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6" r:id="rId2"/>
    <p:sldId id="280" r:id="rId3"/>
    <p:sldId id="297" r:id="rId4"/>
    <p:sldId id="282" r:id="rId5"/>
    <p:sldId id="283" r:id="rId6"/>
    <p:sldId id="284" r:id="rId7"/>
    <p:sldId id="302" r:id="rId8"/>
    <p:sldId id="285" r:id="rId9"/>
    <p:sldId id="334" r:id="rId10"/>
    <p:sldId id="335" r:id="rId11"/>
    <p:sldId id="339" r:id="rId12"/>
    <p:sldId id="286" r:id="rId13"/>
    <p:sldId id="340" r:id="rId14"/>
    <p:sldId id="303" r:id="rId15"/>
    <p:sldId id="287" r:id="rId16"/>
    <p:sldId id="304" r:id="rId17"/>
    <p:sldId id="288" r:id="rId18"/>
    <p:sldId id="331" r:id="rId19"/>
    <p:sldId id="330" r:id="rId20"/>
    <p:sldId id="333" r:id="rId21"/>
    <p:sldId id="332" r:id="rId22"/>
    <p:sldId id="329" r:id="rId23"/>
    <p:sldId id="305" r:id="rId24"/>
    <p:sldId id="328" r:id="rId25"/>
    <p:sldId id="281" r:id="rId26"/>
    <p:sldId id="289" r:id="rId27"/>
    <p:sldId id="336" r:id="rId28"/>
    <p:sldId id="337" r:id="rId29"/>
    <p:sldId id="290" r:id="rId30"/>
    <p:sldId id="320" r:id="rId31"/>
    <p:sldId id="292" r:id="rId32"/>
    <p:sldId id="318" r:id="rId33"/>
    <p:sldId id="319" r:id="rId34"/>
    <p:sldId id="293" r:id="rId35"/>
    <p:sldId id="338" r:id="rId36"/>
    <p:sldId id="316" r:id="rId37"/>
    <p:sldId id="317" r:id="rId38"/>
    <p:sldId id="296" r:id="rId39"/>
    <p:sldId id="323" r:id="rId40"/>
    <p:sldId id="324" r:id="rId41"/>
    <p:sldId id="298" r:id="rId42"/>
    <p:sldId id="299" r:id="rId43"/>
    <p:sldId id="343" r:id="rId44"/>
    <p:sldId id="344" r:id="rId45"/>
    <p:sldId id="342" r:id="rId46"/>
    <p:sldId id="321" r:id="rId47"/>
    <p:sldId id="341" r:id="rId48"/>
    <p:sldId id="300" r:id="rId49"/>
    <p:sldId id="325" r:id="rId50"/>
    <p:sldId id="345"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65" autoAdjust="0"/>
    <p:restoredTop sz="94660"/>
  </p:normalViewPr>
  <p:slideViewPr>
    <p:cSldViewPr snapToGrid="0">
      <p:cViewPr varScale="1">
        <p:scale>
          <a:sx n="70" d="100"/>
          <a:sy n="70" d="100"/>
        </p:scale>
        <p:origin x="67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10:06:17.928"/>
    </inkml:context>
    <inkml:brush xml:id="br0">
      <inkml:brushProperty name="width" value="0.05292" units="cm"/>
      <inkml:brushProperty name="height" value="0.05292" units="cm"/>
      <inkml:brushProperty name="color" value="#FF0000"/>
    </inkml:brush>
  </inkml:definitions>
  <inkml:trace contextRef="#ctx0" brushRef="#br0">18307 2755 497 0,'-8'-7'33'0,"1"0"17"0,0 1 13 0,3 0 26 15,-2 2 28-15,1 0 13 0,2-1 15 0,-2 0 27 16,-1 0-11-16,3 1-2 0,0-1 7 0,0 0-19 0,-1 2-17 16,0 1-9-16,0-1-17 0,3 1-22 0,-2 0-20 15,-2-1-17-15,4 1-14 0,-4 2-11 0,3 0-9 0,-1 0-6 16,0-2 2-16,0 4-7 0,1-2-4 0,0 0 1 16,1 0-3-16,1 0-3 0,0 0 5 0,0 3-3 15,0-1-2-15,1-2 2 0,-1 0 1 0,0 0 2 0,0 2-5 16,0-2 5-16,0 0-8 0,0 0 6 0,0 1-4 15,2 1 4-15,0-2 5 0,1 3 0 0,3 1-4 16,1-1 7-16,3 2-1 0,3 0 5 0,4-1 4 0,4 1 0 16,5-2 0-16,5 1 0 0,7-2 5 0,1-2 1 15,9 2 1-15,6-2-8 0,1 0 2 0,3 0-6 16,6 1 2-16,-4-1-6 0,0 2-2 0,-2-1-3 0,-6 1-4 16,-2 1 5-16,-3 0-4 0,-8-2 4 0,-1 2-3 15,-4-1 4-15,-6 1 3 0,-1-1-2 0,-7 0 5 16,1-2 0-16,-8 2 2 0,-4-1-1 0,-1 1 0 0,-3-2 4 15,-4 0 3-15,1 0 1 0,-2 2-4 16,-3-4-1-16,3 2-5 0,0 0-4 0,-2 0-21 0,2 0-30 16,-2 0-38-16,2 0-42 0,0 0-46 0,-1 0-40 15,-2 2-50-15</inkml:trace>
  <inkml:trace contextRef="#ctx0" brushRef="#br0" timeOffset="2039.3701">5007 6738 864 0,'-3'-5'7'0,"0"2"11"0,3-2 5 0,0 1 9 16,-2-1 2-16,-1 0 6 0,3 3 9 0,0-3 9 15,0 3-2-15,0-1 0 0,0 1-2 0,0 1-6 0,0 0 1 16,0 1 0-16,0-3-10 0,0 3-8 0,1 0-2 16,1 0-13-16,-2 3-2 0,0-3-11 0,0 1 1 15,2 0-7-15,-2 1 3 0,1 3-1 0,1-1-7 0,-1-1 5 16,3 5 1-16,-1 0 8 0,2 1-3 0,1 2-2 16,0 2 2-16,0 1-3 0,1 1 0 0,1 2-3 15,-2-3 3-15,2 3 3 0,-3 0-10 0,1 0 5 0,1-3-2 16,0 1 4-16,-2-3 1 0,0 0 0 0,0-1-1 15,-2-2-8-15,2-3 11 0,-1 1 4 0,-1-3-6 16,-1-1 14-16,1-2 17 0,-2-1 17 0,1 0 13 0,-2-1 12 16,0 1 10-16,2-1 3 0,-1-1 17 0,1-1-8 15,0 1-9-15,2-4-16 0,4-3-13 0,-2 0-8 16,6-5-9-16,1-4-11 0,4 1-16 0,1-5-4 16,2-2-7-16,2 0-3 0,3-3-1 0,0-2 1 0,3-1-11 15,1-1 1-15,4-2 6 0,-3-1-9 0,3 0 0 16,1 0 1-16,-3 1 1 0,3 1-4 0,-3 2 8 0,-1 2 9 15,-1 1-11-15,-4 3 9 0,-2 3 1 0,-2 3 4 16,-2 1-7-16,-6 2 5 0,1 1 3 0,-4 3-7 16,-2-2 5-16,1 6-1 0,-3-1-2 0,-3 2 1 15,-1 1 1-15,3 2-3 0,-5 0-3 0,3 2-23 0,-3 0-36 16,-2-1-45-16,2 2-40 0,-1 0-35 0,1 0-22 16,-3 4-25-16,1-1-22 0,2 2-10 0</inkml:trace>
  <inkml:trace contextRef="#ctx0" brushRef="#br0" timeOffset="3366.266">5328 8635 430 0,'-3'-9'24'0,"0"1"3"0,1-2 10 15,1 3 13-15,-1 0 8 0,-1 2 18 0,3-2 8 16,-2 5 15-16,2-4-10 0,0 2 11 0,0 3 9 0,-2-3-3 15,2 2 0-15,2-1 6 0,-2 0 0 0,0 2-13 16,0-2-1-16,0 3-11 0,2-1-19 0,-2 0-11 16,0 2-11-16,0-2-22 0,0 2-13 0,0-1-3 0,0 1-15 15,1-1-3-15,-1 3-2 0,0 1 2 0,0 1 3 16,2 2 2-16,-2 3 2 0,2 2-4 0,-1 5 7 16,-1 3-3-16,0 1 3 0,2 1 0 0,-2 2 7 0,0 0-3 15,0-4 3-15,0-1 3 0,1 0-6 0,1-5 2 16,-2-3-2-16,3-5-3 0,-2 1-6 0,2-3 0 15,-1-2 2-15,0-2 3 0,-1 0 6 0,1-2 4 16,3-1 1-16,0 0 6 0,3-3-4 0,1-3-4 0,5-3 0 0,3-4-8 16,3-1-1-16,2-4-1 0,3-2-5 15,2-3-1-15,-2 0 12 0,3-2 10 0,-1-1 2 0,0-4 9 16,2 2-5-16,1-3 1 0,2-1 11 0,2-3-6 16,-1 1-4-16,2-1-12 0,0 1 0 0,-2 3-3 15,-1 4 0-15,-2 0 1 0,-2 3-11 0,-3 4 4 0,-5 0-1 16,0 6 2-16,-3 1-6 0,-4 2 3 0,1 1-1 15,-4 2-1-15,-1 1 2 0,2 2-3 0,-5 0-14 16,-1 1-11-16,2 3-28 0,-4-1-45 0,0 2-43 0,-3 3-59 16,2 0-36-16,-2 0-46 0</inkml:trace>
  <inkml:trace contextRef="#ctx0" brushRef="#br0" timeOffset="4950.3289">4915 10393 1119 0,'0'-4'22'0,"2"0"6"0,0-6 13 16,-1 4 2-16,-1 1 0 0,0 1 8 0,2-1 9 0,-1 1 8 16,1-1-16-16,-2 1 0 0,2 1-3 0,1-1-6 15,-3 0 1-15,1 3-3 0,-1 0-9 0,3 1-13 16,-1 0-5-16,-2 0-10 0,0 0-7 0,0 1 1 0,0 0 0 15,1 3-3-15,1 1 9 0,1 1-1 0,-1 1-2 16,3 4 7-16,-2 2 3 0,0 4 1 0,2 0 2 16,1 4-4-16,-1-1-10 0,-1 4 11 0,0-2 1 0,2 1-2 15,-3-5-6-15,2 2 4 0,1-3-4 0,-1-1 2 16,0-3-1-16,-2-1-3 0,2-3 7 0,-2 1 2 16,3-3 1-16,-3-2-1 0,-1 1-4 0,1-5 4 0,0 4 4 15,0-5 2-15,0 0 2 0,1 0-1 0,-1-5 9 16,4 3-3-16,0-5 5 0,2-4 5 0,4-1-4 15,1-6-3-15,5 0-10 0,-1-5-3 0,4 1-11 0,3-5 5 16,2 1-6-16,1-3-11 0,1-3-1 0,2 2-1 16,2-4 1-16,1 0-2 0,-1 0 5 0,2-1-8 15,0 1 0-15,-4 3 8 0,1-1 3 0,-5 5 6 0,0 1-1 16,-2 4 3-16,-3 1 5 0,-3 1-2 0,-3 3 7 16,-2 3-1-16,-3 1 1 0,0 2-5 0,-5 1-5 15,1 3 3-15,-1 1-10 0,-3 1 5 0,0 1-10 0,0-1-14 16,-1 3-46-16,0-1-43 0,-2 1-53 0,3 1-67 15</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19T16:50:07.103"/>
    </inkml:context>
    <inkml:brush xml:id="br0">
      <inkml:brushProperty name="width" value="0.05292" units="cm"/>
      <inkml:brushProperty name="height" value="0.05292" units="cm"/>
      <inkml:brushProperty name="color" value="#FF0000"/>
    </inkml:brush>
  </inkml:definitions>
  <inkml:trace contextRef="#ctx0" brushRef="#br0">22895 5225 439 0,'-3'-1'18'0,"2"0"11"0,-3-1 16 16,1 2 5-16,2-2 16 0,-1 1 11 0,0-1 14 0,-1 2 16 15,1 0-7-15,-2-3 2 0,4 3-9 0,-1 0 14 16,1 0-11-16,0-2-4 0,0 2-11 0,0 0-14 15,0 0 3-15,0-2-14 0,0 4-4 0,0-2-18 0,0 0 3 16,0 0-4-16,0 0 4 0,1 0-3 0,-1 0-9 16,2 0 1-16,0 0 3 0,-2 0-1 0,0 0 1 0,2 0-5 15,-2 0 1-15,0 2 2 0,2-2-12 16,-1 0 7-16,-1 0-5 0,0 0-6 0,2 0-8 0,-2 0 0 16,0 0-12-16,0 0 2 0,2 0 1 0,-1 0-5 15,-1 0-2-15,3 3 6 0,-1-1-1 0,1-2 5 16,5 2-1-16,5-1 2 0,-1 2 5 0,7-2 0 0,6 4 1 15,4-2-8-15,4-1 5 0,5 1-8 0,3 1 9 16,5-1-7-16,0 2-2 0,3-1 0 0,1 1-4 16,-4 0 7-16,6 0 1 0,0 0 3 0,-1-1-6 0,5 2 5 15,-1-1 4-15,3 0 2 0,1 1 1 0,2-2-1 16,1 3 0-16,0-2-5 0,-1-1 1 0,-1 4-2 16,-1-4-5-16,-1 1 5 0,-1 0 2 0,-4 2 0 0,-1-2-6 15,0 0 9-15,-3 2-3 0,0-2 5 0,-3-1 1 16,1 2-7-16,0-1 3 0,-1 1-6 0,-2-1 5 15,-1 1-7-15,-1-5 5 0,0 5 0 0,-4-1-1 16,-2 0 2-16,3-4-10 0,-5 5 7 0,-1-2-2 0,2 1 3 16,-3-2-4-16,2 1 0 0,-2-1-1 0,1 1 3 15,-1 1 9-15,0-2-3 0,-1 0 2 0,-1-1 2 16,0 2 3-16,0-4-1 0,-3 3-2 0,3 0-2 0,-1-2 0 16,-3 0-1-16,1 2 0 0,-2-2-2 0,1 2 1 15,-1-1-6-15,1 1 10 0,-1-1-10 0,0 1 0 0,0 0 7 16,-1-2-1-16,1 4-6 0,-1-2-7 0,0 2 15 15,-2-3-11-15,-3 3 9 0,0-2-2 0,-5-1-6 16,3 2-2-16,-4-1 7 0,-2 2 5 0,-1-3-11 0,-1 1 8 16,-1 0-4-16,-2-2-3 0,1 2 9 0,-3-1-3 15,-2-1-1-15,3-1-1 0,-4 2 1 0,-1-2-3 16,2 0 2-16,-2 0 11 0,0 0-12 0,0-2 1 0,0 2-12 16,0 0-26-16,-2-1-19 0,2-1-43 0,0 4-42 15,-1-2-47-15,-1 0-62 0</inkml:trace>
  <inkml:trace contextRef="#ctx0" brushRef="#br0" timeOffset="7567.7849">3948 8310 1625 0,'0'-3'13'0,"-2"2"0"0,1-4 1 0,1 3 1 0,0-3 1 15,0 2 5-15,0 2 5 0,0 0 10 0,0-2-12 16,0 2 7-16,0-1 3 0,0 1-1 0,0 1 0 16,0 0-7-16,0 0-1 0,0 0-14 0,0 0-4 0,0 1-9 15,0-1-5-15,0 0 0 0,0 2-5 0,1-1 5 16,-1-1-8-16,2 0 3 0,-2 3-2 0,0-1-4 16,0 0 0-16,0 2-5 0,0-2 3 0,0 2 1 0,2 2 8 15,-2 0 4-15,1 5-4 0,2 0 13 0,1 4 3 16,2 0 6-16,-2 2-1 0,1 2 4 0,0 0-9 15,1-2-1-15,1 0 10 0,-1-3-11 0,-1-2 1 0,1 0-6 16,-1-4 1-16,0-2-7 0,1 0 6 0,-2-3 1 16,0-1-2-16,2 1 7 0,2-3 0 0,0 2 10 15,3-4 5-15,0-1-2 0,3-2 2 0,4-2 2 0,2-3 0 16,4-2 2-16,3-5-8 0,3-2-1 0,0-1-7 16,3-2 6-16,0-1-8 0,0-4-3 0,1 2 1 15,-3 0-7-15,1 0 4 0,-2 3-7 0,0-2 4 0,-3-1-8 16,0 4 1-16,-2 1-1 0,-1 3-3 0,-4 0 0 15,1 3 3-15,-5 2 3 0,1 0 1 0,-4 4 0 16,1 0 7-16,-6 2 1 0,1 3-16 0,-1-1-30 0,-3 4-49 16,0-3-40-16,-2 3-42 0,-3 3-32 0</inkml:trace>
  <inkml:trace contextRef="#ctx0" brushRef="#br0" timeOffset="11795.8974">11317 8493 218 0,'1'-3'2'0,"-1"-1"4"0,2 0 5 0,0 3 5 0,-2-3 10 16,3-1 6-16,-3 1 4 0,2 0 0 0,-1-1 2 15,1-1 2-15,-1 2 11 0,3-1 2 0,-3 0 4 16,2-1-11-16,0 0 2 0,-1 3 6 0,1-3-2 0,-1 2-5 16,1-3-14-16,-3 5-5 0,3-2-17 0,-1 0 8 15,1 0-8-15,-2 1-6 0,1 2 1 0,0-2-5 16,-2 3-4-16,4 0-1 0,-4 0 6 0,0 0-9 0,0 0 2 16,0 0 3-16,0 0-10 0,0 0 10 0,0 0-3 15,-3 2-4-15,3 0 1 0,0-2 7 0,3 5-4 16,-3-2-1-16,0 2 3 0,1 3-5 0,-1 1 4 15,0 1 6-15,0 3 0 0,0 0-4 0,0 1 5 0,0 4-2 16,-1-1 4-16,1 0-1 0,-3 0 0 0,2-3-3 16,1 2-6-16,0-3-3 0,0-4 4 0,1-1 4 0,2-1-3 15,-2-2-1-15,-1-1 0 0,4-1-1 0,-4-1 5 16,3 0 3-16,-3-1-4 0,2-1-4 0,-1 3-2 16,2-3 2-16,-1 0 8 0,3-1 3 0,-2-1 3 0,4 0 11 15,2-1 1-15,-1-1 6 0,3-2 4 0,3-1 3 16,2 0-12-16,1-2 6 0,2-2-9 0,0 2-3 0,2-3-5 15,0-1-3-15,0 1 5 0,3-1-2 0,1 0 5 16,2-3-2-16,0 0 20 0,3 2-3 0,1-3 10 16,1 0 1-16,1 1 1 0,2-4-1 0,-2 3 2 0,4 0-10 15,-5 1-14-15,3 0-1 0,-3 2-7 0,-2-2-4 16,-1 2-7-16,-4 2 0 0,-1 1 5 0,-2-2-1 16,-4 5 2-16,-1 0-7 0,-6 0 0 0,0 3 4 0,-3 2 2 15,-3 0 1-15,-2 3-8 0,-2-2 1 0,3 2-3 16,-4-1 4-16,-2 2 3 0,2-1-4 0,-2 0-13 15,1 0-27-15,1 0-23 0,-2 2-26 0,-3 0-28 16,2 2-36-16,-3 1-41 0</inkml:trace>
  <inkml:trace contextRef="#ctx0" brushRef="#br0" timeOffset="19643.4783">8238 10098 527 0,'0'0'44'0,"0"0"4"16,0 0 15-16,0 0 11 0,-2-29 25 0,2-9 14 15,2 29 17-15,1-2 1 0,0 0-6 0,0 0-2 16,-1 2-3-16,1-3-7 0,-1 3-22 0,1 1-11 0,-2 0-16 16,1 4-2-16,1-3-17 0,-1 5-12 0,0-2-13 0,-2 3-6 15,0 0 0-15,0 1-3 0,0 1-6 0,0 0-10 16,0 0 2-16,0 1-7 0,-2-1 3 0,2 0 1 15,0 3-6-15,0 0 1 0,0 4 7 0,2-1 1 16,1 6 0-16,-2 1-1 0,2 5 2 0,0 0-2 0,0 4 5 16,1 0 1-16,-1 1 1 0,2 1-7 0,-2-4 1 15,2 1 1-15,1-3 0 0,-2-2 6 0,0-4-10 16,1-1-6-16,1-3 6 0,-1-2 5 0,1-2-3 0,0-1 9 16,1-3-3-16,-1 2-2 0,3-3 8 0,1-3 16 15,3 0-9-15,4-3 11 0,0-2 0 0,7-4 0 16,1-1 6-16,4-4-5 0,1-1 3 0,3-2-10 15,-1-2-8-15,1-2-3 0,0 0 1 0,0 0-3 0,2-3-6 16,-1 1 6-16,0-1-1 0,1 1-3 0,-1-2 5 16,3 1-2-16,-2-1 0 0,-1 4-1 0,-2 2 8 15,1 1-7-15,-3 1 0 0,0 3 0 0,-3 3 1 0,-3 2-3 16,0 1-1-16,-4 0 0 0,-2 4-3 0,-1-1 3 16,-6 5 0-16,-2-1-2 0,-2 3 1 0,-4-1-1 15,0 2-14-15,-3 0-31 0,0 0-40 0,-2 1-51 0,1 0-58 16,1-1-49-16,-3 5-50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0:22:26.532"/>
    </inkml:context>
    <inkml:brush xml:id="br0">
      <inkml:brushProperty name="width" value="0.05292" units="cm"/>
      <inkml:brushProperty name="height" value="0.05292" units="cm"/>
      <inkml:brushProperty name="color" value="#FF0000"/>
    </inkml:brush>
  </inkml:definitions>
  <inkml:trace contextRef="#ctx0" brushRef="#br0">9738 4306 1089 0,'-7'-5'18'0,"0"3"23"0,0-1 5 16,3-4 2-16,-3 4 11 0,1-1 9 0,0 1 7 15,-1 1 7-15,3-3-4 0,0 3-22 0,0 2 1 16,2-3-1-16,-1 3-9 0,-2 0-10 0,5-1-6 0,-1 1-10 16,2-2-11-16,-2 2-2 0,2 0-7 0,-1 0 1 15,0 0-5-15,2 0 8 0,-2 0 4 0,0 0 7 16,0 2 5-16,3-2 1 0,-3 0 5 0,0 0 3 16,0 0 7-16,0 0-2 0,0 0-3 0,1 0-4 0,-1 0-2 15,0 0 2-15,0 0 9 0,0 0 4 0,0 0 7 16,0 0-1-16,0 0 2 0,0 0 9 0,0 0-4 15,0 0-3-15,0 0-14 0,0 0-7 0,0 0-10 0,0 0-1 16,0 0-3-16,0 0 17 0,0 0 0 16,0 0-4-16,0 0-6 15,-1-11-25 1,1 11-18 0,0 0 2-1,0 0 2 1,0 0 16-16,17 84 3 15,-13-68-2-15,-1 0-1 16,-3-1 2-16,1 2-5 0,-1-3 1 0,0 1 1 0,0-5-1 16,0 1 7-16,0-3-4 0,0 1-2 0,0-4 1 15,0 0 0-15,2-2 1 0,1-20-3 47,3-46 4-31,-6 46 1-16,2-3 4 0,-2 1-8 0,0 0-1 15,0 0 4-15,1-2-1 0,-1 0 2 0,2 2-4 0,0-3 2 16,1 3-5-16,-2 0 4 0,3-1-3 0,-1 1-3 16,0-2-2-16,5 1 2 0,-4 3-1 0,3-3-3 15,1 4 4-15,1-1-2 0,1 2 2 0,-1 0 2 0,4 2-1 16,-5 2-1-16,3 2 3 0,0 1-2 0,-5 2 0 16,2 3 1-16,0 2-2 0,0 3 2 0,-3 1 6 15,-2 5 3-15,2 2 1 0,-2 5 0 0,0 2-4 0,-1 4 3 16,-1 3-1-16,1 3-2 0,-2 2-1 0,0 1-5 15,-3 1 4-15,3 0-2 0,-4-1 2 0,3-1 2 16,-1-2-5-16,-1-2 4 0,1-3-7 0,1-3 8 0,1-5-5 16,-2 1 4-16,2-5-5 0,-1-1 2 0,-1-1 2 15,4-4-1-15,-2-1 4 0,0-1-7 0,0-1-2 16,0-2-3-16,0 1 10 0,1-5-7 0,1 2 5 0,-1-4-1 16,3-2-2-16,-1-1 4 0,0-4 2 0,2-1-4 15,-1-5 4-15,3 2 1 0,-3-4-3 0,3 0 4 16,-2-5-3-16,-1 3 1 0,4-2 1 0,0-3 3 0,-3 1-9 15,3-1 0-15,-1 2-2 0,1-3 1 0,0 5 0 16,-1-1 2-16,2 1-7 0,-3 4 4 0,3 2-3 16,-1 2 8-16,-3 2-1 0,2 2-7 0,-1 3 5 0,-2 2-1 15,2 1 0-15,0 2-2 0,-1 2 7 0,-2 0-11 16,-2 2 3-16,3 1 5 0,-1 1 6 0,2 2 1 0,-2 2 1 16,0 1 2-16,1 3-3 0,0 3 9 0,1 2 0 15,-2 3-3-15,2 0-5 0,-1 4 0 0,1 2 3 16,-1-1-5-16,3 1-15 0,-2 0-40 0,1 1-30 0,-1 2-46 15,1-3-32-15,-1-2-22 0,0-1-28 0,-1-2-38 16,3-3-19-16,-4-3 4 0</inkml:trace>
  <inkml:trace contextRef="#ctx0" brushRef="#br0" timeOffset="384.8079">10298 3984 895 0,'4'-9'29'0,"1"1"18"0,-2 1 5 15,-3 0 0-15,0 0 11 0,2 3 6 0,-2-1 10 16,1 1 3-16,1-1-34 0,-2 1-15 0,1 0-3 16,3 0-3-16,-3 0-12 0,2-1-4 0,1 1-9 0,0-2 1 15,1 1-3-15,0 0 3 0,1 0-5 0,-1-2-1 16,1 2 9-16,-1-2-6 0,3 1-1 0,-4 0-9 16,1 0 16-16,0 0-5 0,0-1 3 0,-2 2 4 0,3-1-4 15,-3 1 5-15,0-2-2 0,1-2 4 0,-3 5-5 16,1-1-3-16,-1-2 4 0,-1 1-5 0,0-1 8 15,-1 2-6-15,-1-2 6 0,1 3 3 0,-3-1 3 0,1 2 9 16,-4-2 3-16,2 2 8 0,-2 2-10 0,1-1 2 16,0 2-6-16,-2 0-3 0,-2 2-8 0,4-1 0 15,-2 2-10-15,0 2-8 0,2 2 3 0,0 1 1 0,1 1 2 16,0 4-3-16,-1 1 0 0,3 1-2 0,-2 3 2 16,2 2 5-16,0 2-2 0,-2 0 1 0,3 1 1 15,0 2 8-15,1-1 3 0,1 1-9 0,0-1 2 0,1-2-2 16,3-1 1-16,1-2 0 0,1-2-4 0,-1-3-3 15,2-1-1-15,0-3 7 0,1 0-13 0,1-3-9 16,1 1-17-16,-1-6-33 0,1 2-37 0,1-4-27 16,-3-3-33-16,1 0-39 0</inkml:trace>
  <inkml:trace contextRef="#ctx0" brushRef="#br0" timeOffset="2086.7767">10535 3691 695 0,'3'-7'16'0,"-3"3"7"0,1-2 9 16,3 4-4-16,-4 2 0 0,0 0-1 0,1 2 0 15,1 1 10-15,-2 0 4 0,0 4 4 0,1 1-6 0,-1 1 9 16,0 4 0-16,0 2 4 0,0 2-1 0,0 2-12 16,0 1-15-16,3 3-12 0,-6-2 0 0,6 3-11 0,-3-2 6 15,0 0-3-15,2-1 5 0,-2 1-1 0,0-3-1 16,1-1-1-16,1-3-6 0,-2 0 8 0,2-2-2 15,-1-3-1-15,1-1-8 0,-1-2 2 0,-1-1-2 16,4-2 2-16,-3-1 1 0,-1-3-3 0,2 0 6 0,-2 0-5 16,0 0 6-16,0 0-1 0,1-5 5 0,1 1 1 15,0-4 10-15,1 1 2 0,1-3-9 0,1-5 6 0,1-2 2 16,2 1 3-16,1-3-9 0,0-1 0 0,-1-3-9 16,0 2-1-16,2-1 7 0,0 0-6 0,0-1-2 15,-1-2 1-15,-1 1 4 0,2-1 2 0,-2 1 5 0,4 1 1 16,-4 1-5-16,-2 2 5 0,3 3 10 0,0 1 1 15,-3 2-5-15,0 1-3 0,2 2-2 0,-3 3 1 16,1 0 1-16,-1 2-9 0,0 0-5 0,-2 4-1 0,0-1-1 16,2 3 0-16,-4 0 0 0,2 5 1 0,-1 2-10 15,1 3 10-15,-1 2-8 0,-2 5 0 0,1 1 0 0,3 3 4 16,-4 2 1-16,0 2-12 0,0 2 10 0,-4 0 0 16,4 0 6-16,0-1-6 0,0-2 4 0,-1 1-6 0,1-4 2 15,0-4 6-15,0 0 0 0,0-8-6 0,0 3-3 16,1-4 9-16,-1-3 0 0,0-1-3 0,0-4 0 15,2 0-4-15,0-1 2 0,-1-5 6 0,1 1-5 16,3-4-5-16,-2-2 3 0,3-2 1 0,-1-3 0 0,1 0 4 16,1-3-1-16,-1-1-8 0,1 2 8 0,1-2 3 15,-1 0-4-15,-1 0 4 0,2-1 2 0,-3 2-5 0,1-4 2 16,1 2 4-16,-3-1-4 0,4-2-1 0,0 2 2 16,-3-2-5-16,3 3-1 0,2-1 0 0,-1-2 2 15,2 4 0-15,-2 1 1 0,1 2-4 0,-2 5-1 16,0 0 2-16,1 4-1 0,-4 4 2 0,-2 1 1 0,2 2-4 15,0 2-2-15,-2 4 8 0,3 2 7 0,-3 2 4 16,2 2 1-16,-1 3 3 0,1 3-7 0,0 1 9 0,-2 3 0 16,2 0-5-16,-1 1-3 0,-2 0-7 15,1 2-1-15,-1 0-38 0,0 1-39 0,-1-2-25 0,1 0-12 16,1-3-12-16,-1-2-23 0,-1-4-5 0,2 0-11 16,2-6 33-16,-2-4 44 0,2-3 18 0,-2-3 12 0,3-3 8 15,1-3 6-15,2-1-1 0,-3-5-1 0,6-1-7 16,-3-3 0-16,2 1-2 0,0-3-1 0,2 0 6 15,-1-1 14-15,1 0 16 0,0 0 5 0,-2 0 10 0,1-1-2 16,-1 2 1-16,2-4 6 0,-4 3-5 0,-2-1 7 16,1-2-6-16,-2 2 11 0,-5 0 15 0,3 0 16 15,-1 0 16-15,-3 5 14 0,-2-2 43 0,1 5 12 0,-1 1 12 16,0 1 14-16,1 3-6 0,-5 2-4 0,3 1-14 16,0 3-9-16,-2 2-45 0,1 1-15 0,0 2-15 15,-1 3-20-15,-1 2-6 0,3 2-13 0,-4 4-2 0,1 2-8 16,1 4 6-16,-2 3-7 0,3 1 5 0,-1 5-1 15,1 3-4-15,-1 1 1 0,0 1 2 0,3 0 0 16,1 2-3-16,2-2 1 0,-1-1-4 0,4-1 4 16,-1-3 2-16,2-2-2 0,3-4 0 0,1-1-5 0,-1-6 4 15,0 2 1-15,3-3 0 0,0-4-5 0,-3 1 1 16,2-5-1-16,-1 0 5 0,2-4 3 0,-3-2 4 16,3-2-2-16,0-4-1 0,-1 0 2 0,2-5-5 0,-1-1 1 15,3-1-9-15,-3-1-2 0,2-2-8 0,0 1 5 16,-5-3 2-16,3 0 5 0,-4 0 6 0,0 0-3 15,-2-2 12-15,-4-2-3 0,1 2 1 0,-2-4-5 0,0 1 6 16,-3-2-2-16,-1-2-9 0,3-1 9 0,-4 0-7 16,2-2 10-16,0 1-4 0,-3-1 1 0,2 2-9 15,1 0 1-15,0 2 4 0,0 1-2 0,1 4-3 0,-1-1-3 16,3 2 2-16,2 2 3 0,-1 0 1 0,2 1-9 16,4 1 5-16,1 1-5 0,-1 0 3 0,5 1-3 0,-1 2 6 15,3 0-2-15,-1-1-1 0,1 2 7 0,2 3-3 16,3-1 0-16,-3 4 4 0,2 0 1 0,1 3-1 15,-1 2 3-15,1 2 6 0,-2 4 1 0,0 3 3 0,-1 2 5 16,-2 4-3-16,-1 2 7 0,0 2-2 0,-4 3-2 0,-1 2-2 16,0-1-5-16,-3 3 0 0,-5 2 0 15,0 0-1-15,0 0-8 0,-5 1 2 0,-3-1 1 0,0-2-5 16,0-1 4-16,-1-1-4 0,-2-5-3 0,3-2 0 0,-3-2 3 16,2-4-1-16,4-3 4 0,-2-2 2 15,2-2-1-15,4-1 2 0,-2-3-2 0,1-3-3 0,4-2 2 16,-2-3 1-16,3-1-9 0,-3-4 1 0,3-3-1 0,0-1 3 15,4-1 2-15,-4-3 0 0,2 2 0 16,2-2-3-16,-2-2 3 0,3 1 1 0,-1 2-1 0,2-1-2 16,-3 0-1-16,4 1 3 0,-2 0-8 0,2 0-1 15,0 1-13-15,1-2-1 0,3 4 0 0,-1-2-3 0,3 2 6 16,-2 0-1-16,3 3 4 0,-2-1 7 0,0 2 10 16,0 1 1-16,-1 1 1 0,-1 0 7 0,1 2-10 15,-3 1 1-15,0 1 2 0,0 1-6 0,-1-2 6 16,1 1-5-16,-2 1 13 0,-1 0-15 0,-2-2 8 0,3 1 3 15,-2 0-4-15,-2-2 0 0,1 1 2 0,1 0-2 0,-1-1-3 16,-2 0 8-16,3-1-6 0,-2 0-4 16,-2 1 9-16,2 1-3 0,-4-1-2 0,4 1 4 0,-4 1-3 15,1 3-2-15,-2 1 3 0,0 1 1 0,0 1-14 0,0 1 10 16,1 1-5-16,-1 1 5 0,0 1-6 16,0 1 2-16,2 1-4 0,0 2 4 0,-1 3 9 0,2 2-9 15,1 3 7-15,1 4-12 0,1 0 15 0,3 8 5 16,1 1 11-16,-2 2 7 0,2 8 5 0,2 5 0 15,-3 1-1-15,4 8 3 0,-4 3-7 0,3 6-4 0,0 3-13 16,-2 4-6-16,2 2-6 0,-1 1-5 0,0 2 3 16,2-1-1-16,-4-1 3 0,3 1-2 0,0-2 18 15,-2 0 10-15,-2-2 4 0,2-1 12 0,-2-3 0 0,-3-4 9 16,-1-2 7-16,-1-2 14 0,-3-5 6 0,0-5-5 16,-5-3 4-16,0-1 7 0,-1-6 3 0,-2 0-2 15,-3-4 1-15,0-3-3 0,1 0-15 0,-2-5-9 16,0-2-3-16,2-3-4 0,-2-5-2 0,0 3 4 0,1-5-4 15,0-1-3-15,1-5 11 0,-1 2 6 0,2-3-1 16,0-3-1-16,0-2-2 0,0-2-7 0,1-3-7 0,-1-3-12 16,1-2-12-16,-2-3-11 0,0-6-3 0,0-3-12 15,0-6 4-15,2-2-5 0,-3-7-3 0,3-4 6 16,2-5-1-16,-2-5 4 0,0-3-1 0,2-5 5 0,-2-4-8 16,3-3-3-16,-1-2-9 0,-1-3-20 0,4 2-24 15,2-2-38-15,1 1-44 0,1 0-44 0,2 0-60 16,4 2-60-16,0 0-72 0</inkml:trace>
  <inkml:trace contextRef="#ctx0" brushRef="#br0" timeOffset="2730.4251">13401 2852 507 0,'4'0'6'0,"-4"0"1"0,1-2 19 16,3 2 12-16,-3 0 16 0,1 0 30 0,-2 0 19 16,1 0 14-16,3 0 15 0,-3 0 17 0,3-1 1 15,-1-1 17-15,6 2 10 0,-1-3-16 0,-2 1-12 0,4-5-9 16,2 2-12-16,0-2-18 0,1 0-13 0,4-5-30 15,-4-1-22-15,5-3-10 0,-1 0-9 0,1-3-5 16,1-2-6-16,-3-3 1 0,3-3-9 0,-1 0 2 16,-3-2-3-16,-1-3-6 0,-1-1 3 0,-4-1-2 0,0-2-2 15,0 0-1-15,-6 0-1 0,0-1 0 0,-1 0-3 16,-2 2-5-16,-4-2 5 0,3 0 4 0,-6-1-4 16,2 0 1-16,-5 1-1 0,2-1-5 0,-5 1-6 0,-3-1 4 15,3 1-6-15,-5 5-2 0,-1-1 2 0,0 3-1 16,0 4 1-16,-2 4 5 0,1 3 12 0,1 6-5 0,3 4 0 15,0 2-4-15,5 6 1 0,0 5 3 0,2 3-2 16,0 7-5-16,3 3 1 0,-1 5 6 0,0 7-5 16,1 5 6-16,-2 6-4 0,-1 2-1 0,4 6 6 0,1 4 7 15,3 1-5-15,2 2 0 0,3 3 12 0,1 1-9 16,7 0 14-16,-2 0-1 0,3-6-4 0,0-2-4 16,8-5 4-16,-4-7 3 0,5-2-8 0,4-9 2 0,0-6-11 15,1-3-3-15,-1-4-15 0,2-6-13 16,1-4-22-16,1-3-32 0,-5-6-34 0,2-3-30 0,-2-4-38 15,2-3-41-15,-2-3-41 0</inkml:trace>
  <inkml:trace contextRef="#ctx0" brushRef="#br0" timeOffset="3062.6447">14142 2060 1285 0,'-5'0'-3'16,"0"0"19"-16,1 0-1 0,-1 7 7 0,-2-1 5 0,3 3 2 15,0 3 6-15,-1 0-5 0,1 5 8 0,-1 0-12 16,4 1 9-16,1 3-5 0,0 1 1 0,0-1-1 0,0 1-4 16,3 0 1-16,-1-1-3 0,3-1-1 0,0 0-12 15,2-1 1-15,-1-2-11 0,1 0 3 0,3-5 1 16,-2 1 7-16,4-2-3 0,-2-4-2 0,2 1 4 0,0-5-7 16,1 0 8-16,-2-5-1 0,1 1-2 0,1-3-5 15,3-3 0-15,-5 0-1 0,0-3-2 0,2 0 2 16,0-3-3-16,-4 1-4 0,-1-1 7 0,0-1-6 15,-3 0 0-15,-1-2 2 0,2 3-1 0,-3-3 3 16,-3 0-3-16,0 1 2 0,0-4-9 0,0 2 3 0,-3-3-5 16,-1-1-11-16,-1-1-1 0,0 1-3 0,1-1 2 0,-3-1 0 15,1 2-7-15,-3 1 7 0,2 2 0 0,1 0 7 16,-1 4-5-16,0 0-1 0,0 1-20 0,2 5-26 16,1-1-11-16,0 1-33 0,3 0-31 0,-1 2-38 0</inkml:trace>
  <inkml:trace contextRef="#ctx0" brushRef="#br0" timeOffset="3981.546">14583 1742 784 0,'0'2'27'0,"1"0"35"0,-1 0 25 0,-1 3 17 16,-2 2 15-16,-2 3 10 0,-2 3 13 0,3 1 12 0,-6 3-16 15,2 4-27-15,-1 2-25 0,1 0-5 0,-3 4-15 16,5 0-7-16,-3 1-14 0,5 1-13 0,-2 0-12 16,3 1-8-16,3-3 0 0,0 1-11 0,3-3-4 0,-2-1-2 15,5 0 2-15,1-7 4 0,2 2 1 0,-1-4-1 16,6 1 2-16,-1-3 0 0,3-1-2 0,0-5 2 16,3-1-13-16,-1-2-17 0,3-4-20 0,0-1-24 0,1-5-20 15,-1 1-20-15,-1-5-13 0,-1 0-17 0,0-2-5 16,0 0-6-16,-2-2 15 0,-3 0 18 0,4-2 8 15,-6 0 16-15,1-3 11 0,1 1 14 0,-2-1 19 16,-2-3 18-16,1 1 2 0,1-4 0 0,0-1-11 0,-1-3-9 16,3-1 5-16,-2-3-2 0,0 1 0 0,1-2 3 15,-4 1 6-15,1 1 27 0,-2 4 55 0,-4 3 44 0,-2 3 33 16,0 5 31-16,-2 5 13 0,-2 2 14 0,0 5 5 16,-2 1-12-16,-2 4-27 0,-1 3-30 0,1 2-19 15,-6 3-31-15,3 2-11 0,-3 5 2 0,0 2-5 16,-2 0-11-16,3 5-5 0,-1 2 2 0,4 0-15 0,-2 3 0 15,1-1 1-15,4 1-19 0,0-1-1 0,4 1-2 16,-3-2-3-16,3 1-3 0,-1-4 0 0,2-1 4 0,2-2-4 16,-1-2 0-16,3-4-1 0,-3-1 6 0,4-3-5 15,0-1 3-15,2-4 6 0,0-1 1 0,-2-2-4 16,1-4 6-16,3-2 3 0,-1 0-4 0,0-4 4 0,2-1-9 16,1-3-8-16,-2-3-12 0,1-1-5 0,1-1-9 15,-2-3 0-15,1 0-2 0,1-2 1 0,-2-3 7 16,3 1-2-16,0-3-4 0,-1-2-16 0,2-3-9 0,-1-1-14 15,1-3-3-15,1 1-5 0,1-3-5 0,-1 1 6 16,0 1 14-16,0 4 24 0,-3 3 21 0,2 4 24 16,-5 5 19-16,0 4 24 0,-3 6 23 0,-1 4 3 0,1 2 2 15,-4 5-3-15,-1 0-7 0,0 3-7 0,0 2-10 16,0 3-20-16,0 0-20 0,-1 2-1 0,-1 2-4 16,-1 5 9-16,6 1 0 0,-1 3-6 0,1 1-5 0,2 0 7 15,1 2-1-15,2-2-1 0,5 2 5 0,-4 0-6 16,3-3 0-16,3-1-3 0,-4-2 6 0,6 0-7 15,0-3 7-15,-2-5-4 0,1 2 2 0,1-5-5 0,-2 0 5 16,-1-5-3-16,0-1 1 0,2-2 5 0,-3-1-4 16,1-3 3-16,-2-2-6 0,2-3 9 0,-2 0-10 15,-1-2 8-15,0-1-5 0,0-2-18 0,0 0 1 16,-2-2-8-16,-2-2 2 0,2-1-13 0,-1-1-1 0,-2-1-7 16,1-3-14-16,-4-1 8 0,2-2-9 0,-4-4-1 15,3 2-6-15,-2-3 1 0,0-4 1 0,-1-1 0 0,1-4 16 16,0-4 8-16,-2-4 10 0,3 1 9 0,-1-3 5 15,-1 0 3-15,1-1 28 0,-2 2 29 0,1 5 21 0,-1 7 17 16,0 3 20-16,0 10 28 0,0 5 18 0,0 4 20 16,0 6-19-16,0 7-22 0,0 1-25 0,0 3-28 15,0 2-24-15,-1 2-26 0,1 2-20 0,-3 6-15 0,3 0-4 16,-4 8 1-16,3 5 5 0,-3 2 7 0,1 8 2 16,-1 2-3-16,1 3 2 0,0 4 1 0,-1-1 0 0,4 6-2 15,-3 1-1-15,2 1-26 0,1 3-51 0,0-1-52 16,0 2-40-16,3-1-25 0,0-3-18 0,2-6-19 15,2-4-18-15,0-7 4 0</inkml:trace>
  <inkml:trace contextRef="#ctx0" brushRef="#br0" timeOffset="4487.8858">15510 1514 754 0,'-4'-9'11'0,"0"-1"6"0,3-2 0 16,2 2 2-16,-2 0 0 0,2 1 1 0,3-1-1 0,0 2-2 16,1-1-9-16,3 1-7 0,1-1 2 0,1 1 3 15,1-1-6-15,3 4-1 0,2-3 1 0,0-1-3 16,2 2 6-16,0-1-7 0,3 1 5 0,-4 0-6 0,2 0 5 16,-3-1-1-16,3 2 0 0,-2-1 1 0,-1 2-8 15,0 0 8-15,-3-1-1 0,1 4-1 0,-5 2 0 16,3 0-4-16,-3 0 3 0,-1 2 0 0,0 3 2 0,-2 2 2 15,2 1-1-15,-3 4 0 0,-1 2 9 0,1 1 15 0,-2 5-5 16,1 1 5-16,-1 3 3 0,-2 0 1 0,-1 3 2 16,0 0-5-16,-1 1-2 0,1 2-5 0,-2 1 4 15,1 0-5-15,-3-3-4 0,4-2-8 0,0-2-4 0,0-4 3 16,0-3 0-16,0-6-7 0,2-3-2 0,0-4 2 16,-1 1 5-16,1-5 11 0,-2 0 7 0,1-2-2 15,4-2 2-15,-2-4 1 0,2 0-2 0,1-4 1 0,1-2-5 16,-1-2-9-16,5-4-6 0,-3-2 2 0,2 2-3 15,-1-4-6-15,0 0 7 0,-1-3-4 0,6 1-2 16,-2-3 3-16,-1 2-5 0,-1-1 1 0,3-2 5 16,0 1 1-16,0 0 0 0,-4 2 0 0,4 1 4 0,-5 1 0 15,0 4 4-15,-1 1 14 0,-2 4 2 0,0 3 25 16,-2 1 1-16,-1 3 10 0,-1 4 3 0,1 2 2 0,-1 1-1 16,-1 0-14-16,0 2-18 0,0 2-16 15,-1 0-9-15,-1 1-4 0,1 6-6 0,-1 1-3 0,-1 2 1 16,1 3-4-16,-1 2 6 0,0 3 1 0,1 1 1 15,1 3-41-15,-4-2-30 0,4 2-66 0,-3 0-78 16</inkml:trace>
  <inkml:trace contextRef="#ctx0" brushRef="#br0" timeOffset="5079.4405">14108 3230 49 0,'4'-20'2'0,"0"1"8"15,4-1 4-15,0 4 4 0,-2 2 8 0,2-2 6 16,2 4 5-16,1 2 10 0,-3 0 9 0,1 1 4 0,4 4 10 16,-2 0-1-16,0 0-5 0,0 3 0 0,-1 1-6 15,-1 1-5-15,0 4-7 0,-1 0 7 0,2 3 3 0,-1 3 2 16,-2 3 2-16,-1 3 3 0,2 2 6 0,1 3-6 16,-2 3-4-16,-1 1-14 0,1-1-21 0,-3 3-3 15,2-2-6-15,-3 0-9 0,2-3-3 0,-1 0 1 16,-1-1-4-16,-2-3-3 0,-1-2 5 0,4-4-2 0,-1-2 0 15,-3-3 1-15,1-2 0 0,4-2 9 0,-2-1 13 16,2-2 26-16,1-2 6 0,4-1 8 0,-1-2 17 16,4-2 2-16,4-2-6 0,1-4-1 0,0-1-1 0,6-2-15 15,-1-3-9-15,2 1-8 0,0-3-11 0,2-2-9 16,-2 0 6-16,3-2-5 0,-2-2-20 0,3 2-14 16,-4-2-24-16,2-1-25 0,-2 2-36 0,-3 1-35 0,-1 1-26 15,-1 3-33-15,-4 1-20 0,-4 3-32 0</inkml:trace>
  <inkml:trace contextRef="#ctx0" brushRef="#br0" timeOffset="6541.3772">14240 4642 1348 0,'-7'-6'21'0,"-1"0"32"15,-1 1 34-15,3-4 21 0,-2 2 12 0,0 2 12 16,-2 1 17-16,6 3 12 0,-3-3-7 0,2 2-30 16,0 2-34-16,1 0-22 0,-1 2-14 0,4-1-17 0,-1 4-18 15,1-2-10-15,-3 6-19 0,3 2-1 0,-2 1 0 16,1 4 8-16,0 2-3 0,-1 3 6 0,1 3 0 15,1 0-4-15,2 0 6 0,1 1-2 0,1-1 5 0,1 0-4 16,4 0-8-16,0-2-15 0,2-3-24 0,2-1-24 16,2-1-35-16,0-3-30 0,3-2-30 0,1-3-49 15,2-1-37-15,1-8-53 0</inkml:trace>
  <inkml:trace contextRef="#ctx0" brushRef="#br0" timeOffset="7157.5013">14641 4512 1711 0,'0'-5'23'16,"0"3"29"-16,-1 1 13 0,2-1 15 0,-2 0 1 0,1 2-2 15,0 0 6-15,0 0-14 0,0 2-21 0,0-2-34 16,0 1-14-16,1 1-14 0,-1 0-8 0,0 0 1 16,0 6-2-16,0 3 12 0,-1 4-6 0,-1 3 8 0,0 3 1 15,2 1-4-15,0 4 7 0,0-1 0 0,0-1-2 16,4-3-2-16,1-1 1 0,0-3-8 0,2-2-4 15,1-1 4-15,-2-2-10 0,5-2-7 0,-3-1 5 16,2-2-1-16,-1-2 6 0,-1-2 5 0,0 2 0 0,0-5 0 16,3-2 6-16,-3-4 3 0,1 1-9 0,0-4-7 15,0 1-9-15,0-4-1 0,-1 3 0 0,1-3 5 0,-1 0-2 16,-3 2 7-16,2-2 2 0,-4 0 13 0,3 3 1 16,-5-2 5-16,1 0 2 0,0 1-2 0,-4-2 5 0,2-1-2 15,-3 3 5-15,1-1-4 0,-2 1 6 0,1-2-5 16,-2-1 1-16,-2 4 4 0,4-2-1 0,-2 3-3 15,-1 0-1-15,-2-1 1 0,4 0-4 0,-4 1 4 0,3 2 3 16,-3-1-10-16,2 1 0 0,-1 1 3 0,1 0-2 16,1 1-5-16,-2 1 0 0,2 0-4 0,0 1-2 15,-2 2 1-15,3 0 1 0,0 0-4 0,0 0 4 0,-1 0 5 16,2 4 0-16,0-3-1 0,1 0-1 0,-1 2 3 16,1 0-2-16,1-1 6 0,-1-1-2 0,1 3-8 15,1-1 3-15,-2-1 7 0,2 2-9 0,-2 0 2 0,2-2-2 16,0 1-9-16,2-2-1 0,-2 2 3 0,0-3 6 15,2 2-5-15,-1-2 6 0,1 0-5 0,-1 1 3 16,1-1 8-16,0-1 3 0,-1 2-2 0,3-2-7 0,-1 1 6 16,0-2 3-16,0 2 2 0,5-3 3 0,-4 0-8 15,3 0-4-15,-1-1 5 0,2 0 0 0,-3 2 0 16,3-1-4-16,-3-1 0 0,1 2-6 0,1-2 9 0,-2 3 1 16,-1-2 2-16,0 0 1 0,1 1-5 0,0-1 2 15,-3-2 6-15,-1 4 2 0,3-2-4 0,-4 1 3 16,2 0-2-16,0 1 6 0,-4 1 6 0,2-3-2 0,2 3-1 15,-2 0-1-15,-2 0 6 0,4 0-3 0,-2 0 2 16,0 0-11-16,0 0-3 0,0 0 2 0,0 0-4 16,1 0 1-16,-2 0-4 0,1 0 1 0,-2-2-22 0,2 2 3 15,-2 0-29-15,2 0-40 0,-1-2-39 0,-2 0-43 16</inkml:trace>
  <inkml:trace contextRef="#ctx0" brushRef="#br0" timeOffset="8222.3625">14913 4301 430 0,'-1'0'-2'0,"1"0"-1"0,3 0 0 15,-3 0 4-15,1 3-4 0,1 1-2 0,1 1-4 16,0 1 8-16,2 0 6 0,-1 5-3 0,1 2 0 16,2 2 2-16,-1 0 0 0,2 2-2 0,-3 0 8 0,3 2-10 15,-2-2-2-15,1 0 5 0,0 0 0 0,-1-2-6 16,1-1 8-16,-2 0-1 0,1-2-3 0,-3 0 2 15,0-4 0-15,2 1 4 0,-4-1 2 0,1-3 2 0,0-1 7 16,-1-1 18-16,-1 1 3 0,0-3 9 0,-1-1 6 16,2-1-3-16,-1-1-4 0,-1-1-4 0,2-1-8 0,-1 0-13 15,0-3-5-15,2-1-8 0,-1 0-8 0,1-3-4 16,0-1 8-16,0-2-2 0,2 1 5 0,-3-3-7 16,2 1 0-16,-1-1 1 0,1-2 1 0,0 0 2 0,1-1-1 15,-3-1-1-15,6 1-7 0,-3-3 9 0,1 1 4 16,-2 1 0-16,2 5 2 0,-2-1-3 0,2 1-2 15,-2 5 4-15,0 3-1 0,2 1-1 0,-4 0-9 0,1 6-2 16,-1-2-1-16,3 4 6 0,-3-2-8 0,1 3-4 16,1 2 10-16,0 2-3 0,1 0 9 0,0 0 5 15,4 5-1-15,-3-2 10 0,0 4-1 0,1-2 3 0,0 3-7 16,3-3 4-16,-2 3-3 0,-1-1-4 0,2-3-8 16,1 0-6-16,-2-4 6 0,-1 1-2 0,1-4-1 15,-1 1 3-15,-1-5 1 0,-2 2 7 0,0-4 5 16,2 0-4-16,0-1 0 0,1-4-1 0,2-2 1 0,0-1-7 15,1-5-6-15,0 1-13 0,3-3 4 0,-3 0-5 16,0-2 2-16,1 2 1 0,-2 0-3 0,-1 0 8 0,-2 0 1 16,-1 0 5-16,-1 1 1 0,-2-1 6 0,1-1-7 15,-4-1 5-15,1-1 6 0,1 3-4 0,-5-2 7 16,2 2 6-16,-1 0 6 0,-1 2 10 0,2 1 12 16,-2 2 9-16,1 1 5 0,1 3 6 0,2 1 0 0,-3 2-1 15,4 2-11-15,0 1-16 0,0 2-10 0,0 0-15 16,0 1-12-16,2 0-9 0,0 5 0 0,-1-3-3 0,2 5-7 15,1 2 11-15,-1 3 1 0,2 0 1 0,1 4 2 16,3 3 5-16,-1-1-4 0,2 3-6 0,1-3 10 16,-2 5-4-16,4-4-4 0,1 0-1 0,-1-2 5 15,3-1-5-15,-2 0 3 0,2-2-2 0,-4-1 2 0,6-3 4 16,-4 1 0-16,2-1 1 0,-2-1-3 0,2 0 1 16,-3-3 2-16,0 1 1 0,-1-2-1 0,-4 1-4 15,-1-3 1-15,0 0 0 0,-4-2 2 0,-1 1 4 0,-2-1 1 16,0-1 2-16,0 0 2 0,0-1 6 0,-4 0-2 15,1 1 2-15,0-1-2 0,-3 1-4 0,0-1 1 16,-2 0-2-16,-1 2-9 0,-3-4-10 0,1 1-8 0,-3-1-12 16,1-4-3-16,-1 4-19 0,0-6-12 0,-2 0-16 15,2-3-7-15,-1-2-13 0,3-3-6 0,-1-1-4 16,2-4-11-16,2-4 11 0,-1-2-1 0,3-4 12 0,2-3 12 16,0-5 16-16,3-3 14 0,1-2 16 0,4-5 7 15,-2 1 16-15,4-2 7 0,3 3 13 0,-2-1 3 16,1 4 13-16,1 4 13 0,-1 2 12 0,0 6 15 0,-1 3 6 15,0 6 4-15,-2 1-4 0,2 5 17 0,-3 3-6 16,-2 4-3-16,3 0-5 0,-3 3-6 0,1 5-14 16,-2-2-8-16,1 2 0 0,-1 1-28 0,2 1-6 0,0 3-10 15,-1-2-3-15,2 4-6 0,1 2 1 0,-1 3 3 16,3 2-4-16,2 3 9 0,-2 5 5 0,4 3 0 16,1 2 2-16,0 4-2 0,1 1-1 0,-1 5 4 15,2-2 4-15,0 2-3 0,-2 1-2 0,1 1-16 0,0 1-31 16,-3-4-32-16,0 3-31 0,-2-5-40 0</inkml:trace>
  <inkml:trace contextRef="#ctx0" brushRef="#br0" timeOffset="8630.6901">15919 4163 764 0,'-2'3'10'16,"0"-3"10"-16,2 0 2 0,2 0 3 0,0 0 2 15,-4 0-1-15,4-3-4 0,-2 3-3 0,0 0-10 0,4-1-14 16,-4-2-6-16,1 3-7 0,-1-3-25 0,2-2-33 16,0 3-32-16</inkml:trace>
  <inkml:trace contextRef="#ctx0" brushRef="#br0" timeOffset="10201.1439">24433 5421 1560 0,'2'3'2'0,"-1"-3"5"15,-1 0 9-15,2-3 2 0,0 3-1 0,-1 0 1 16,1 0-5-16,-1 0 5 0,-1-1-1 0,0 1-9 0,2 0-9 15,1-1-3-15,2-1 4 0,-1 1 0 0,4-3 9 16,2 1-5-16,9-3-1 0,4-2 7 0,6-1 3 16,7-2 1-16,4-1-4 0,9 0-1 0,3-2-5 0,8-1-4 15,0 1 0-15,5 0 0 0,-2-2-5 0,2 2 2 16,1 0 4-16,-1-1-1 0,0 3 2 0,2-2 5 16,0 1-3-16,-2 1 1 0,3 0 2 0,0-2-3 15,1 4-3-15,-2-4-2 0,-1 1-7 0,-1 3 4 0,-3-2-1 16,0 1 3-16,-4 1 0 0,-1-2 1 0,-3 2 1 15,-2-2 4-15,-1 0 6 0,-3 0-7 0,-5 0 1 16,3 2-2-16,-7-2 0 0,-2 1-2 0,-2 1 2 0,-5 0 8 16,-2 0 1-16,-4 2 14 0,-4 1 1 0,-1 0 3 15,-3 0 2-15,-5 2 6 0,0 3 1 0,-3-3-2 16,-2 4 4-16,-2 0-3 0,-1 0 2 0,-3 1-4 0,2 0-5 16,-1 1-7-16,-2 1-8 0,1 0-9 0,-2 1-9 15,2-1-5-15,0 5-7 0,0 3 6 0,2 4 21 16,-1 6 18-16,1 9 6 0,1 5 6 0,-3 9-1 0,6 8-1 15,-3 7 3-15,0 7-9 0,1 6-13 0,0 8-13 16,1 7-5-16,0 5 0 0,2 6 2 0,0 0-2 16,-1 2 1-16,2 0 5 0,-2-2-5 0,4-2-1 0,-2-6 3 15,4-7-1-15,-2-7 3 0,1-7-8 0,2-3-10 16,-2-7-12-16,-3-7-21 0,3-7-7 0,-5-2-10 16,0-9-17-16,-4-5-17 0,1-3-11 0,-3-7-36 0,0-4-32 15,-1-2-29-15,-3-5-62 0</inkml:trace>
  <inkml:trace contextRef="#ctx0" brushRef="#br0" timeOffset="11549.946">24270 5453 556 0,'2'2'19'0,"-1"-4"16"15,-1 2 11-15,0 0 17 0,0 0 5 0,0 0 7 16,2 2 9-16,-4-4 2 0,2 4-14 0,0-1-10 0,0-1-15 16,2 2-17-16,-2-2-3 0,0 0-10 0,0 3-11 15,0-3-5-15,2 1-10 0,-1 0-8 0,-1-1 9 0,2 4 3 16,-1 2-3-16,-1 0 15 0,2 7 27 0,1 1 56 16,1 5 38-16,-1 4 10 0,0 6-2 0,3 4-4 15,-1 2 2-15,-1 6-9 0,1 2-24 0,0 5-55 0,0 0-32 16,4 3-4-16,-3 2-5 0,3 1-1 0,-3 1-3 15,3 2 1-15,-1-2 2 0,0 3 5 0,-1 0-4 0,0-3 0 16,0 3 8-16,-1 1 5 0,0-1-5 0,-1 0-3 16,0 3 0-16,-1-1 0 0,0-2-1 0,0 2 1 15,0-1-7-15,0-4-4 0,-2 3 2 0,3-7 9 0,1 1-4 16,-3-3-5-16,3-2 5 0,-1-1 0 0,0-3-3 16,3-1 7-16,-4-1 15 0,3-3 0 0,-1-1-1 15,-1 1 8-15,0-4-4 0,2 2-2 0,-2-2 4 16,0-2-7-16,2-1-7 0,-3-2-7 0,-2-2 0 0,2-2-7 15,-1-2 2-15,-1-4 1 0,1-3-2 0,-1-2 1 16,0-2 4-16,-1 0-4 0,-1-2 2 0,0-2-1 16,2-2 3-16,-2-1-3 0,1 1 1 0,-2-2-3 0,2 0-3 15,-1-1 1-15,-1-1 4 0,1-2 4 0,1 0-6 16,-2 0-2-16,1 0 2 0,1 2 3 0,-1-2-2 16,0 0 4-16,0 0-7 0,-1 0 1 0,-1 0 4 0,2 0 4 15,0 0 5-15,0 1-1 0,-1-1 5 0,1 0-4 16,1 0 5-16,-2 0-5 0,1 0-2 0,1 0 1 0,-1 0-7 15,0 0-1-15,0-1-3 0,0 1-1 0,0 0-1 16,0-2 2-16,0 2-1 0,0 0 1 0,0 0 3 16,2 0-3-16,-2 0-2 0,1 0 3 0,-1 0-10 0,2 0 4 15,0-2-1-15,-2 2 0 0,0 0-5 0,0 0 5 16,0 0-3-16,1 0-1 0,-1 0 8 0,0 0-2 16,3-3 4-16,-3 3 0 0,2 0 3 0,4-1-2 15,-3-2 3-15,2 1 2 0,0 0-3 0,1-2-6 0,3 4-2 16,-1-4 1-16,0 2-1 0,2-1 1 0,2 0-3 15,1 1 3-15,1-5-2 0,2 5 6 0,5-4 1 16,-1 1-4-16,3 1 3 0,3-1-3 0,1-2 0 0,3-1-1 16,0 0 2-16,3-1 4 0,2 0-11 0,0-3 6 15,4-1 0-15,-1 1 4 0,4-2 6 0,0-5-1 16,3 0 1-16,3-4-1 0,0 1 8 0,6-3 0 0,1-4-10 16,0-1-1-16,4-2 0 0,-3 2-1 0,0-2-2 15,1 0-6-15,0 1 3 0,-2 2-9 0,-1 0 6 16,-3 4-2-16,-1 1-4 0,0 2 3 0,-2 4 2 15,-4 0-1-15,-1 5-4 0,-2 0 9 0,-2 0-1 0,-4 4 2 16,-1-3 1-16,-3 3-1 0,1-2 1 0,-4 3-2 16,-1-2 6-16,1-1-5 0,-4 2 7 0,1-2-2 15,-4 2 1-15,3-3 1 0,-1 2-5 0,-2 1 4 0,1-1-2 16,-3 0-3-16,3 3-10 0,-4-1 8 0,0 1-6 16,-3 0 3-16,2 0 1 0,-6 2-1 0,3 0-1 15,-4 1 5-15,-2 0 4 0,-2 0-8 0,2 1 1 0,-3 1 5 16,-2 0-1-16,0 0-1 0,-3 3 2 0,2-2-1 15,-1 1-2-15,-1 1 7 0,0-1 4 0,0 1-14 0,-1-1 6 16,1 0 5-16,-2 0-5 0,2 2 6 0,0-1-6 16,0-1-1-16,0 0-1 0,0 1 6 0,0-2-7 15,-1 1-2-15,-1 0-9 0,2 0-16 0,0 0-20 0,0 0-45 16,-2 0-38-16,2-1-51 0,-1-1-64 0,1 1-79 16</inkml:trace>
  <inkml:trace contextRef="#ctx0" brushRef="#br0" timeOffset="12922.0422">24451 6441 420 0,'0'0'14'0,"3"-1"22"15,-2 1 18-15,-1 0 14 0,0 0 23 0,0-2 25 0,0 2 14 16,2 0 15-16,-2 0 3 0,1 0-6 0,-2 0-3 16,1 0-2-16,1 0-9 0,-1 0-15 0,0 0-5 0,0 0-13 15,2 0-10-15,-2 0-13 0,2 0-13 0,-2 0-11 16,0 0-5-16,1 0-7 0,-1 0-8 0,0 0-1 15,0 0-4-15,0 0 2 0,0 0 1 0,0-1 0 0,2 1-7 16,-1-1-2-16,-1 0 7 0,4-1 2 0,0-3-2 16,3 2-4-16,0-3-4 0,6-2-2 0,0-1 0 15,3-1 0-15,2 0-8 0,0 1-6 0,3-1-2 0,1 2 2 16,-2-1 0-16,2 1 2 0,0 2-5 0,0-2-2 16,1 4 1-16,1-4 4 0,-1 3 0 0,-1 0-3 0,1-2 0 15,0 3-2-15,2-4 5 0,-1 3-3 0,-1 1 5 16,0-2-10-16,-1 1 2 0,2 1 5 0,-2-3-2 15,2 1 5-15,-2 0-5 0,0 1 0 0,-3 1-3 0,3-2 4 16,-2-2 5-16,1 4-1 0,-2-3 0 16,1 4-3-16,-2-4 4 0,3 0 3 0,-3 2 1 0,-2 0 5 15,3 0-6-15,-3 1-6 0,1-1 3 0,0-1 2 16,-2 1-5-16,1 1 6 0,1-1-3 0,2 1-5 0,-1-2-1 16,0 1 9-16,2 0-9 0,-1-1 5 0,3 0 1 15,-5 2-3-15,2-1 4 0,1 0 1 0,-2 2-4 0,1-1-2 16,-1-1 12-16,0 2-8 0,-1-2-3 0,0 1-3 15,1 1 2-15,-3-1-1 0,0 1 8 0,1-1-3 16,-2 0-10-16,1 0 6 0,0 0 1 0,0-1 4 16,0 0-4-16,2 0-3 0,-2 0-3 0,1 0 6 0,1 1 5 15,-1-2-8-15,0 1 1 0,2 0 1 0,-3 1-2 16,0-1-3-16,0 2 7 0,-2-2-4 0,-1 1-3 16,1 1 3-16,0 1 2 0,-4-1-5 0,1 1 6 0,-1-1 4 15,-1 1-5-15,-1 0 1 0,-1 2-3 0,0-3 10 16,2 1 2-16,0 0-7 0,2 1-1 0,-4-1-2 15,6 0-2-15,-2 0 0 0,1-1 4 0,-2 1-8 0,4 0-2 16,-2-1 10-16,3-2-7 0,-1 2 3 0,0-2 0 16,1 1 0-16,0 1 0 0,-1-2 0 0,2 0 0 15,0-1 0-15,1 3 0 0,-4-1 1 0,4-1-1 0,-2 0 0 16,2 0 0-16,-2 3 4 0,0-3-5 0,2 0-5 16,-2 0-3-16,3 0-5 0,-2 0 1 0,0 2-3 15,2-1-5-15,-3-1-4 0,3 1 4 0,-2 0 2 0,-1 0 4 16,-3 1 7-16,5 1 1 0,-7-1 1 0,2-1 3 15,0 3 1-15,-3-3 3 0,0 4-1 0,0-2 5 16,1-1-4-16,-2 1 2 0,-1 0-7 0,2-1 5 16,0 2 4-16,-2-3-1 0,1 2-5 0,-1 1 4 0,-1-3-1 15,4 2 1-15,-2-1 2 0,-1-2-6 0,2 2 3 16,1 1-1-16,-2-1 2 0,-1-1-3 0,2 2 5 0,0 0-8 16,-2-1 5-16,0 1 2 0,-1 1-5 15,0-1 2-15,1 0 4 0,-3 1-2 0,0-1 1 0,1-1-1 16,-1 2 3-16,-2 0-3 0,4-1 6 0,-5 0-11 15,3 2 7-15,-1-1-5 0,2-1-1 0,-2 2 4 0,0-2-3 16,-1 1 4-16,2 1-5 0,-1 0 5 0,-2 0-2 16,3-2 1-16,-1 2 1 0,-1 0-1 0,-1 0 3 15,4 0-6-15,-3 0 0 0,-1-2-14 0,5 2-50 0,-2-1-50 16,-2-1-54-16,1 0-65 0,0 0-56 0</inkml:trace>
  <inkml:trace contextRef="#ctx0" brushRef="#br0" timeOffset="13962.3468">24359 6052 420 0,'-13'3'3'0,"0"0"4"0,0 2 7 16,-4 0 5-16,0 1 8 0,1-1 9 0,-1 3 8 0,0-3 12 16,1 2 4-16,0-2 4 0,2 0-6 0,-2 0 1 15,3 1-2-15,-4-1-5 0,4 0-13 0,-1 0-3 0,2-2 0 16,-3 4-4-16,-1 0 4 0,2-2-3 16,-2 0-1-16,4 2-2 0,-4 0 3 0,3 1-8 0,-2-3-2 15,0 2-3-15,-2 0 3 0,2-2 2 0,-2 4-1 16,0-1 12-16,-1 1 8 0,-2-1 7 0,1 3 5 15,-2-1 5-15,1 2 0 0,-2-2-1 0,1 0 7 0,-4 2-8 16,1 1-5-16,-1-1-2 0,1 0-2 0,0 0-4 16,-2 0-6-16,0 2 0 0,-2-1-6 0,1 1-1 0,-3 2 4 15,2-3 2-15,-2 3-8 0,-2 0 5 0,-1 0 10 16,-2 1 4-16,2-2-4 0,-2 1 3 0,-2-1 1 16,-3 0-6-16,0-1 3 0,0 0-4 0,-2 1-12 0,1-2-4 15,-2 0-1-15,-3-2-5 0,3 0-1 0,3-1 2 16,-5-1-8-16,5-1-1 0,0-3 4 0,3 3-4 15,2-4 2-15,0-1 3 0,2 1-1 0,0-3 0 16,5 1 4-16,-2-3 3 0,1 0 4 0,6-2 1 0,-3 1-8 16,4-3 0-16,5 0 1 0,0-2-5 0,0 0 1 15,0-1-5-15,4-1-6 0,1-3-5 0,-1-1 4 16,4 1-3-16,-5 0-4 0,2-1-2 0,2-1-1 0,0 0 0 16,2 3-16-16,-1 0-3 0,2-1-17 0,1 4-35 15,1-3-40-15,2 3-27 0,-2-2-52 0,3 1-54 16,-2 2-46-16,3-1-63 0</inkml:trace>
  <inkml:trace contextRef="#ctx0" brushRef="#br0" timeOffset="17374.9615">18534 5859 854 0,'0'1'16'16,"0"-1"15"-16,2-1 20 0,-1-1 20 0,-1 4 17 16,2-4 23-16,-1 2 18 0,1-3 14 0,0 3-1 15,-2 0-2-15,1-1-13 0,-1-2-15 0,0 0-11 0,2-1-20 16,-1-1-5-16,-1 2-6 0,2-2-4 0,0 0-6 15,-2-1-2-15,0 1-6 0,0 0-4 0,0 0-7 16,-2 3-12-16,2-3-5 0,-2 0-14 0,-1 0-4 16,2-3-2-16,-3 4-6 0,0-3 3 0,-1 0 1 0,1-1 0 15,-1-4 1-15,-2 4-4 0,2-3-3 0,-1 1-2 16,-1-2 10-16,0 2-8 0,1-2 2 0,-1 0-2 0,-2 3-1 16,-1-2 5-16,2 0-1 0,0 1-1 0,-2 2-2 15,3 1-2-15,-3-3 3 0,1 6-1 0,1-1-4 16,0 2 1-16,0-1 3 0,-4 4-2 0,2 0-2 0,1 0 7 15,-4 0-3-15,4 4 2 0,-4-1 5 0,2 0-3 16,0 2-4-16,-2 1 1 0,5 2 3 0,-3 1-2 16,-1 4-1-16,1 3 2 0,0 2-4 0,1 4 4 0,1 1-1 15,0 1-1-15,-3 4-1 0,6 0-2 0,-2-1 12 16,3 2-9-16,-1-1 0 0,4-1-1 0,1-3 1 16,2 1-3-16,1-1 2 0,4-4-2 0,0-1-10 0,2-4 9 15,0-1-1-15,5-5 2 0,0 1 5 0,1-3-5 16,-2-1 5-16,1-2-4 0,1 0 1 0,1-3 3 15,0 1-1-15,-2-1 2 0,-1-4-4 0,1 3 7 0,1-5-8 16,-2 2 5-16,0-3 2 0,2-1-11 0,-2-3-2 16,0 0-7-16,-1 0 1 0,0-2-2 0,0-2-5 15,-1-1-5-15,-1 0 0 0,2 1-4 0,-3-3 0 0,0 0 2 16,0-2 0-16,1 0-3 0,-1-1 1 0,1 0 2 16,-5-1-3-16,5-1 5 0,-2 0 1 0,-1-2 4 15,2 0 0-15,-2 0 9 0,2-1 1 0,-3 2 0 0,2-1 7 16,-3-1 0-16,1 1 6 0,-1 2-1 0,0 2 4 15,-3 2-6-15,1 1 5 0,0 4 18 0,-2 3 1 16,0 4 11-16,1 0 1 0,-1 1 7 0,0 5-3 0,0 0-4 16,0 3-7-16,0-3-12 0,0 2-8 0,2 3-3 15,-1-2-7-15,-1 6 1 0,0 1 7 0,0 4 8 16,4 2 9-16,-3 4-4 0,1 3 5 0,4 3 3 16,-5 1-1-16,3 2-4 0,0 0-5 0,1 0-7 0,2 0 0 15,2-3 6-15,-3 2-4 0,2-5-7 0,4-1-3 16,0-3 1-16,1-4 6 0,-1-1 1 0,1-3-9 15,-2-2-15-15,3-4-27 0,-1-1-23 0,-1-1-38 0,1-3-50 16,-1-3-60-16,3-1-53 0</inkml:trace>
  <inkml:trace contextRef="#ctx0" brushRef="#br0" timeOffset="19769.2351">24367 5450 237 0,'0'0'19'15,"0"0"-2"-15,0 0 9 0,0 0 8 0,0 0 5 0,0 0 18 16,-13 0 6-16,13 0 6 0,0 0-3 0,0 0 10 16,0 0 1-16,0 0-1 0,0 0-1 0,0 0-10 15,0 0-3-15,0 0-4 0,0 0-7 0,0 0-6 0,0 0-7 16,0 0 0-16,0 0-3 0,0 0-7 0,0 0 3 15,0 0-6-15,0 0 2 0,0 0 4 0,0 0-3 0,0 0-2 16,0 0-1-16,0 0 0 0,0 0-3 0,0 0 2 16,0 0 2-16,0 0 3 0,0 0 0 15,0 0-5-15,0 0-5 16,-11 3-14 0,11-3 12-16,0 0 0 15,0 0 13-15,-27 3-15 16,-8 1 5-16,32-4-15 0,0 0 5 0,0 1 1 15,-1 0-3-15,4 0-8 0,-2-1 4 16,0 0-2-16,2 0-7 0,0 0 5 0,0 2 5 0,-1-4-12 0,1 2 4 16,0 0 3-16,1 0-1 0,-1 0 1 0,-1 0 5 15,2 0-2-15,-1 0-9 0,2 0 6 0,0 0-3 16,-2 0 2-16,0 0-1 0,0-1 9 0,0 1-3 0,0 0 3 16,0-1 2-16,0 2 2 0,0-1 1 0,2 0-3 15,-2 1-1-15,0-1-3 0,0 0-1 0,0 0 5 16,2 0-5-16,-2 0-1 0,0 0-3 0,0 0 2 0,0 0 4 15,0 0-6-15,0 0 3 0,0-1-8 0,0 1 1 16,1 0 8-16,-1 0-4 0,0-1-1 0,0 1-13 16,0-1-10-16,-1 1-32 0,1 0-29 0,0-2-47 0,0 2-68 15</inkml:trace>
  <inkml:trace contextRef="#ctx0" brushRef="#br0" timeOffset="25282.446">25440 4948 814 0,'2'0'12'0,"-1"-1"14"0,-1-1 19 0,0 2 17 15,0 0 14-15,2 0 5 0,-2 0 15 0,2 0 16 16,-1 0 0-16,-1 0-2 0,0 0-12 0,0 0-2 0,2 0-1 15,-2-3 8-15,1 3-6 0,-1 0-9 0,3 0 1 16,-3 0-6-16,0-1 3 0,0 0-7 0,0 1-4 16,0 0-8-16,0 0 4 0,-3 0-9 0,3-2-10 15,3 1-4-15,-6-1-12 0,3-3-6 0,0 0-9 0,0-2-6 16,0 0-14-16,-1-1 5 0,1-1-6 0,-2-1-3 16,2 1 2-16,-3-1-1 0,3-2-2 0,-2 3-1 15,2-1 4-15,-3-3-5 0,3 4 3 0,-1 0 0 16,1-2 3-16,-4 4-3 0,1-3 1 0,1 3 1 0,-1 0-2 15,2-2 3-15,-1 2-3 0,-4-1-2 0,3 1-2 16,1-1 5-16,-1 3 1 0,2-2 1 0,-3 0-2 0,-1 4-4 16,2-1 6-16,-3-1-4 0,3 0 8 0,-2 3-8 15,2-1 2-15,-2 1-4 0,4-1 5 0,-3 1 1 16,1-1-5-16,2 3 10 0,-4-1-13 0,5-2 5 16,-4 3 2-16,2-2-4 0,-1 1-5 0,-1 1 7 0,1 0-3 15,0 0 0-15,-2 0 2 0,2 1-7 0,-1 1-2 0,-3 1 12 16,2-2-7-16,-3 5-1 0,-1-1 2 0,0 1-2 15,1 0 4-15,0 0 2 0,-2 2 5 0,1 0-10 16,1 0 11-16,1 0-6 0,-2-1 3 0,3 0-7 0,-1 3 2 16,2 0 4-16,-4-1-11 0,6 2 5 0,-2-1 0 15,1 3 5-15,0-1-4 0,1 1 5 0,1 2-4 0,-1-1 4 16,3 0 2-16,0 1 5 0,2 0-7 0,-1-1-8 16,1 0 3-16,1 0 9 0,1-2-2 0,-1 1-2 15,0-3 1-15,2 0-6 0,2-1 7 0,-2-2 5 16,0-1 3-16,0-2-9 0,-2-1 2 0,0-1-2 0,0 0 0 15,3-2 4-15,-3 1-1 0,1-1 0 0,2-1-3 16,1-1 6-16,3 0-3 0,-2-1 3 0,2 0 4 0,0-1-3 16,2-1-2-16,-1-3-4 0,3 4 8 0,-3-4-4 15,2 3 1-15,-2-2 0 0,2 1-8 0,-1-2 1 16,0 1-1-16,0 0-1 0,1 1-4 0,-4-1 4 0,2-3-8 16,-3 3 0-16,3 0 3 0,-3-3 4 0,2 3-2 15,-6-3 6-15,3 1-2 0,-2 0-6 0,0-1 6 16,2 0 4-16,-4 0-4 0,0-2-2 0,2 0 4 0,-2 3 1 15,-1-3-2-15,1 1-4 0,2 1 5 0,-2-1-4 16,0 1 2-16,0 1-2 0,0 1 1 0,-1-2-4 16,1 3 4-16,0-3 3 0,-1 3-4 0,0-3 6 0,-1 4-2 15,1-2-1-15,4 0-5 0,-5-1 2 0,1 1 1 16,1-1 3-16,0-1-2 0,-1 4 4 0,0-5 1 16,1 2 1-16,-1 1 5 0,-1-2-3 0,2 3-3 15,-1-1 0-15,-2 0 3 0,0 0-8 0,3 2-1 16,-3 0 0-16,4 1 2 0,-4-1-1 0,0 0 8 0,0 1-5 15,0 2-1-15,0 2 3 0,2-1-1 0,-2 2 1 0,-2-3-3 16,2 5-3-16,0-1-6 0,0 1 2 0,0-1-5 16,0-1 0-16,0 3-5 0,0-3-4 0,-1 3 2 15,1 1 3-15,-3 2-2 0,3 1 4 0,-3 1 4 0,0 3-7 16,0 2 10-16,-1 1 7 0,-1 2-2 0,2 0-1 16,-2 1 2-16,1-1-2 0,-1-1 4 0,2 2 5 15,1-1-3-15,-1-1-2 0,0 0-1 0,3 0 3 0,-2-1 3 16,1 0-4-16,2 1-5 0,-1-3 1 0,0 0 5 15,0 0-1-15,2 0-5 0,-2 0 6 0,0-2 0 16,2-1-3-16,-1 3 4 0,2-2 0 0,-1-3-5 16,1 4 1-16,-1-5 7 0,1 2-7 0,1-1 0 15,0-2 5-15,-3 0 2 0,4-2-6 0,-2-2 7 0,2 2-1 16,0-1-3-16,2 0 3 0,0-1 4 0,-1 1-7 16,4-2-3-16,1 0 7 0,-2 0-1 0,4-2-4 15,1 2 2-15,2-3 1 0,0 1-4 0,-2-1 4 0,3-1-5 16,-2 1-1-16,0-1-3 0,0 1 11 0,-1 0-7 15,-4-1 4-15,2 1-2 0,-4 1-1 0,-2-1 1 16,1 1 8-16,-2 0-4 0,0 0-10 0,-3 2 0 0,1-1-14 16,-1-1-17-16,-2 2-12 0,0 0-24 0,0 0-46 15,-2-1-48-15,2-1-45 0,-3 2-44 0,1-2-48 16</inkml:trace>
  <inkml:trace contextRef="#ctx0" brushRef="#br0" timeOffset="27988.767">19323 5600 1668 0,'-5'3'21'0,"4"-3"27"0,1-3 20 16,1 2 12-16,-1 0 9 0,0 1 15 0,0 0 9 0,0-2 8 15,5 2-10-15,-4 0-21 0,-1 0-10 0,0-2-11 16,0 1-6-16,4-1-13 0,-1-3-11 0,3 0-9 16,1-5-12-16,5 0-2 0,2-3-7 0,5 0-3 15,4-4-3-15,2-2 0 0,3 2-1 0,1-2 10 0,2 2-6 16,-4 2-3-16,3-2-2 0,-1 2-8 0,-3 1-29 15,0 0-44-15,-4 2-48 0,0-1-62 0,-1 6-67 16,-4-4-105-16</inkml:trace>
  <inkml:trace contextRef="#ctx0" brushRef="#br0" timeOffset="28238.4354">19536 5744 1722 0,'-4'6'4'0,"2"-3"5"0,2-6 1 16,5 2-1-16,-2 0 12 0,2-1 12 0,3-3 19 16,3-2 10-16,3 2 1 0,0-4-3 0,7-2-1 15,1-1 3-15,-1 1-16 0,1-2-12 0,0 1-19 0,0 2-9 16,-5 1-2-16,4-1-8 0,-5 2-9 0,-1 0-32 15,1 0-29-15,-2 0-44 0,-1 1-54 0,-1 0-58 16</inkml:trace>
  <inkml:trace contextRef="#ctx0" brushRef="#br0" timeOffset="29045.4792">20663 4775 1099 0,'0'-4'27'0,"0"2"18"0,0-1 32 16,0 0 13-16,0 1 11 0,2-1 20 0,-2 1 23 0,1 0 18 15,1 1-8-15,-2-1 1 0,2 1-26 0,-2 0-4 16,0 1-3-16,0 0-13 0,0 0-23 0,0 0-22 0,1 0-21 16,-1 1-16-16,0 0-9 0,0 1-15 0,0 1-9 15,2 0-6-15,-2-1-3 0,1 3 6 0,1 4-3 16,3 3 2-16,0 1 4 0,1 8 6 0,0 1 0 15,2 2 1-15,0 5 4 0,1 6-4 0,-1-1 6 0,0 1-7 16,3 0-1-16,-4-1 5 0,1 0 2 0,0-4-4 16,-1-1-2-16,1-4 1 0,-1-1-2 0,-1-2 7 15,1-3-2-15,-2-4-7 0,2 0-9 0,-4-3-39 0,0-3-44 16,4 0-46-16,-4-4-84 0,-1-2-78 0</inkml:trace>
  <inkml:trace contextRef="#ctx0" brushRef="#br0" timeOffset="29476.7682">21118 4836 1875 0,'-3'-4'33'0,"-3"0"20"0,3-3 14 0,3 5 5 16,-3 0-5-16,1 2-1 0,2 0 0 0,0 0-1 15,0 2-38-15,0-1-20 0,0 0-15 0,0 2-5 16,0 1 4-16,0 2-2 0,2 3-1 0,0 3-1 0,-2 0 9 16,1 3 0-16,1 4 1 0,-1 1 2 0,5 1-2 15,-1 1 7-15,1 0 0 0,1-3 6 0,1 1-3 16,4-1-4-16,0-2 4 0,1 0-4 0,-1-4 9 0,3 0-8 16,-2-5 3-16,4 1-1 0,-4-1 0 0,0-1 4 15,1-5-6-15,-3 1 4 0,2-3-2 0,-2 0 4 16,-1-3-5-16,-1-1 0 0,0-2-3 0,-1-2 1 15,0-2 2-15,1-1 0 0,0-1-5 0,-3-2 1 0,0-1 5 16,-1-1-5-16,-4-1-2 0,1-1-5 0,-2-1-17 16,-3 0-5-16,-2-2-11 0,1-2-5 0,-3 2 3 15,1-1-2-15,-1-2 5 0,-3 2 2 0,-2-2 13 0,1 2 7 16,-5 0 10-16,2 0 5 0,-5 0-2 0,-1 1 10 16,-1-1 7-16,-1 0 8 0,-3 3 12 0,1 0 10 15,5 0 4-15,-2 3-1 0,1 1-3 0,4 4-5 0,2 0-9 16,4 3-9-16,2 3-22 0,4 0-41 0,-1 2-53 15,2 1-50-15,3 0-72 0</inkml:trace>
  <inkml:trace contextRef="#ctx0" brushRef="#br0" timeOffset="30514.9692">25172 5533 507 0,'0'-3'18'0,"0"1"14"15,0-1 17-15,0 3 19 0,0-1 19 0,0-2 20 16,0 3 20-16,1 0 28 0,-1 0 8 0,0 0 12 15,0-1 7-15,2 1 2 0,-2 0-4 0,0 0 5 0,0 0-8 16,0 0-12-16,0 0-26 0,-2 1-20 0,2-1-19 16,0 0-24-16,0 0-10 0,2 0-27 0,-2 0-17 0,0 3-14 15,1-3-4-15,-1 1-8 0,0-1-5 0,0 3 0 16,0-1-6-16,0-1-7 0,0 1 3 0,0 1-2 0,-1 2 3 16,-1 2 4-16,2 2 6 0,0 4 4 0,-1 1 1 15,-3 5 4-15,3 3 8 0,-1 2 5 0,0 0-8 16,-1 1 1-16,3 1-5 0,-3-4-1 0,1 2 1 15,2-2 5-15,0-1-5 0,0-1-8 0,0-3 10 0,0 0 4 16,2 0-2-16,0-5-19 0,-1 3-39 0,-1-6-48 16,3 0-55-16,-1-1-65 0,1-3-85 0</inkml:trace>
  <inkml:trace contextRef="#ctx0" brushRef="#br0" timeOffset="30904.731">25477 5567 1037 0,'-4'0'1'0,"3"0"-4"0,-1 3-3 0,4-3 2 15,-4 1 0-15,2 2-3 0,0 2 8 0,-1 2 7 16,1 0 2-16,-2 3 8 0,2 0 5 0,0 2-2 15,0 0 0-15,0 5 11 0,2-2-7 0,1-1-7 16,0 1 0-16,3 1 1 0,2-3-7 0,0 1 5 0,0 0 2 16,4-2-6-16,-2-1 1 0,3-2-4 0,1 0-3 0,0-2-1 15,2-1 10-15,0-2-9 0,-1-3 3 0,2-1-8 16,-2-1 0-16,1-1 6 0,-2-2 3 0,-1-2-7 16,1 1 4-16,-3-4 11 0,-1 1-9 0,-1-1 18 0,-3-3-1 15,1 2 7-15,-4-2 6 0,2 0 7 0,-2 0-4 16,-2 0-4-16,-2-2 6 0,-4 1-10 0,0-1-2 15,-1 0-16-15,-4 1-3 0,-2-2-4 0,-4 4-8 16,-1 0-7-16,-3 0-4 0,-5 4 0 0,0 1-4 0,-3 2-9 16,-1 2-21-16,-1 2-19 0,0 2-27 0,0 1-28 15,3-2-29-15,1 6-44 0</inkml:trace>
  <inkml:trace contextRef="#ctx0" brushRef="#br0" timeOffset="45253.3113">27555 5131 497 0,'0'0'16'0,"1"-2"16"0,-1 2 17 16,2 0 19-16,-2 0 16 0,2 0 16 0,-1 0 10 15,-1 0 14-15,0-1-2 0,2 2 5 0,-2-2-12 16,0 1-5-16,0 0-8 0,2 0-3 0,-2-1-2 0,1 1-4 16,-1 0 0-16,0-1-18 0,0 1 4 0,0-1-10 15,0 1 1-15,0-1-8 0,0 1-3 0,0 0-9 16,0 0-11-16,0-3 4 0,0 3-6 0,0 0 0 0,0 0-14 16,0-1-2-16,0-2-2 0,0 0 2 0,0-2-13 15,0-1 1-15,-1-2-10 0,1-1-1 0,-2-2 8 16,2 2-7-16,-2 0-1 0,2-2 1 0,0 4 7 15,-1-3-11-15,-1 3 5 0,2 2 2 0,-2-1-5 16,2 2 6-16,0 2-5 0,-1 0-4 0,1-1-4 0,-2 3-1 16,2 3-6-16,0-1-4 0,0-1-1 0,-1 1 0 15,-1 6 3-15,-1 1-8 0,0 5 14 0,-2 4 8 0,-3 5 1 16,-1 1-1-16,-4 8 3 0,2 2 0 16,-3-2-1-16,-2 2 5 0,4-3-7 0,-3-2-8 0,4-2 7 15,0-4-1-15,2-3 1 0,1-4-5 0,-2-1 3 16,4-3 8-16,1-4-5 0,2-1 2 0,-2-2 4 15,5 0 1-15,-2-3 1 0,2 0 2 0,0-2 0 0,0 0-5 16,0-2 3-16,0 0-3 0,0 1-22 0,2-3-21 0,-2-1-26 16,3 1-12-16,-1-6-4 0,1 0-6 15,0 0-13-15,4-5-3 0,-1 1 6 0,0-1 17 0,2 1 19 16,3-2 5-16,-1-1-2 0,-1-3 3 0,3 2 15 16,0-2 9-16,-1-1 13 0,1-3 2 0,0 3 5 0,-1-4 6 15,1 1 4-15,-2 1 2 0,1-2 2 0,0 4-2 16,-3-1-1-16,0 4 7 0,-2 1 2 0,0 3 14 15,-1 2 5-15,-2 3 22 0,-1 3 12 0,1 0 7 0,-1 2 6 16,-2 0 0-16,1 4-8 0,-1 0-10 0,0 0-6 16,0 0-29-16,0 2-15 0,0-1-16 0,0 1-3 15,0 3-2-15,0-1 7 0,0 6 1 0,0 0-3 0,2 2 7 16,-2 5 5-16,3 3 6 0,-3 1-3 0,3 4-8 16,2-1 5-16,-2 2-4 0,0-1 2 0,2-1 0 15,1-1-1-15,-1 1-1 0,3-3 1 0,-5-1 8 0,5 0-7 16,-2-3 2-16,-1 0 2 0,1-3-1 0,-1-1 0 15,0 1 0-15,-2-4 1 0,0-2-9 0,0-1-34 16,1-2-28-16,-3 0-38 0,1-4-32 0,-2-1-33 0,0 0-30 16</inkml:trace>
  <inkml:trace contextRef="#ctx0" brushRef="#br0" timeOffset="45731.7275">27422 5247 1212 0,'-1'-5'21'0,"-1"4"15"16,2-4 24-16,3 2 7 0,-3 1-4 0,0 1 2 16,2 0-4-16,0 0 0 0,2 1-22 0,-1-3-20 0,2 3-21 15,3-1-8-15,0-2 4 0,4 2-5 0,0-1 5 16,2 2 2-16,3 0-1 0,0-2 4 0,3 4-6 16,0-2 7-16,1 3-5 0,-1-1 0 0,4 0-6 15,0-2-10-15,-1 4-2 0,1-2 0 0,-2 0-11 0,2-2-9 16,0 0-2-16,-1 0 1 0,-2-2-3 0,1 1 9 15,2-4 7-15,-5 4-3 0,3-4 13 0,-2-1 5 16,-2 2 1-16,1-4 0 0,-1 3 15 0,-3-4-4 0,-1 1-7 16,-1 4 7-16,-4-1 3 0,1-2 8 0,-6 4 16 15,1-1 14-15,-3 1 3 0,-1 0 27 0,-2 2 12 16,-1 0 1-16,-1-1-2 0,1 0-6 0,-2-1-15 0,-2 0-10 16,1 3-11-16,-2-2-21 0,-1 2-11 0,0-2-5 15,-1 1-5-15,1 2 1 0,0-1 6 0,-1 2-3 16,1 0-4-16,-2 1-1 0,2 4-2 0,-1-1 5 0,-1 2 1 15,-1 0-1-15,-1 1-10 0,2 4 5 0,-2-1 3 16,2 0-2-16,2 2 7 0,-1 1-2 0,-1-1-4 16,2 1 3-16,2 2 1 0,-1-4-2 0,2 0 2 0,1 2 3 15,1-5-4-15,0 2 2 0,3-2 4 0,0-1-3 16,2-2 5-16,-1 1 4 0,4-4-2 0,-2 3-1 0,3-3 2 16,-1-3-3-16,3 2-3 0,-2-1 3 0,4-4-19 15,-1-1-22-15,-1 1-19 0,2-5-23 0,2 0-29 16,1-1-14-16,3-3-18 0,-2-2-28 0,0-1 4 0,1 0 14 15,0-2 4-15,-2 0 15 0</inkml:trace>
  <inkml:trace contextRef="#ctx0" brushRef="#br0" timeOffset="45907.8451">28107 5007 285 0,'1'-16'19'0,"2"0"21"0,-1 2 34 0,-2 3 22 16,3 2 20-16,-3 1 12 0,0 3 1 0,0 2 2 15,0-1-20-15,0 6-27 0,0-1-38 0,0 0-26 0,-1 2-21 16,1 1-9-16,-2 2-6 0,2 4 0 0,-5 1 3 15,2 1 8-15,0 5-5 0,-2 2 7 0,1 2 4 16,-1 0-1-16,0 3 8 0,2-2-7 0,-2 4 3 0,5-3-1 16,-2 0 5-16,2 0-11 0,2-4-25 0,1 0-22 15,2-2-26-15,2-3-19 0,2-2-23 0,0-1-36 16</inkml:trace>
  <inkml:trace contextRef="#ctx0" brushRef="#br0" timeOffset="46420.3322">28491 5010 945 0,'0'-14'19'0,"-3"1"10"0,3 1 19 0,-2 2 14 0,-1 3 15 16,3 1 12-16,-2 0 11 0,1 4 3 0,-1 0-24 0,2 0-14 15,0 2-22-15,-1 1-12 0,-1 2-16 0,0-1-15 16,-1 5-16-16,-2 1 0 0,-2 4 2 0,-3 1 5 15,2 5 1-15,-3-1 1 0,-3 8-1 0,3-1 10 16,-2 2 0-16,2-1-2 0,1-1-4 0,0 2 4 0,3-3 3 16,1 0-6-16,-1-1 0 0,3-5-2 0,3 0 8 15,-1-2-5-15,4-1 5 0,-1-2-6 0,3-2-2 16,1-1 12-16,-2-3-1 0,2 1-2 0,0-3-2 0,2-1 8 16,0-3 4-16,1 0 2 0,0-3-1 0,0 2-8 15,1-3 3-15,3-2-3 0,0 0-3 0,-1-3-15 0,2 1-13 16,-1-4-8-16,1 1-9 0,0-2-3 0,-1-2-14 15,-4-1-13-15,3 0 0 0,0-2-9 0,-2-1 6 16,1-3-4-16,-2-2-1 0,0-2-6 0,2-2 2 16,-1-3 17-16,-1-1 1 0,-1 1 15 0,-1-3 9 0,1 2 15 15,0-1 14-15,-1 0 9 0,-1 1 18 0,2 1 17 16,-3 3 18-16,1-1 15 0,-2 8 19 0,-1-1 20 0,-1 5 14 16,1 5 16-16,-1 3 4 0,-1 1-13 0,0 4-11 15,0 1-14-15,0 1-24 0,2 2-27 0,-2 2-25 16,0 0-13-16,-2 1-11 0,2-1-11 0,0 5-1 0,-1 0-1 15,-1 4 5-15,1 1 0 0,-1 2 13 0,2 3 1 16,-2 0-2-16,2 2 4 0,0 0-5 0,0-1 1 16,0-1-1-16,2 2 6 0,0-3-7 0,-1 0-2 0,2 0 1 15,-1-2-1-15,0 3 7 0,-1-5-12 0,2 4-35 16,-3-5-32-16,2 1-49 0,2-1-59 0</inkml:trace>
  <inkml:trace contextRef="#ctx0" brushRef="#br0" timeOffset="47883.0616">28827 5150 123 0,'0'0'20'0,"-3"8"-1"0,3-8 18 0,0 0 10 16,0 0 17-16,0 0 1 0,0 0 14 0,0 0-5 16,0 0 2-16,10 5-1 0,-10-5-17 0,0 0-1 15,0 0-12-15,0 0 3 0,0 0-7 0,0 0 7 16,0 0 0-16,23 3-3 0,-23-3 1 0,0 0-7 0,0 0-4 15,51 7-3-15,-43-5-6 0,-2 0-12 0,2-1-5 16,-1 0 2-16,-1 4-5 0,2-2-2 0,-2 2 0 0,0-1-4 16,1 3-1-16,0-1-2 0,-2 3 2 0,0-2-3 15,0 3 0-15,1 0 4 0,-2-1-1 0,1 2 4 16,-3-2 0-16,0 1 2 0,-1-1-3 0,-1-2-1 16,0 3 4-16,-1-3 1 0,-1 1 4 0,0-1 11 0,-2 0 22 15,1-1 10-15,0-2 14 0,-2-1 5 0,0 1 8 16,0-1 1-16,0-1 4 0,-2 0-7 0,-1-1-13 15,3-1-9-15,-1 2-1 0,-2-2-2 0,3 0-7 16,-1-3-1-16,-1 1-12 0,7 2-5 0,0 0-2 0,0 0-5 16,0 0-40-16,0 0 1 15,0 0-12-15,0 0-16 0,-20-92-1 16,23 77-12-16,0-2-2 0,5-2-7 0,0 0-4 0,2-1-12 16,2-1-1-16,-1 1 6 0,1 2-10 0,1 0 2 15,0 2-8-15,1 1 2 0,-2 3-2 0,1 3-7 0,-3 1-9 16,0 3-7-16,2 2 1 0,-2 1 2 0,-1 2 7 15,2 2 7-15,-3-1 5 0,0 4 19 0,2 0 19 16,-1 2 14-16,-1 2 6 0,-2-1 10 0,1 3 13 0,-1 1-3 16,-1 0 9-16,-1 0 4 0,-2 1 2 0,1 2-3 15,-1-1 9-15,1 0-3 0,-1-1-3 0,-1 1 2 16,-1 0 8-16,0-2-4 0,2 1 2 0,-2-1-1 0,3-1-1 16,-2-1 2-16,-1 0 4 0,0-2-4 0,3-1-1 15,-3-3 4-15,2 1-1 0,-2-2 7 0,2 0 4 16,-1-2 4-16,-1 0 9 0,0-1 9 0,2 0 12 0,-1-1-1 15,3 0 12-15,-1 0-2 0,0-3-13 0,2-2-4 16,2 4-11-16,0-5-5 0,1 2-14 0,0-3-5 16,3 0-9-16,-2-1-1 0,-1 0 4 0,1-1 0 0,1 1 1 15,-2-3-1-15,0 0 2 0,1-1-1 0,-1 1-5 16,-1-2-2-16,2 0 0 0,-3-1 9 0,-1-1-2 16,2 3 7-16,-3-1 9 0,0 4 15 0,0 0 11 15,-4 3 4-15,2 2-1 0,-1 2-11 0,-2 3 3 0,-1-2-10 16,2 4-16-16,-3 1-15 0,0 2-3 0,-2 2-5 15,0 2 3-15,-1 1-2 0,-2 3 2 0,-3 2 4 16,0 1 2-16,0 3 2 0,2 0-1 0,-1 1-2 0,0 1-5 16,0 0 4-16,0-3 2 0,3 2-3 0,0-1-2 15,2-4 0-15,2 0 0 0,1-3-1 0,2-3 4 16,2 0 2-16,0-4-3 0,-1 1 4 0,4-2 5 0,-1-2 0 16,1 1-2-16,3-1 5 0,0-2-1 0,4-2-4 15,1-1 2-15,3 1-5 0,2-3-3 0,0-2-4 0,0 0 1 16,4-1-10-16,-2-1-1 0,-2 1-4 0,3-4-4 15,-3 3 2-15,0-4-6 0,2 1 10 0,1-2-7 16,-2-2 14-16,3-2 5 0,3-1 2 0,-5-1 6 0,1-3-2 16,1 0 10-16,-2-2-4 0,-1-1-1 0,-4 0 0 15,-2-1-3-15,-2 3 14 0,-3 2 27 0,-5-1 18 0,0 5 17 16,-3 1 19-16,-3 5 7 0,1 0 3 0,-5 5 6 16,2 0-14-16,-3-1-23 0,0 8-22 0,-3-2-21 15,2 2-17-15,-3 1-8 0,0 0-8 0,2 2-7 0,-1 2 1 16,0 0-3-16,3-1-4 0,2 3 3 0,1-2 0 0,-1 3 1 15,3-1-1-15,1-2-1 0,-1 4 2 16,3-2-3-16,0 2 7 0,0-2-4 0,0 2 4 0,2 1 0 16,-1-1-2-16,3 3 8 0,3-1-5 0,-2 1 4 0,1 2 6 15,2-2-4-15,1 2-4 0,-1 1 2 0,5-1 0 16,-2-2 1-16,-1 5 2 0,1-5-7 0,1 5 0 0,-2-2 10 16,1-1-4-16,0 3-1 0,0-2 0 0,-1-1-4 15,1 3-4-15,-2-2 2 0,-1 0 1 0,1-1-4 16,-2 0 9-16,-1-3-4 0,-1 0-2 0,-2-1 4 0,-1-1 5 15,0-1 5-15,0-1-9 0,-4 0 2 0,0-2-2 16,0 0 22-16,-1 0 18 0,0-2 4 0,-2 2 7 16,0-4 6-16,0 5 5 0,-4-2-3 0,1-1-2 0,-1 0-20 15,-2-2-6-15,1-1-5 0,-1 3-10 0,0-3-6 16,3 0-1-16,2 0 3 0,-1 0-2 0,2-3 12 0,1 2-8 16,3 0-1-16,-1-1 1 0,2-1-8 0,0-1 1 15,0-2-4-15,2 1 4 0,1-3-24 0,1-1-1 0,-1-2-10 16,5-2-12-16,0 0-10 0,3-4-15 0,2 0-16 15,4-3-29-15,-1-2-8 0,5-2-34 0,2-2-9 0,1-1-10 16,5-2-6-16,-1-1 1 0,2 0 9 0,2-2-3 16,-2 1 14-16</inkml:trace>
  <inkml:trace contextRef="#ctx0" brushRef="#br0" timeOffset="48117.2188">30169 4884 517 0,'16'-17'30'0,"-2"6"32"16,-6 3 26-16,-3 1 16 0,0 2 4 0,-5 3 2 16,0 2-3-16,-3 0 2 0,-2 0-31 0,0 2-30 0,-4 0-28 15,-4 4-16-15,0 0-3 0,-2 0-1 0,-3 4 4 16,1 1 4-16,-1-1 0 0,1 4-3 0,1 1-3 0,-1-1 4 15,4 1-3-15,-1-1 1 0,4 1-4 0,1-3-6 16,1 2 0-16,2-1 1 0,1-2 3 0,2 0-3 16,0 0 1-16,3 0 4 0,0 0-1 0,3 1 0 0,0 0 1 15,0 0-2-15,2 1 2 0,1 2 1 0,2-2 1 16,0 0-6-16,0 2 5 0,2-1-5 0,0 1 3 0,0-1 5 16,1 0-2-16,0 1-2 0,0-1 0 0,2-2-2 0,-2 3 3 15,0-2 3-15,-2-1-7 0,1-3-1 0,-2 0 0 16,-3 1 3-16,2-3 2 0,-5 3 1 0,-2-5-5 15,0 5 6-15,-2-3 0 0,-4 1-14 0,0-2-27 0,-2 2-40 16,-3 1-60-16</inkml:trace>
  <inkml:trace contextRef="#ctx0" brushRef="#br0" timeOffset="48504.4792">28455 5622 410 0,'9'-7'8'15,"-1"-2"9"-15,1 3 16 0,2 1-5 0,-3 1-4 16,-1 1-2-16,-1 3 1 0,-1 1 3 0,2 1-9 0,-3 0-12 15,0 1-6-15,-2 1 2 0,3 2 9 0,-2 1-2 16,0 4 3-16,2 0 3 0,-1 6 5 0,1 0 2 0,-3 6-8 16,1 1 7-16,0 1-6 0,-1 6 4 15,-2 0-3-15,-2 1-7 0,-1 0-8 0,1 1 10 0,1-1-5 16,-1-1-7-16,-1-1 4 0,1-3-2 0,2-3-4 16,0-3 8-16,0-4-1 0,0-3-9 0,2-2 9 15,0-4 4-15,-1-1 7 0,-1-3 1 0,0 0 5 0,2-3-3 16,-2 0 3-16,3 1 6 0,-3-2-11 0,0 0-1 15,2 3-4-15,1-3 2 0,-1 0-2 0,-1-1-2 0,2 1 0 16,-1 0-2-16,2-1-3 0,-1 0-15 0,2-1-27 16,-3 0-45-16</inkml:trace>
  <inkml:trace contextRef="#ctx0" brushRef="#br0" timeOffset="66332.224">15724 5366 586 0,'0'0'12'0,"1"-3"11"0,-1 1 12 0,4 2 14 15,-3 2 23-15,-1-2 18 0,0 0 16 0,0 0 13 0,0 1 1 16,0-1 5-16,0-1-1 0,0 2-8 0,0-2-15 16,0 1-12-16,0 0-6 0,2 0-12 0,0-2-8 0,-2 4-13 15,0-2-3-15,1 0-3 0,1 0-2 0,-2 0-8 16,-2 0-9-16,2 0 2 0,0 0-4 0,0 1-6 16,-1-1-6-16,1 2-3 0,-2-2-9 0,2 0 7 15,0 0-2-15,0 0-4 0,-2 0-6 0,2 0 6 0,0 2-1 16,0-1-3-16,0-1 5 0,0 0-8 0,0 2 0 15,0 0 0-15,0-2 2 0,0 2-6 0,0-2 0 0,0 5-2 16,0-2 3-16,-1 2 0 0,1-1 6 0,-2 2-3 16,2 0-2-16,0 5 8 0,0-2 1 0,0-1 7 0,0 1-7 15,2 0 1-15,-1 2-5 0,-1-2 8 0,0-1 3 16,0-1-6-16,2 0 5 0,0 2-2 0,-2-3 2 16,1 1 3-16,-1-1-5 0,2-1-4 0,-2 3 1 15,0-3 7-15,0-1-10 0,1-1-3 0,2 2 7 0,-1-1-6 16,-2-4 8-16,1 3-4 0,-1-1 3 0,2-2-3 15,-1 0 3-15,-2 0 0 0,1 0-6 0,0-2 4 16,1 2-3-16,-1-3 5 0,0 3-6 0,2 0 6 0,-2 0-2 16,2 0 3-16,-1-1 1 0,2 0-3 0,2-1 5 0,3 0-1 15,1-3 0-15,1 0-5 0,1-2 5 0,7 0 1 16,-1-3-1-16,-1 0-1 0,4-2 2 0,-1-1 5 16,5 1-4-16,0-5 2 0,1 3-2 0,-2-3-1 0,5-2 0 15,-1 2 7-15,-1-3-7 0,4-1-4 0,0 4 2 16,-3-2 1-16,2 1 1 0,-3 1-7 0,0 3 3 15,-5-1-5-15,-1 4 5 0,-1 1-7 0,-6 0 9 16,1 3-3-16,-5-1-2 0,-1 6 3 0,-1-2 1 0,-1 1 2 0,-3 1-6 16,-2 1 7-16,1 1-6 0,-2 0-1 15,2 0-1-15,-4 0-1 0,2 0 0 0,-2 0 0 0,2 0-1 16,0 0 2-16,0 0-2 0,-1 0-1 0,1 0 4 16,0 0-9-16,0 0-33 0,1 0-27 0,-1 0-37 15,0 0-29-15,-1 1-41 0,1-1-24 0,0 1-39 16,0-1-38-16</inkml:trace>
  <inkml:trace contextRef="#ctx0" brushRef="#br0" timeOffset="70777.1183">11213 7720 391 0,'2'-2'10'0,"-2"-1"5"0,4 3 8 16,-4 0 10-16,1 0 20 0,1 0 15 0,0 0 5 16,1-1 10-16,2-2 7 0,1 0-2 0,2 1 0 15,3-5 0-15,-3 3-9 0,3-2-13 0,1 2-5 0,3-2 1 16,-1-1-10-16,0 3 18 0,2-2-8 0,2 1-1 15,-1 1-14-15,-1-4-1 0,1 3 5 0,2 3-6 16,-3-3-11-16,-1 0-23 0,2 1 1 0,0 2-5 0,-1-2 5 16,3 2-3-16,-2-3-8 0,-1 1-1 0,2 1 4 15,0 1 4-15,3-1-5 0,-1-1 0 0,1-1-2 16,-1 0 5-16,4 1 1 0,3-2-2 0,-3 1-1 0,3-1 5 16,3 0-4-16,0 1 5 0,0-2-5 15,1 0-1-15,1 0 2 0,0 2-6 0,1-2 5 0,-3-1-9 16,3 3 3-16,-3 1-2 0,0-1-4 0,-3-3 4 15,3 4-3-15,-2-1 1 0,1 2-7 0,-2-3 9 0,-1 0-4 16,3 1 3-16,-2 0 8 0,-2 1-6 0,-3-2 2 16,2 3 4-16,0-3 1 0,-4 1 1 0,1 1 5 15,-2 0-8-15,-2 0-3 0,-1 1 4 0,-1 0-4 0,2 0 1 16,-5 0-1-16,1 1 0 0,-2-1 3 0,-2 3-3 16,-1-1 0-16,-1-2 1 0,-17 3 6 0,15-1-11 15,-4 0 5-15,3 1-2 0,-4 0-2 0,1-1 9 0,1 1-4 16,-2 1 3-16,17-1-10 0,-17 0 10 0,0 0-1 15,0 0-2-15,0 0-4 0,0 0-1 0,0-1 2 16,0 1-2-16,0 0 8 0,0 0-2 0,0 0-4 16,-2 0-6-16,2 0-10 0,0 0-32 0,0 0-17 15,-1-2-51-15,1 2-45 0,-2 0-48 0</inkml:trace>
  <inkml:trace contextRef="#ctx0" brushRef="#br0" timeOffset="72679.174">25854 8981 986 0,'-2'-3'11'15,"-3"-1"13"-15,1-2 30 0,1-1 7 0,0 1 16 16,-2 0 15-16,3-3 13 0,-1 1 15 0,-2 4 6 15,0-4 1-15,0-1-12 0,-2-1 3 0,2 2-20 0,-1-1-8 16,-3-1-13-16,3 1-8 0,-3 0-6 0,0-1-7 16,-2 0-8-16,1 2-6 0,-1-1 11 0,0 1 2 15,0 2 6-15,-3 0-4 0,1 0-8 0,0 0-7 0,1 4-10 16,-1-2-8-16,-1 1-7 0,3 2-11 0,-3 0-5 16,5 1-4-16,-3 2-3 0,-2-2-3 0,3 4-1 15,-3 2 4-15,3 0 0 0,-2 7-2 0,-1-1 1 0,0 8-1 16,-2 1 2-16,-2 5 5 0,1 8-1 0,1 2-1 15,-3 2 2-15,1 4 2 0,3 0 4 0,0 3-7 0,2-3-1 16,3-3-1-16,3-3 2 0,2-3-1 0,3-4 0 16,2-4-1-16,3-4-7 0,2-4 11 0,3-1-4 15,-2-7 2-15,4 1 1 0,2-4 4 0,1-5-2 16,4-1 1-16,1-5 7 0,4-3-17 0,1-1-5 16,3-4-17-16,-1-3-15 0,5-1-14 0,-5-3-8 0,2-1-1 15,-2 1-11-15,-1-1 14 0,-5 2 11 0,0-4 5 16,-1 5 11-16,-3-3-12 0,3-2-3 0,-6 1-11 15,1 0-14-15,1-5-9 0,-1 1-6 0,3-3 10 0,-2 0 5 16,0-1 17-16,1 0 13 0,-2-2 12 0,0 3 14 16,1-2 13-16,-2 2 0 0,0 1 2 0,-1 2-4 0,0-1 1 15,-1 5 13-15,2 1 10 0,-5 2 27 0,-1 6 19 16,-1 1 30-16,-2 3 10 0,0 5 11 0,-1 0 11 16,-2 4-17-16,-2 0-7 0,4 0-27 0,-2 3-21 0,-2 2-22 15,2 2-4-15,-6 6 3 0,5 0 2 0,-4 4 10 16,0 6 2-16,0 3 14 0,-1 3 6 0,-2 2 6 15,3 4-5-15,-3 0-8 0,3 2-6 0,1-1-8 0,-1 0-5 16,0 0-7-16,2-1-6 0,0-2-7 0,1-4-5 16,4-4-8-16,0-1 2 0,-1-2 2 0,2-3 1 15,2-5-14-15,1-1-8 0,1-3-25 0,-1-4-22 16,0 1-21-16,2-4-41 0,0-3-47 0,3-3-44 0,-3-4-53 16,3 3-45-16</inkml:trace>
  <inkml:trace contextRef="#ctx0" brushRef="#br0" timeOffset="72902.8254">26232 8869 1853 0,'-3'5'15'15,"1"-5"14"-15,1 0 6 0,2 0 5 0,-1 0-3 16,2 0 4-16,0 0-3 0,1 0-2 0,-2-2-9 0,4-1-13 15,1 3-1-15,2-4-5 0,3-1 3 0,3 2-3 16,2-1-1-16,5-3 5 0,2 1-2 0,3-1-1 16,-2 0-11-16,3-1-36 0,-1 1-36 0,-1-2-34 0,-1 1-48 15,-3-1-59-15,1 4-68 0</inkml:trace>
  <inkml:trace contextRef="#ctx0" brushRef="#br0" timeOffset="73128.4771">26349 9059 2300 0,'0'0'19'0,"0"0"1"0,0 0 0 16,0 0 5-16,0 0-5 0,0 0 1 0,0 0 5 15,0 0 0-15,0 0 3 0,0 0-7 0,0 0 1 16,16 6-5-16,-16-6 4 0,0 0-1 0,76-16-5 0,-50 6-7 15,1 0-4-15,3 0-13 0,-1-2-28 0,-1 1-47 16,1-1-41-16,-4-1-48 0,2-1-57 0,-2 1-66 16</inkml:trace>
  <inkml:trace contextRef="#ctx0" brushRef="#br0" timeOffset="73447.6921">27520 8360 2108 0,'-3'-8'11'0,"3"1"17"0,0 2 26 0,3-3 14 0,-1 4-1 15,-2-1 3-15,1 4 2 0,-1-1-2 0,0 2-15 16,0 0-18-16,0 2-28 0,0-1-13 0,0-1-5 16,0 5 1-16,2-2-2 0,-1 2 0 0,1 2 4 0,0 4 9 15,-1 2 4-15,-1 6 11 0,4 2 4 0,-3 3-4 16,-1 3 2-16,0 3 4 0,2-1 1 0,-2 2-12 16,1-2-3-16,-1 0-26 0,0 0-33 0,2-3-53 0,-2-3-67 15,3 0-59-15,0-3-69 0</inkml:trace>
  <inkml:trace contextRef="#ctx0" brushRef="#br0" timeOffset="74183.8159">28007 8303 2368 0,'0'-2'18'0,"0"0"11"16,-2 0 11-16,4 1 0 0,-4-1 2 0,2 4-2 0,-1-2-1 15,-2 2-3-15,3-1-26 0,0 3-8 0,0 0-14 16,-2 4-1-16,-4 3 5 0,1 3 1 0,-3 6 0 15,-3 1-1-15,0 1 14 0,-2 2-10 0,1 2 5 0,2 2 1 16,5-4-7-16,-2-1 3 0,5-3 0 0,2 2 3 16,2-3-5-16,2-2 10 0,1 0-2 0,3-2-1 15,0-1 3-15,1-2 4 0,3 0 5 0,0-2 0 0,2-3 1 16,-1-2 0-16,4 0 0 0,-1-2 2 0,3-2-5 16,2-5 2-16,0-1-11 0,2-3 2 0,2-1-1 15,0-1-10-15,-1-4-4 0,0 0-4 0,-2-4-5 0,0 1-1 16,-4-1-1-16,-1-2 1 0,-2 2-8 0,-2-3-3 15,-3-3-1-15,1 2 2 0,-6-4 7 0,-1 0-1 16,-4 0 7-16,-1 1-4 0,-1 0 7 0,-4 3 5 16,-5 1 7-16,3 1 2 0,-2 3-8 0,-4 5-9 0,2 0-11 15,-2 4-21-15,-4 2-22 0,-1 3-16 0,0 3-26 16,-5 2-16-16,-1 0-16 0,-3 3-10 0,-1 3-9 16,-4-1-14-16,3 2-6 0,-2-1-25 0</inkml:trace>
  <inkml:trace contextRef="#ctx0" brushRef="#br0" timeOffset="75329.7584">25745 10072 645 0,'0'-7'27'0,"-3"2"22"0,3-2 13 16,-2 1 14-16,2 2 22 0,-1 1 26 0,-1-1 29 15,1 2 18-15,-1-1-11 0,0 0-11 0,2 1 8 16,-3 0-7-16,3 1-10 0,-1 0-22 0,1 1-20 0,0-1-17 16,0 1-9-16,0 0-7 0,0 1-17 0,0 0-2 15,0-1-15-15,0 0-5 0,0 0-8 0,0 1 3 16,1-1-8-16,-1 0-5 0,2 0-5 0,-1 0-3 0,-1 0 3 15,0 0 0-15,0 0 1 0,0 0-7 0,0 0 3 16,0 0-1-16,0 0-1 0,0 0 1 0,0 0-2 16,0 0 3-16,0 0 0 0,0 0 3 0,2 0 5 0,-2 0 13 15,0 0 9-15,-2-1 2 0,4 1 10 0,-2 0 3 0,0 0 2 16,0 0 12-16,0-1-3 0,0 1 4 16,0 1-2-16,0-1 1 0,0-1-5 0,0 1 2 0,0 0-1 15,0 0-15-15,-2 0-7 0,2 0-11 0,0 0-6 16,0 0-5-16,0 1-9 0,-3 0-12 0,3 1-6 15,0-2 0-15,-1 5 1 0,-2 2-3 0,0 2 2 16,-2 4-2-16,-2 6 10 0,-1 3-2 0,-4 4 6 0,1 4-3 16,-1 3 0-16,0-1 4 0,1 0-2 0,0-1 5 15,3-2-6-15,3-3 9 0,2-2-3 0,1-3-2 16,2-2-10-16,4-2-24 0,-1-1-16 0,3-2-21 0,3-3-27 16,4-1-23-16,2-2-26 0,7-2-40 0,3-2-31 15,3-1-34-15,6-4-39 0,2-2-39 0</inkml:trace>
  <inkml:trace contextRef="#ctx0" brushRef="#br0" timeOffset="76388.0198">26276 10160 665 0,'-2'-16'32'0,"2"-1"21"16,-5 1 22-16,1 2 16 0,-2 2 17 0,-1-1 17 0,1 1 19 15,-1 3 19-15,0 0-20 0,-1 1-6 0,2 0-10 16,-2 5-8-16,3-1-8 0,0 2-25 0,-1 2-21 0,1 0-18 15,0 2-10-15,0 2-16 0,-2 1-12 0,2 3-9 16,-1 2-11-16,-1 4 6 0,0 0 8 0,0 3-8 16,1 1 0-16,1 1 1 0,0 0-2 0,-1 2 3 15,5 0 3-15,2-4-4 0,1 1-2 0,1 0 11 0,3-1-4 16,-1-3-5-16,3 1 5 0,3-3 1 0,-2-1-2 16,1 0 8-16,1-3-8 0,0-2 2 0,-1 0-4 0,2-3 6 15,-1-1-1-15,-3-1 0 0,3 2 6 0,-1-6-9 16,1 1 10-16,-2-1-6 0,-1-1 2 0,0-4-1 15,0 3 5-15,1-2-1 0,-4-2-8 0,0 1 10 16,1-4-9-16,-1 3 4 0,-2-4 6 0,0 1 4 0,0 0-9 0,-3-1 1 16,0 1 0-16,0-1-6 0,-3 0 3 15,0-1-1-15,-1 2-3 0,2-3-1 0,-4 3 3 0,1-1-7 16,0 1 5-16,-2-2-5 0,3 5-4 0,1-1-15 16,1 0-9-16,-1 1-11 0,5 1-12 0,-1 0-4 15,1 0-4-15,1 0 4 0,1-1 2 0,1-1 6 16,0 2 0-16,0-2 11 0,3 1 2 0,1 1 10 0,-1-1-4 15,3 2 5-15,0 2 1 0,0-3 8 0,2 3 10 16,1 1-6-16,-1-1 13 0,3 1-3 0,0 0 1 16,-1 0-2-16,0 1 5 0,0 3-6 0,-2 0 1 0,1 0 2 15,-3 0-8-15,-1 0 3 0,2 3 9 0,-4 0-3 16,0 1-8-16,0-1 4 0,-2 4-5 0,-1-2 0 16,0 4 8-16,-2-1 2 0,0 3-7 0,1 0 7 0,-3 0 6 15,2 1 0-15,-1 1 4 0,-2 2 1 0,0-2-7 16,0 0 3-16,-2 3 2 0,2-1-3 0,0 0-9 15,0 0 5-15,0-1-5 0,2 1 4 0,-1-1 1 0,1-2-5 16,-1 1 0-16,1-1 2 0,1-3 3 0,2 2-4 16,-2-2 0-16,2 0 3 0,1-4 0 0,0 2 4 15,-1-2-1-15,2-3-2 0,-1 1 2 0,3-1-2 0,-1-2 10 16,2-3-8-16,2-1 3 0,-2 2-6 16,1-4-1-16,3-1 8 0,-3-2-4 0,3-1-6 0,-2-2-16 15,-1 0 4-15,0-1-6 0,1-3 2 0,-3 2 1 0,1-2-5 16,-2-1 3-16,-3-1 4 0,3 0 15 0,-2 0-7 15,-1-3 11-15,-2 2-5 0,0-2 1 0,1 2 5 16,-3-1 0-16,2 0 0 0,-1 1-7 0,0 0 3 16,-1 2 2-16,3 0 0 0,-2 2 3 0,-2 1 0 0,3 6 0 15,-3 1-1-15,3 2 0 0,-3 1 3 0,0 3-7 16,0 1 2-16,0 4-2 0,0 1 0 0,-3 2 10 16,3 2 11-16,-3 5 2 0,1 1 0 0,-3 2 2 0,1 3-2 15,1-1 1-15,2 5 2 0,1-4-12 0,-2 1-13 16,4-4-2-16,-1 3 2 0,2-3-2 0,2-3 1 15,1 0 2-15,0-2-6 0,1-2 2 0,3-1 4 0,0-1 5 16,0-3-4-16,1-1 1 0,0-1 5 0,0-2-7 16,0-4 5-16,0 2-1 0,-3-3 0 0,0-1 1 15,3-2 2-15,-5-3 1 0,2 2-6 0,1-3 6 0,0 0-1 16,-3-4-5-16,2 2 7 0,1-4-4 0,-1 1-1 16,-3-4 3-16,5 0-4 0,0-2-1 0,-2-4-6 15,2 1 8-15,2-4-14 0,-2-1-20 0,0-2-9 0,0-2-8 16,-3-3 2-16,1-1-2 0,-2 0 0 0,-2-2 2 15,0 2 9-15,-2 1 22 0,-1 3 12 0,-2 1 45 16,-4 3 1-16,2 2 8 0,0 8 12 0,-2-1 19 0,0 7 7 16,0 3 2-16,2 2 0 0,0 4-43 0,0 2 4 15,2 2-14-15,-1 1-13 0,2 0-25 0,2 1-12 16,-2-1-8-16,1 3 3 0,-1 4 1 0,0 0 6 0,-1 3 20 16,-1 3 16-16,2 4 12 0,-3 4 5 0,1 4 17 15,-1 4 3-15,1 1 4 0,1 3-6 0,-1 0-10 16,2 4-11-16,0-2-9 0,3 2-6 0,-1-3-8 15,1-1-6-15,2 2-4 0,-2-4 2 0,5-2-13 0,-3-2-26 16,1-4-23-16,2-2-32 0,0-3-39 0,-2-3-53 16,2-3-39-16,-2-2-52 0,-1-3-48 0</inkml:trace>
  <inkml:trace contextRef="#ctx0" brushRef="#br0" timeOffset="76819.8079">26894 9840 449 0,'-3'-9'3'0,"1"-4"2"0,4 3-1 16,1-1 3-16,4 0-2 0,1 0 0 0,2 0 2 15,3 0-3-15,3 1 2 0,0 1-6 0,1-1 6 16,3 0-7-16,0 3 5 0,3-3-2 0,-1 3-4 16,1 0 6-16,2 0-2 0,2-1 3 0,1 1-5 0,1 0 3 15,-1 0-3-15,1-1 6 0,1-2-3 0,-2 3-5 16,0-2-3-16,-1 1 7 0,-3 1 5 0,0-1 10 15,0 1 17-15,-4 3 9 0,-2-1 21 0,-3 0 0 0,-2 3 3 16,-2-1 3-16,-2 1-2 0,-2 1 1 0,-2 1-15 16,-2 0-10-16,-3 0-22 0,2 1 6 0,-4 1 20 15,2 3 11-15,0 0 20 0,-2 2 5 0,1 2 7 0,-2 4 7 16,-2 3 15-16,-2 1 5 0,-2 3-8 16,-1 1-15-16,1 4-12 0,-5-1-13 0,-1 3-9 0,0 2-9 15,2-1-6-15,-3 0-3 0,4-2-22 0,0-1 8 0,0-1-14 16,4-1-2-16,1-3-3 0,0-4 0 0,2-1-4 15,2-1-3-15,1-1-2 0,2-3-1 0,0 1 4 16,2-3-2-16,1 0 2 0,-1-3-1 0,4 1 1 0,-2-3 2 16,0 1 4-16,2-1-14 0,1-3-8 0,3 0-18 15,0 0-27-15,4-4-20 0,0 0-25 0,3-2-17 16,1-4-21-16,3 2-20 0,-2-4-19 0,1-2 4 0,2 0 1 16,-1-3 3-16,1-1 11 0,0-3-6 0,0-4 4 15,-1 2 10-15</inkml:trace>
  <inkml:trace contextRef="#ctx0" brushRef="#br0" timeOffset="77069.9761">28007 9543 635 0,'16'-8'14'16,"-4"5"21"-16,-5-2 25 0,-1 4 28 0,-3 0 18 0,-3 1 13 15,0 0 23-15,0 1 7 0,0 0-9 0,-3 0-5 16,0 4-17-16,1 0-24 0,-2 1-5 0,-4 5-6 16,0 0-13-16,0 2-3 0,-2 3-3 0,-2 1-9 0,1 2 1 15,-2 1-6-15,2 2-10 0,0 2-9 0,-1 2-7 16,0 2-2-16,0-2-4 0,1 3-10 0,-1-2-2 15,3 1 1-15,1-3-4 0,0-1 3 0,3-2-3 16,2-3-4-16,0-2 1 0,0-4-2 0,3 0 1 0,0-5-1 16,0 1 2-16,3-3-1 0,0-1 6 0,2-3 0 15,0 2 2-15,1-3 8 0,2-1-4 0,3-1 2 16,2-1-1-16,4-1 2 0,-2-3-8 0,3 0-16 0,0-3-39 16,2 1-47-16,2-3-48 0,-4 1-56 0,2 0-56 15,-1-2-62-15</inkml:trace>
  <inkml:trace contextRef="#ctx0" brushRef="#br0" timeOffset="77730.9212">28658 9574 824 0,'0'-7'24'0,"2"-1"18"15,-2-2 15-15,3 3 15 0,-3-3 11 0,2 1 2 16,-1 1 20-16,-1-1 11 0,0 0-14 0,2-2-14 0,-2 2-8 16,0 1-8-16,0-1 1 0,-2 2 17 0,1 1-16 15,-2-1-8-15,-1 3-6 0,1-1-3 0,-2 0-8 16,0 3-9-16,0-1-16 0,-2 1-19 0,-1 2-2 15,0 0-11-15,-1 3-1 0,-1 1-2 0,2 1 1 0,-4 0 4 16,-1 6 0-16,2 2 0 0,-3-1 5 0,1 5 5 16,-3 2-2-16,4 1 6 0,-4 2 1 0,5 1-2 15,-3 1 4-15,4 1 5 0,2-3-3 0,2 2 1 0,1-2-1 16,-1 0 3-16,6-3-5 0,0 1 0 0,3-3-1 16,1-1-1-16,1-3 2 0,3-1-6 0,2-3 0 0,1 1 1 15,-2-3-3-15,4-2-1 0,0-1 5 0,1-4-9 16,2 0-3-16,-3 0 5 0,2-4-7 0,0-1-23 15,0-2-13-15,0 0-9 0,-2 0-19 0,0-6 1 0,1 5-7 16,2-3 2-16,-4-2 0 0,2 0 16 16,-2-3 21-16,4 2 10 0,-3-1 14 0,2-2 2 0,-2-1 8 15,0-2 5-15,-2 0 1 0,-1-2 2 0,2-2 7 16,-4 1 18-16,2-1 9 0,-3-1 27 0,1 1 15 0,-3 2 0 16,1 0 11-16,-1 0 2 0,-3 5-1 0,2-1-7 15,-2 3-5-15,1 2-12 0,-1 1 1 0,-1 3 11 16,-1 0 3-16,2 1 1 0,-1 3-2 0,-1 2-5 0,0-1-6 15,2 3-6-15,-2-1-27 0,0 2-15 0,0 1-11 16,0 0-12-16,0 0-8 0,0-1-1 0,0 4-2 16,0 1-9-16,0 0 10 0,-2 2 0 0,2 5 3 0,-1 1 0 15,-1 2 4-15,2 3-4 0,-1 2-1 0,-1 4 5 16,2-2 4-16,0 0 1 0,0 0-2 0,2 0 1 16,-1-4 4-16,2 2 7 0,2-3-7 0,-2 0 6 0,4-3-3 15,-1-2-1-15,0 0-5 0,-1-1-11 0,3-2-35 16,-3-2-36-16,2-2-27 0,-2 0-37 0,2 0-39 15,-4-2-41-15,2-2-51 0,-2-1-55 0</inkml:trace>
  <inkml:trace contextRef="#ctx0" brushRef="#br0" timeOffset="78280.292">29384 9110 2955 0,'0'-4'-5'16,"0"0"4"-16,0 2 2 0,0-8 2 0,-2 5-4 16,2 2 1-16,0-1 0 0,0 2-15 0,2-3-25 0,-2-1-43 15,3 4-61-15,0-2-93 0,2-2-97 0</inkml:trace>
  <inkml:trace contextRef="#ctx0" brushRef="#br0" timeOffset="78517.9515">29529 9381 1507 0,'5'6'1'0,"-2"-3"0"0,0 1 8 0,1-4 41 0,-3 3 7 16,2 0 5-16,2-1 2 0,-2 3 2 0,2 2 7 15,0 1-2-15,-1-1-8 0,3 3-35 0,-1-1-2 16,-1 3 1-16,-1-3 0 0,1 4-4 0,0-1-6 0,-2 3 7 15,1-1-3-15,0-2-1 0,-3 5-3 0,1-5-3 16,-2 3 2-16,-2-1 1 0,-2-1 3 0,-1 0-9 0,-3-1-12 16,0 0-36-16,-4-1-49 0,-1 0-56 0,-4 0-76 15</inkml:trace>
  <inkml:trace contextRef="#ctx0" brushRef="#br0" timeOffset="78872.6903">29981 9373 2693 0,'5'0'1'0,"-3"-2"-5"0,-1-1 4 15,2 0 0-15,-1 1-2 0,1 0-1 0,-1-3 2 0,1 3 1 16,5-3-4-16,-2 0 8 0,4 0-7 0,4-2-3 15,0 0 0-15,5 0 3 0,0-1 0 0,6-1-1 0,1 1-2 16,2-1-3-16,2 1 9 0,2-1 2 0,-1 1 5 16,-1-2-2-16,2 3-4 0,-4-3 4 0,1 4 3 15,-1-2 4-15,-1 1-9 0,-2 2 6 0,1-2-5 0,1 2 7 16,-2 0-4-16,0 1 0 0,2-1 1 0,-3-1-1 16,1 1 0-16,-1 1 1 0,-1-1-2 0,1-2-3 0,-3 0 1 15,1 1 2-15,-2 1-3 0,-4-2 0 0,0 1 0 0,-3 1-1 16,-1-1 1-16,-4 2-5 0,0 1 7 0,-1 0-14 15,-1 1-5-15,-2 0-18 0,0-1-26 0,-3 2-33 0,2 0-34 16,-1-1-48-16,-2 2-51 0,0-1-62 0</inkml:trace>
  <inkml:trace contextRef="#ctx0" brushRef="#br0" timeOffset="79228.9334">31284 8768 1507 0,'3'0'5'16,"-2"0"4"-16,3-3 3 0,-3 3-1 0,-1 0 6 0,0 3-8 15,0-1-2-15,0 0 0 0,-1 4-5 0,-1 1 12 16,-1 5 18-16,0 2 11 0,-2 6-6 0,-1 2 16 0,-1 5-4 16,-1 2 7-16,-1 2-3 0,3 1-15 0,-2-1-18 15,0 1-8-15,-1-2-4 0,2-2-5 0,1 0 5 16,-1-2-5-16,1-4 1 0,0 2-54 0,1-3-29 0,0-3-37 15,0-3-47-15,2-1-64 0</inkml:trace>
  <inkml:trace contextRef="#ctx0" brushRef="#br0" timeOffset="79581.1667">31560 8853 1592 0,'8'-10'9'0,"-1"1"17"0,-2 1 17 0,-2 4 8 16,-2 1 4-16,2 3 1 0,-3 0-2 0,0 0-2 16,0 3-11-16,0-1-13 0,-3 2-14 0,2 3 5 15,1 1 4-15,-2 2 6 0,-3 2 8 0,2 5 4 0,0 0 0 16,-2 4 0-16,3 1 1 0,-1 0-14 0,3 2-5 16,0-2-7-16,3 0-8 0,2-1 0 0,2-1 4 0,-1-1 0 15,8-4-5-15,-3 1 6 0,3-3-3 0,2-1 3 16,3-3 2-16,0-1-1 0,3-4-1 0,2-1-7 15,0-1 0-15,-2-4-5 0,0-1 2 0,0-3-3 0,-3-1 1 16,-1-1-3-16,-1-1 2 0,-3-1 1 0,0-1 2 16,-3 0 1-16,-1-2-1 0,1-1-2 0,-3-1-3 0,-2-1 3 15,-3-2-8-15,-1-3 4 0,-2 1-9 0,-3-1-5 16,-2-1 0-16,-3-2-3 0,-3 2-2 0,0-2-9 0,-6 4-7 16,1 2-13-16,-3-2-7 0,0 3-22 0,-5 7-20 15,-1-1-30-15,0 3-30 0,-2 3-35 0,0 2-29 0</inkml:trace>
  <inkml:trace contextRef="#ctx0" brushRef="#br0" timeOffset="81028.6414">26235 11286 665 0,'-3'-1'14'0,"0"1"11"0,1-1 13 0,-1 1 3 16,1-1 2-16,2 0 1 0,-1 2 9 0,2-1 9 0,-1-1-15 15,0 0-4-15,2 1-3 0,-2 0 6 0,0 0 0 16,0 0 7-16,0 0 1 0,0 0-4 0,0 0 15 16,0 0 4-16,0 0 6 0,0 0-4 0,0 0 9 0,0 0 2 15,0 0 2-15,0 0-2 0,0 0-5 0,0 0-6 16,0 0-14-16,0 0-2 0,0 0-7 0,0 0-3 0,0 0-6 15,0 0 3-15,0 0 7 0,0 0 1 0,0 0 6 16,0 0 1-16,0 0 6 0,0 0-4 0,0 0 1 16,0 0-7-16,0 0-20 0,0 0-11 0,0 0-2 0,3-9-7 15,-8-20-5 1,1-6-16 0,2 28 10-16,2-2-5 0,-2 2-2 0,-2-2 2 0,3 1-3 15,-1 0 3-15,-1-1-1 0,1 4 5 0,-1-2-4 16,1 0-4-16,1 1 10 0,-1-1-2 0,0 3 4 15,-1-1-7-15,0 0 5 0,3 1-4 0,-3 3 4 0,-1-2 1 16,0-1-7-16,1 4 0 0,1-1-4 0,-2 1 1 16,-3 0-5-16,2 0 4 0,-2 1-1 0,-1 2 2 15,0-1 2-15,-3 1-2 0,1 1-2 0,-2 1-1 0,-1 3 6 16,2 0-1-16,0 1 1 0,-2 0-1 0,0 3-1 16,0 3 7-16,0-1-2 0,0 2 7 0,-1 2-1 15,1 5 1-15,-3 0-2 0,2 1 2 0,0 1-2 0,1 3-5 16,1-1 9-16,-1 1-5 0,6 0-1 0,-2-2 2 15,5-2-4-15,0 1 1 0,4-5-1 0,0-1 4 0,4-4-5 16,0-1-2-16,2-3-4 0,2-1-3 16,0-3 3-16,2-2 5 0,-1-2-1 0,4-1 5 0,1-3-1 15,-1 0-7-15,4-5 8 0,-3 0 2 0,2-2-1 16,0-4-1-16,3 0 3 0,-3 0-9 0,3-2 0 0,-5 0 0 16,3-4-6-16,-2 4-3 0,0-3-8 0,0 0-11 15,-1-2-4-15,-1 2-4 0,-1-3-4 0,2 2 2 16,0-2-2-16,-4 1-8 0,3-4 5 0,-1 1-2 0,1-2-2 15,-1 0 5-15,0 1 5 0,-1-2-1 0,1 0 7 16,-4 1 10-16,2 0 5 0,1 2 8 0,-5 2 5 16,2 2-1-16,-3 2 3 0,3 4 7 0,-5 3-5 0,0 1-1 0,0 3 1 15,0 1 0-15,-1 2 4 0,-2 2-5 16,2 0-3-16,-2 1-1 0,0 0 4 0,0 0 22 16,1 2 11-16,-1 1 8 0,0 2 7 0,0 2 13 0,0 0 8 15,0 5 7-15,0 2-3 0,0 2-17 0,0 2-11 16,0 1-6-16,2 1-9 0,-1 2 4 0,-1-1-7 15,0 2-11-15,2-2 5 0,-2 1-6 0,3-1-1 16,-1-1 1-16,-2 0-6 0,6-3-12 0,-5-1 1 0,4-2-11 16,0-2-24-16,0-1-18 0,1-3-30 0,-2-1-41 15,3-1-34-15,-1-3-52 0,-1-1-58 0</inkml:trace>
  <inkml:trace contextRef="#ctx0" brushRef="#br0" timeOffset="81298.8252">26864 11105 2266 0,'0'0'-2'0,"0"0"5"0,2-2 4 0,1 0 0 15,0-1 3-15,2 1 6 0,4-2 2 0,-1-3 5 16,7 0-1-16,2-2-1 0,3 0 3 0,1-1 1 16,4-1-4-16,2 2-3 0,0 0 6 0,0 0-8 0,3 0 2 15,-2 2-5-15,-1 0-10 0,2 1-22 0,-7 0-38 16,5 1-48-16,-5 1-57 0,-2 1-40 0,-2 2-65 16</inkml:trace>
  <inkml:trace contextRef="#ctx0" brushRef="#br0" timeOffset="81516.4687">27104 11251 1401 0,'0'0'26'15,"0"0"6"-15,0 0 22 0,0 0 12 16,0 0-1-16,0 0-2 0,12 9 4 0,-12-9 0 15,0 0-6-15,0 0-20 0,0 0-20 0,0 0-3 16,167-38-24-16,-142 30-12 0,-4 2-45 16,3-2-42-16,1 1-56 0,-3 2-60 0</inkml:trace>
  <inkml:trace contextRef="#ctx0" brushRef="#br0" timeOffset="82462.6058">28127 10860 976 0,'-3'-9'5'0,"3"2"7"16,3-2 14-16,3-1 5 0,-1 0 5 0,2 0 12 0,2-2 9 16,0 2 9-16,1-2 9 0,4 1 1 0,-1-2-3 15,0-1 1-15,1 3 0 0,0 0-3 16,0 1-5-16,2-2 1 0,0 5 1 0,-2 0 9 0,3 0-2 16,0 3 1-16,1 0 0 0,-1 2-4 0,0 2 0 15,-2 2-9-15,1 2-16 0,-2 3-14 0,1 1-11 16,-4 2 8-16,1 7 16 0,-4 3 1 0,-1 1-3 0,0 5 3 15,-2 3 3-15,-2 3 3 0,-3 2 2 0,-3 3-16 16,-2-2-15-16,-1 4-9 0,-2-4-8 0,-1 2 2 0,-4-1 3 16,-3-2-6-16,2-1 6 0,-2-2 3 0,-1 1-4 15,-1-6 4-15,0 2 5 0,0-5-5 0,-3 0-3 0,1-3-15 16,1-2-5-16,-2-1 1 0,-1-1-2 0,0-3-2 16,3-2 3-16,-3-1-8 0,0-3-2 0,4-2 10 15,0-2 1-15,3-1 1 0,0-2-3 0,3-2 0 16,0 0-2-16,4-1 7 0,0-3-2 0,3 1 4 0,2-4 4 15,-1-2-7-15,2-1-2 0,2-2-1 0,4-3-1 16,1-2 5-16,0-2 2 0,5 1-7 0,0-1-3 16,3-1 2-16,4 2 5 0,-1-1-2 0,3 0 1 0,-1 4-2 15,4-1 2-15,1 2 3 0,1-1 3 0,2 2-3 16,2 1 2-16,-1 2-2 0,3 0 4 0,0 0-1 16,0 3-1-16,0 1-1 0,-1 0-5 0,-3 3 1 0,1 2-6 15,-5-1 3-15,-1 2-12 0,-1-1 4 0,1 3-20 16,-7 3 0-16,5-3-14 0,-8 1-10 0,3 0-10 15,-2 3-12-15,0-1-7 0,-1-3-5 0,-3 3 11 0,2-3 5 16,-1 0 10-16,2-3 12 0,-3 3 15 0,0-1 14 16,1-5 12-16,-1 4 9 0,-1-2 4 0,2-1-1 0,-3-1 11 15,1 1-2-15,-1-2-5 0,1 2 2 0,0-1 6 16,0 0-8-16,-1 0 3 0,1-2 1 0,0 0-6 0,-2 1 7 16,1-1 0-16,-1-1 4 0,-2 2-5 15,2-3 1-15,-2 3-3 0,2-1 0 0,-4 1 7 0,-1 0 2 0,0 2 0 16,2 1 2-16,-2 0 3 0,-2 0 6 15,2 4 7-15,-1 0 5 0,1 0-8 0,0 0-3 0,0 0-4 16,0 0-2-16,-2 3-3 0,2-1 9 0,0 4 6 16,-3 0 6-16,0 1-5 0,0 2 2 0,1 2 7 15,-4 3-5-15,4-1 0 0,-3 2-12 0,2-1-15 16,2 1-14-16,-1-1 11 0,5 2-4 0,0-2-3 16,2-1 3-16,2-1-1 0,-1 0 1 0,7-1 3 0,-2-2 4 15,4 0-8-15,-2-2 3 0,6-2 3 0,-3 0-1 16,4-5 3-16,-2 2-1 0,3-2-3 0,-1-2 3 0,2 0 4 15,-3-2-3-15,0-2 3 0,0 0 0 0,0-2-3 16,-2-1 1-16,-2-2 0 0,0-1 0 0,-4 3-2 0,1-4 4 16,-2 1-7-16,-3-1 1 0,-2 1 2 0,-2 0 1 15,-1-2 0-15,-4-1-4 0,2 1 5 0,-7-2-5 0,1-1 2 16,0 1-3-16,-5 0 2 0,0 1-5 16,-3 1-7-16,-1 2 5 0,-2 2-4 0,1 0-13 15,-1 3-18-15,-5 2-27 0,2 1-43 0,-1 1-40 0,-3 3-47 16,1 0-64-16</inkml:trace>
  <inkml:trace contextRef="#ctx0" brushRef="#br0" timeOffset="83045.4987">26422 12646 1296 0,'-5'-6'21'15,"0"3"39"-15,0-5 19 0,1 4 13 0,-3 0 20 16,1-2 20-16,0 3 22 0,-2-1 18 0,1 1-1 0,-2 3-25 16,1 0-17-16,-1 3-5 0,-4 0-9 0,2 3-13 15,0 2-12-15,-2 4-16 0,-1 0-17 0,0 3-16 16,1 5-4-16,-1 0-5 0,3 2-12 0,0 3-2 0,0-1-10 15,1 2 0-15,5 3-4 0,1-4 1 16,2 1 4-16,0 1-1 0,2-3-3 0,2-2-10 0,4 2-15 16,-1-5-17-16,2 1-12 0,3-4-14 0,0-3-32 0,1-1-27 15,6-4-27-15,-2-2-28 0,4-3-32 0,-1-6-28 16,5-1-36-16,2-3-41 0</inkml:trace>
  <inkml:trace contextRef="#ctx0" brushRef="#br0" timeOffset="83998.1389">26883 12608 1863 0,'10'-20'47'0,"-2"2"36"0,-2 1 45 16,-2 2 24-16,-2 6 30 0,-2-2 14 0,0 7 14 15,-2-1 10-15,0 4-37 0,0 0-30 0,-1 1-45 0,3 1-24 16,-2 0-30-16,1 4-20 0,-2-1-11 0,-1 4-14 16,-1 3-10-16,-1 2 1 0,-1 4-4 0,0 3 3 15,-1 4-2-15,0 2 6 0,-1 0 2 0,4-1-1 0,0 3 1 16,0-1-2-16,4-2 1 0,-1-1-1 0,2 2 5 15,3-6-5-15,-1 0-6 0,3-2 9 0,0-3-1 16,1-2-13-16,3-1-16 0,-1-3-14 0,0-2-5 0,3-2 4 16,-3-2 7-16,3-3-9 0,0-3-3 0,0-1 4 15,1-4 25-15,0-1 4 0,-2-3 0 0,2-1-11 16,-1-2-7-16,0 1 1 0,-2-1-3 0,0-2-7 0,-3 0-8 16,0-1 6-16,1-2-8 0,-3 0 4 0,-2 3-1 15,-1-6-4-15,-1 1 3 0,0 0 13 0,0 0-3 0,0-2 6 16,-3 3 4-16,3 1 7 0,0 0 4 0,0 3 6 15,0 0 5-15,-2 5-5 0,0 1 6 0,2 1-6 16,0 2 6-16,0 3 0 0,0-1-3 0,4 0-2 16,-4-1 4-16,3 0-2 0,1 0-1 0,2-1 2 0,0 2-2 15,1-2 3-15,2 0-1 0,-1 1 1 0,2 1-2 16,0 2 3-16,0 0 2 0,1 1 4 0,-2 3-3 0,1 0-2 16,-2 3 1-16,0 0-1 0,3 2 4 0,-3 3 5 15,-2 2 16-15,4 5 6 0,-4-1 6 0,2 6 6 16,-2 0 3-16,-1 1 6 0,1 3 0 0,-1-2 1 15,0 3-22-15,-4-3-6 0,4 1-2 0,-5-1-5 0,3-2 4 16,-1-3-8-16,0 0-7 0,-1-3-4 0,2 1 9 16,-1-3-7-16,-1-6-3 0,1 4 11 0,-1-4-10 15,1-2 2-15,0 0 3 0,-1-1-4 0,2-1-1 16,-3-2 4-16,4 3 3 0,-1-3-10 0,0 0 5 0,2-3-3 16,2 1-1-16,1-3-15 0,1 0-5 0,3-4-6 15,-1 0-21-15,2-4-13 0,3-2-9 0,1 1-5 0,0-5-4 16,1-3 10-16,-4-2 1 0,6-1 3 0,-2-1 19 15,-1 0 11-15,0-2 6 0,-2 2 13 0,-1-1 5 16,-1 5 8-16,0 1-1 0,-1 4-2 0,-4 2 3 16,0 6-3-16,-3 1 8 0,-1 6-6 0,1-1-2 0,-3 2-4 15,-1 2 5-15,-1 2 5 0,0-1-4 0,2 3 4 16,1 1 6-16,-3 0 7 0,6 5 10 0,-1-2 7 0,1 3 5 16,-1 3-1-16,3 0 1 0,-2 0-3 0,5 2-9 15,0-2-3-15,1-1-8 0,0-1-8 0,-1 3-7 16,2-6-1-16,4 3 5 0,-4-4 5 0,4-2-3 15,-1 0 0-15,-3-1 1 0,4-2 4 0,-3-4 1 0,2 0 7 16,0 0-9-16,-2-4-2 0,-3-1 5 0,2 0-3 16,4-3 2-16,-7-1-3 0,5-2 2 0,-5 1-4 0,1-3 8 15,0-1 0-15,2 0-5 0,-2-2-2 0,-3-1-1 16,1-3 7-16,-1-1-2 0,1-3-2 0,1-3-7 16,-2-3-6-16,-1-3-13 0,2-3-5 0,-1-3-1 0,-2-2-12 15,1-4 3-15,0 2-5 0,-2-1 1 0,1-2 10 16,-4 4 14-16,1 4 13 0,-3 1-5 0,0 4 32 15,-3 7 14-15,1 1 19 0,-2 5 13 0,0 6 7 0,1 3 14 16,-2 3 0-16,3 5-3 0,0 0-23 16,0 3-18-16,1 2-20 0,-1 2-9 0,2 0-10 0,-3 4 1 15,1 7 8-15,-1-1 25 0,-2 10 14 0,-1 3 16 0,-2 6 8 16,2 4 10-16,-2 5 0 0,3 2-14 0,-1 2-9 16,-2 3-15-16,3-1-15 0,2-2-10 0,0 4-3 15,0-4-8-15,3-1-3 0,-2-2-7 0,2-3-19 16,2-3-25-16,-1-3-27 0,3-4-29 0,-1-4-35 0,0-3-40 15,0-5-49-15,2-3-34 0,-1-5-38 0,-1-3-19 16,2-3-41-16,0-5-58 0</inkml:trace>
  <inkml:trace contextRef="#ctx0" brushRef="#br0" timeOffset="84191.2691">27881 12272 1831 0,'-2'0'17'16,"2"0"22"-16,2-1 23 0,2 0 15 0,-4 2 13 0,3-2-1 16,-3 1 4-16,2 0 3 0,0-1-19 0,1-1-17 15,2 2-24-15,1-3-12 0,8 3-14 0,-3-2 7 0,3 0-5 16,4-1-11-16,2 1-5 0,2 0-26 0,2-1-26 16,2 0-47-16,0-1-49 0,3 1-70 0,-1-2-85 15</inkml:trace>
  <inkml:trace contextRef="#ctx0" brushRef="#br0" timeOffset="84736.1369">28672 12003 1316 0,'2'-3'21'0,"1"0"34"16,-1 2 25-16,-1-2 41 0,-1 1 26 0,0 2 19 0,0-3 5 15,0 3 6-15,0 1-19 0,-1-1-35 0,1 2-24 16,-2-2-43-16,2 2-28 0,-3 1-22 0,1 2-6 16,-4 4-5-16,0 0 2 0,-4 2 3 0,2 6-1 0,-6 0 11 15,3 4 4-15,-3 4 11 0,-2-1 0 0,1 2 0 16,0-2-5-16,-2 1 2 0,2 1-3 0,-2-1-5 0,1 1-1 15,1-2-10-15,2-1-1 0,0-1 1 0,2-1-3 16,1 0-2-16,3-4 1 0,4 0-1 0,0-2 2 16,1-1-4-16,5-3 4 0,0 0-2 0,6-2 16 0,-2 1 5 15,3-2 11-15,1 1-1 0,4-1 7 0,0-1 5 16,0-3 6-16,4 1 2 0,-1-1-14 0,1-3-6 16,0-1-6-16,1 0-3 0,2 0-9 0,0-4 3 0,2 2-9 0,0-3-1 15,1-1 4-15,0 1-16 0,1-2-22 16,-2 2-18-16,1-3-34 0,2 0-39 0,-4-2-44 15,1 1-42-15,-2-1-39 0,0-3-53 0,0 1-37 16</inkml:trace>
  <inkml:trace contextRef="#ctx0" brushRef="#br0" timeOffset="85099.3811">29463 11925 1700 0,'0'0'8'0,"0"-1"11"0,1-1 11 0,-1 1 18 0,0 1 6 16,2 0 5-16,-2 1 8 0,0 0 8 0,-2 2 8 16,1 1 14-16,-4 1 5 0,-1 3-9 0,1 2 3 15,-3 1 3-15,-3 5 2 0,2 3-6 0,-3 0-7 0,-1 2-21 16,0 2-10-16,-1 0-7 0,-1 1-6 0,1 1-9 16,-2 1-11-16,2-2-1 0,1 0-4 0,2-2 62 15,0 2-74-15,3-3-4 0,2-3-3 0,1-1-2 0,2 0 4 16,3-3-2-16,1-1-4 0,3-1-68 0,-1 0 71 15,2-3-1-15,1 1 2 0,3-2 6 0,-1-1-1 16,2-2 4-16,4 2-3 0,-1-2 5 0,1-2-13 0,3-1-7 0,2 1-9 16,1-3-13-16,0-1-11 0,2-1-18 15,-3-2-6-15,3 0-13 0,0-1 7 0,-4-2 2 0,2 2 6 16,-1-2 8-16,-3 1 5 0,1-2 9 0,-1 5 5 16,0-3 5-16,-3 1 3 0,-1-1-2 0,1 2-10 15,-2-1-16-15,-2 3-14 0,-2-1-6 0,-2 0-12 16,-1-1-24-16,-2 3-21 0,-2 1-31 0,0-2-16 0,-2 0-30 15,1 1-27-15</inkml:trace>
  <inkml:trace contextRef="#ctx0" brushRef="#br0" timeOffset="86454.2011">30182 11849 352 0,'0'1'7'16,"0"-1"11"-16,2 1 20 0,-2-1 16 0,0 3 26 0,0-3 21 15,0 0 33-15,0 0 17 0,0 0 21 0,0 0 10 0,0-3 5 16,0 3 9-16,1-1-12 0,1 0-11 0,-2-2-27 16,3 0-16-16,-2 1-32 0,1-2-20 0,-2 0-22 15,2-3-20-15,-2 3-7 0,1-1-7 0,-2-2-1 0,1 2 7 16,-2-3 4-16,2 4 13 0,-2-1 5 0,-2 2-1 15,1-2-4-15,0 1-2 0,-1 2-2 0,1 0-11 0,-2 1-5 16,-1-2-10-16,-2 3-12 0,0 4-3 0,-3 0-6 16,-3 3 1-16,-2 2 1 0,-3 1 1 0,-3 8 1 0,0-1-1 15,-3 4 5-15,1 1-5 0,-1 2 3 0,4 1-2 16,-1 0 4-16,3 0-4 0,3 1 5 0,2-2-3 0,1 1 5 16,5-3-2-16,1 2 0 0,4-5 3 0,1 0-6 15,2-2 5-15,3-1-2 0,2-2 1 0,4-3-2 0,-3-2 4 16,4 0 3-16,2-2-4 0,1-2 2 0,0-2-1 15,3-2 0-15,1-1-6 0,-1-1-9 0,3-4-6 16,-3-1-15-16,4-3-11 0,-1 1-11 0,0-4-12 0,0 1-10 16,-1-4-5-16,1-1 1 0,-1 0 1 0,-2-1 4 15,2 0 5-15,-2 0 7 0,-2-1 10 0,0-1-3 0,2 1-3 16,-4-2-2-16,2 3 3 0,-1-3 4 0,2-1 3 16,-3-1 2-16,1 1 4 0,1 0 13 0,-3-2 10 0,0 6 13 15,0 0-1-15,-3 3 4 0,-1 3 4 0,0 2 3 16,-4 2-2-16,1 5 5 0,-3-1 5 0,1 1 0 0,-1 0 4 15,-1 4 0-15,0-1 13 0,0 0 43 0,0 4 24 16,-1 2 12-16,-1 2 13 0,2 2 1 0,0 3 8 0,0 3 1 16,-1 3-8-16,-1 2-46 0,0 1-19 0,2-1-17 0,0 3-16 15,0 1-2-15,0-2-4 0,0 4-5 0,0-3-5 16,2 2-3-16,-2-3-16 0,3-2-15 0,2 1-13 0,0-5-30 16,1-1-27-16,3-5-32 0,-1 0-27 0,-1-4-29 15,5-3-28-15,-4-1-29 0,2-1-49 0</inkml:trace>
  <inkml:trace contextRef="#ctx0" brushRef="#br0" timeOffset="86766.4111">30715 11867 695 0,'3'-4'22'0,"3"1"16"0,1-2 16 0,2 4 17 16,-3-3 15-16,1 1 14 0,-1-1 1 0,3 2 5 0,-4-1-25 16,3-1-6-16,-3 1-21 0,-2 2-10 15,0 0-4-15,2-2-8 0,-4 3 8 0,-1 0 1 0,0 0 8 0,0 0-4 16,0 0 7-16,2 0-3 0,-2 0-9 0,0 0-6 16,3 0-11-16,-1-1-2 0,1-1-6 0,0 0-4 0,4-1-6 15,-1 2-4-15,3-2 3 0,-1-1-4 0,3 2 1 16,2-2 4-16,0 1-7 0,4-1 4 0,-3 0 2 0,5 0-1 15,-1 0-5-15,2-1 6 0,-1 1-5 16,0 0-7-16,-2 0-18 0,-4 0-26 0,1 1-27 0,-3 0-23 16,0 1-33-16,-6 1-27 0,0 0-33 0,-2-2-26 15</inkml:trace>
  <inkml:trace contextRef="#ctx0" brushRef="#br0" timeOffset="87256.9151">30721 11597 2063 0,'-2'0'1'0,"1"0"7"0,1 0-2 0,1-3 1 16,-2 2 2-16,2 1-7 0,-1 0 4 0,0-1 1 0,0 2-3 15,2-1-14-15,-2 0-10 0,0-1-21 0,0 1-35 16,2 0-34-16,-1 0-39 0,-1 1-40 0,0-1-52 16</inkml:trace>
  <inkml:trace contextRef="#ctx0" brushRef="#br0" timeOffset="87502.6419">30781 12136 1571 0,'0'0'24'0,"0"0"41"16,0 0 25-16,0 0 11 0,0 0 15 0,0 0 1 16,0 0 3-16,0 0 2 0,8 48-24 0,-8-43-37 15,0-2-25-15,0 2-13 0,2-1-8 0,-2 2-7 0,0-1-1 16,0 1-1-16,0 0 3 0,0 0-5 0,0-1-1 15,0 3-3-15,-2-1-27 0,-1 0-32 0,1 0-24 16,-1 0-43-16,-2 1-41 0,-1 0-52 0,-2-2-43 0,0 1-51 16</inkml:trace>
  <inkml:trace contextRef="#ctx0" brushRef="#br0" timeOffset="88195.1066">31341 11700 635 0,'-2'-4'8'0,"2"0"6"16,0-2 6-16,0 0 9 0,0 2-2 0,0-1 8 0,2 1 8 15,-2 1 0-15,0-3 0 0,3 0 5 0,-2 1 1 16,1-1-1-16,1-2 11 0,0 0 1 0,2 1-6 0,0-3 9 16,1-1-2-16,3 1 5 0,0-2-2 0,0 0 0 0,2-1 0 15,0 0-3-15,2-3 6 0,-1 2-3 0,3-1-1 16,0 2-12-16,0 1-1 0,0 0-7 0,0 2-11 0,2 1 1 15,-2 3-8-15,-2 1-5 0,0 2-9 0,1 2-1 16,-2 1-6-16,-1 1 0 0,-1 4-4 0,0 3-1 16,0 2-2-16,-3 4 1 0,1 2 4 15,-3 6-2-15,0 1 0 0,-2 4-1 0,-1 3 7 0,-2 5-2 0,-3 0-1 16,-2 2 1-16,-2 1-4 0,-4 1 1 0,-1 1 6 16,-3-2 0-16,-2-1-1 0,-3 1 1 0,0-1 4 0,-3-4-6 15,1 0 2-15,1-3 0 0,-1-3-2 0,0-1 1 16,4-4 1-16,-2-5-4 0,4-1 0 0,2-3 1 15,0-1 7-15,4-3-7 0,-1-2 1 0,2-2-4 0,1 0 2 16,1-2-2-16,1 0 1 0,1-3 2 0,-1 0-4 16,1 0 6-16,2-3-5 0,0 0 8 0,1-2-4 15,1-1 7-15,1-2-4 0,0-1 4 0,0-3-2 0,3-3 4 16,0 0-1-16,0-2 4 0,4-2 2 0,0-1 4 16,0-1 11-16,4 1 11 0,1-2 8 0,1 2-1 15,0-1 10-15,0 3-5 0,-1 2 2 0,4 2-12 0,0 0-10 0,0 5-4 16,-2 1-15-16,3 0-2 0,0 3-4 15,-2 1-6-15,-1 0-1 0,2 3-1 0,1-2-1 16,-4 3-6-16,4 0 0 0,-4 3 2 0,0-1-2 0,1 4 3 16,-1-2-2-16,1 4 1 0,0-2 2 0,-2 2-10 15,1 1-22-15,0-3-32 0,1 0-20 0,1-1-22 16,2 1-18-16,-3-4-14 0,3-1-41 0,-1-1-20 16,0-2-2-16,3-2 2 0,-3-1-5 0,1-2-7 0,-1-1-8 15</inkml:trace>
  <inkml:trace contextRef="#ctx0" brushRef="#br0" timeOffset="88507.3167">32085 11725 1089 0,'0'-9'27'16,"2"1"17"-16,-4 1 22 0,2 3 25 0,0 0 20 15,-1 0 23-15,-1 3 22 0,2 0 12 0,0 0-22 0,0 1-15 0,0 0-18 16,0 0-27-16,0 2-19 0,0-1-30 16,0 2-18-16,0 1-15 0,-2 1 9 0,1 2-4 0,-1 3 2 15,0 2-3-15,-1 0 5 0,3 4 3 0,0 1-1 16,0 0-2-16,0 0-8 0,2 0 5 0,1-2-7 15,2-1 4-15,0 2-2 0,0-4 2 0,1-2 2 0,5-2 11 16,-2 3-7-16,3-5-2 0,-2 2 2 0,3-4 8 16,1 1-5-16,-3-5 0 0,1 2-1 0,3-4-12 0,-3-3 10 15,0 3-5-15,-1-5-2 0,-3 0 0 0,3-1 1 0,-3-1 2 16,-3-1-2-16,1 0 4 0,0 0-4 0,-3-2 8 16,-1 0-5-16,-2-2-5 0,0-1 4 0,-3 1-5 15,1-1-1-15,-4-3 2 0,0-1-7 0,-1 1 1 0,-1 1 5 16,-1-3 4-16,3 3-11 0,-4 1-2 0,2 2-2 15,-1-2-4-15,1 4-11 0,-2-1-19 0,1 4-24 0,3 0-29 16,-4 2-34-16,2 2-29 0,-3 1-43 0,3 1-48 16,-3 2-52-16</inkml:trace>
  <inkml:trace contextRef="#ctx0" brushRef="#br0" timeOffset="95196.3284">14170 8853 675 0,'-2'0'14'0,"1"0"13"15,1 0 13-15,0 0 5 0,0 0 9 0,0 0 6 16,0 3 4-16,0-3 7 0,1 0-5 0,-1 1-4 0,0-1-12 16,0 0-4-16,2 0-7 0,-2-1-5 0,2 1-7 15,-2 0-2-15,1 0-10 0,1 0-9 0,-2 0-3 0,1 0-6 16,1 1 3-16,0-1-2 0,-1 3 2 0,2-3 8 0,2 0 5 16,1 3 12-16,1-1 9 0,1 0 25 15,1-1 10-15,4 0 5 0,0-1 8 0,0 3-7 0,4-1-4 16,0 0-13-16,0-1-3 0,5 4-18 0,0-3-10 15,4 0 4-15,-2 1-3 0,4 0-7 0,4-1 3 16,-1 1 2-16,7-1-5 0,-2 0-3 0,2 0-4 0,5-2-4 16,-4 0-11-16,4 0 1 0,0 0-7 0,0-2 4 15,-2 0 0-15,3-3 7 0,-1 0-3 0,1 0-2 0,-1-2 5 16,1-1 2-16,-2-1 4 0,4 0-3 0,-1-2 0 16,-1 2-5-16,2 0 2 0,-3-2-2 0,0 2-1 15,-1 1 0-15,-1-1-1 0,-3 2-1 0,-2 1-3 0,-1-1-2 16,-2 1 0-16,-1 0 3 0,-4 4 3 0,1-2 0 15,-3 1-4-15,1 1-2 0,-2 1 12 0,-1 0-6 16,0 0 4-16,1 1-1 0,-1 0-3 0,0-3-1 0,1 3 5 16,1 0 2-16,0-1-9 0,3-2 7 0,1 3-8 15,3-3 5-15,0-2-1 0,6 3-4 0,-1-2 6 0,2 0-2 16,-2 0 5-16,3 1-6 0,-1 1 2 16,-4 0-4-16,0 0 0 0,-3-1 8 0,-3 3-14 0,-1 0 8 15,-4 0-4-15,-3 0 4 0,-1 3 2 0,-3-3-5 16,-5 2 4-16,0 1-10 0,0-2 13 0,-4 2-4 0,-2-3-2 15,-1 2-4-15,0 0 3 0,-3-1 5 0,-1-1-5 16,-1 0 8-16,-1 3-7 0,0-3 6 0,0 0-6 0,-3 2 5 16,5-2-1-16,-4 0 2 0,2 0-2 0,0 0 6 15,2 0 2-15,-2 0-12 0,-2 0 7 0,2 2 2 16,0-2-2-16,0 0-1 0,0 0 3 0,0 0-6 0,-1 0-15 16,1 2-21-16,0-2-35 0,0 0-36 0,-2 0-50 15,0 3-48-15,0 2-70 0</inkml:trace>
  <inkml:trace contextRef="#ctx0" brushRef="#br0" timeOffset="104767.3213">13166 11810 1327 0,'-1'7'15'0,"-3"-6"17"0,4-1 19 15,0 0 6-15,0 2 4 0,0-2 7 0,2-2 6 16,0 2 13-16,-1 0-7 0,1 0 0 0,-2 0-4 0,1-1 4 16,-1-2 6-16,0 3 3 0,0 0-1 0,0 0 1 15,0 0-9-15,0 0-10 0,0-2-21 0,0 4 1 16,0-2-12-16,0-2-11 0,0 2-1 0,0 0-12 0,0 0-1 16,4-2 0-16,-4 2-2 0,0-1-7 0,0-3 7 15,0 1-7-15,-2-2-1 0,2 0 0 0,-2-2 1 16,1-2-10-16,-1 0 14 0,-1 0-10 0,0-1 1 0,-1 1 5 15,-1-1-1-15,0-1-1 0,-2 3-2 0,-1-2 4 16,1-1-2-16,-1 2 2 0,-3 1 1 0,0 0-1 16,1 2-1-16,-1-2 5 0,-1 1-5 0,-1 2 3 0,0 0-8 15,1 2 2-15,2-1 0 0,-4 4 3 0,4-1-9 16,1 2-1-16,-2 3 2 0,3 1-1 0,-3 1 0 16,1 3 3-16,1 3-6 0,-1 2-4 0,-2 3 13 0,2 3-7 15,1 4 2-15,-4 2 2 0,4 3 6 0,-1 1 2 16,1 2 2-16,2-1 3 0,3 2 1 0,0 0 4 15,1-1-2-15,1 1 1 0,4-3-4 0,0-2-4 0,1 0 3 16,2-1 0-16,0-2-9 0,1-3 6 0,1-2-6 16,5-2-3-16,-4-3 3 0,4-3 2 0,-1-3-7 15,1-2-1-15,0-2 3 0,1-3 0 0,1-2 5 0,-1-2 4 16,1-5-9-16,2 2 3 0,-2-4 1 0,-1-2-1 16,-1-1 2-16,4-2-5 0,-3-1 1 0,1-2-2 15,-3 0 7-15,3-1-6 0,-4-2-2 0,1 0 7 0,0-2-7 16,-3 1 2-16,1 0-10 0,0-2-7 0,-2-1-14 15,-1 0-7-15,2-3-8 0,-1 3-20 0,-1-3 3 0,0-2-14 16,1 0-11-16,-1-1-2 0,-1-2 10 0,1-2 3 16,-2 1 5-16,0-3 15 0,-1 1-6 0,-1-2 15 15,-1 2 13-15,-2-1 8 0,1 3 2 0,-2-1 0 16,-1 1 7-16,-1 3 1 0,1 2 9 0,-2 1-2 0,1 0 8 16,-2 5-3-16,1 0 2 0,-2 2 5 0,1 1-2 15,-1 3-1-15,-2 1 1 0,1-1 3 0,0 3-2 16,1 1 3-16,-1 0 0 0,0 0 6 0,0 3 7 0,2 1 12 15,-2-1 14-15,1 1 17 0,3 2 2 0,-1 0 2 16,0 3 12-16,4 1 1 0,-2-2-13 0,-1 4-5 0,4 3-19 16,0-3-24-16,0 1 0 0,2 1-2 0,0 1-5 15,-2 5 5-15,1 3 8 0,1 1 4 0,1 5 12 16,1 5 10-16,0 3 2 0,0 5 7 0,3 3-3 0,1 3-6 16,-1 2-4-16,1 0-8 0,0 3-11 0,5-1-1 15,0 1-8-15,-4 0-5 0,4-4-7 0,-2-1-2 16,0-5 1-16,3-2 1 0,-1-1 1 0,1-7-4 0,-4-3-8 15,2-2-4-15,-1-4-14 0,-1 0-18 0,-1-7-21 16,2 3-30-16,-1-4-19 0,-2-2-43 0,3-3-14 0,0 0-36 16,-1-3-24-16,5-2-14 0,-4 0-25 0</inkml:trace>
  <inkml:trace contextRef="#ctx0" brushRef="#br0" timeOffset="105479.7963">13647 11412 1171 0,'-3'-8'38'0,"0"1"16"0,0 2 19 0,-6 1 20 16,3 2 6-16,0 0 7 0,-3 2 10 0,0 1 5 0,1 2-24 15,-2 2-18-15,2-1-14 0,-2 4-17 0,2 1 0 16,-1 2-5-16,1 1-6 0,1 2 2 0,1 3-8 0,-2 3 5 16,4 2-1-16,0-1 3 0,1 3-4 0,2 1-7 15,-1 1-1-15,2 1-10 0,2-2-6 0,1-2-1 16,-2 1-6-16,3-2-9 0,0 1 3 0,4-6 3 0,-2 1-4 15,1-6 7-15,1 0-5 0,1-1 5 0,1-5-1 16,-2 1 2-16,1-3-4 0,2-1 3 0,-1-3 3 16,-1 0-6-16,4-2 4 0,-5-3-14 0,1-2 0 15,2-2-8-15,-1 0-2 0,-2-5-13 0,2 3 4 0,-3-5 2 16,-1 0-2-16,-1 0 7 0,-2 2 6 0,3-2 9 16,-4 0-4-16,-2 2 11 0,0-3-2 0,0 1 2 15,0 0-1-15,-2 1 1 0,-2-2-2 0,1 0-1 0,1 0 10 16,-1 3-4-16,0-1-1 0,0 5-1 0,1 1-1 15,0 1 1-15,1 4-2 0,-1 1-5 0,2 2 1 16,0-2-7-16,2 6 2 0,-2-2-3 0,1 2 2 0,1-1 5 16,0 5 11-16,1 2 6 0,0-1 5 0,2 8 7 0,1-3-5 15,2 4 7-15,-3 3-1 0,3 1-4 16,1-1-8-16,-1-1-8 0,1 1-4 0,1 0-3 0,1-2 3 16,-2-1 6-16,3-2-3 0,-2-1-4 0,0-2-1 15,2 0 2-15,0-3-6 0,-3-1 9 0,4-4 0 16,-4 0-12-16,-1-2 6 0,3-2 3 0,-5-3-7 0,4-1-6 15,-2-3-4-15,1-1-21 0,-2-2-12 0,1-3-5 16,0-2-10-16,-1 1-6 0,0-3-3 0,-2 0-1 16,-1-2 5-16,-2-1 18 0,3 1 10 0,-3-4 1 0,2 1 7 15,-4-3-7-15,0-3 11 0,-2-1 2 0,0-2-14 16,-2-5-11-16,-1-1-8 0,1-1 2 0,-3-1-4 16,1-2 8-16,-3-3 4 0,2 2 5 0,-1-2 20 0,-3 0 14 15,3 2 5-15,-1 1 10 0,-1 3 30 0,-1 4 23 16,2 2 17-16,1 6 28 0,-1 3 17 0,2 6 17 15,4 3 11-15,0 7-4 0,-1 2-24 0,3 5-24 0,1 0-24 16,0 3-27-16,1 3-9 0,1 2-2 0,0 4-6 16,1 5 13-16,0 5 9 0,2 2 12 0,0 5 10 15,2 3 0-15,1 3-7 0,2 2-14 0,2 3 0 0,0 0-15 16,0 1-7-16,2 5-6 0,1-1-6 0,-1 2 4 16,0-1-7-16,2 1-1 0,-3-2-5 0,1-4-6 15,-3-3-5-15,3-3-14 0,-5-6-10 0,0-4-28 16,-1-7-21-16,-1-1-26 0,-2-5-30 0,0-4-38 0,0 0-33 15,-5-3-30-15,3-2-72 0</inkml:trace>
  <inkml:trace contextRef="#ctx0" brushRef="#br0" timeOffset="105674.4304">13826 11333 1254 0,'-12'-10'21'0,"3"4"18"0,0-5 6 15,2 6 0-15,1 0 0 0,1 1 0 0,3 1-1 0,1-2-3 16,-2 2-20-16,3-1-18 0,0 2-8 0,1-1 4 16,2-1-8-16,1-1 5 0,0 0-4 0,5 1-6 15,0-2-20-15,2 1-25 0,2 0-18 0,1 0-27 0,4-2-15 16,0 3-23-16,2-1-13 0,0-2-8 0,3 3 0 16</inkml:trace>
  <inkml:trace contextRef="#ctx0" brushRef="#br0" timeOffset="106088.7614">14380 11058 1037 0,'-1'1'7'0,"-1"4"13"0,-1 0 23 0,-2 2 10 15,1 3 12-15,-3 1 25 0,1 2 12 16,-2 4 11-16,-1 3 13 0,-3 1 7 0,6 4-16 0,-6 1-3 16,3 1-2-16,0 3-15 0,-3-2-11 0,3 1-9 15,3-2-17-15,1-2-17 0,-1 0-2 0,3-2-14 16,2-2-9-16,1-4-10 0,1 1 1 0,1-5-2 0,1 2-1 15,1-6 0-15,3 0-11 0,-3-1 8 0,1-4-1 16,3-1 2-16,0-2-1 0,0-2 3 0,0-3-10 16,3-2-8-16,-2-1-6 0,3-4-6 0,0-2-15 15,-1 0-9-15,0-3-5 0,2-2-16 0,-4-1 1 0,1 1 1 0,1-2 6 16,-5-1-5-16,1-2 9 0,-2 1 4 16,0-3-5-16,-1 0 6 0,-1-1-7 0,-2 0 3 0,3-1 7 15,-4 2 7-15,0 0 8 0,0-1 0 0,0 4 15 16,-2 2 11-16,0 3 10 0,2 3 7 0,-1 3 9 15,1 1 10-15,0 5 3 0,-2 0 3 0,4 5-10 16,-2 0-8-16,0 0 7 0,0 0-9 0,1 0-13 0,-1 5 7 16,0-1 12-16,2 1 10 0,0 3 13 0,1 1 17 15,2 2-2-15,-4 5 17 0,6 1 6 0,0 3-9 16,1-1-10-16,0 2-14 0,-1 2-4 0,3-2-11 0,-1 3-6 16,2-2-7-16,-1 0-8 0,2-1 3 0,0-1-13 15,-1 1-3-15,2-2-28 0,0-5-33 0,-2-1-36 16,-2-2-44-16,4-4-53 0,-4-5-65 0</inkml:trace>
  <inkml:trace contextRef="#ctx0" brushRef="#br0" timeOffset="106697.7233">15678 10522 478 0,'3'-20'17'16,"-1"-2"26"-16,-1 2 17 0,-2 4 22 0,1 0 31 0,-2 5 20 16,2 0 20-16,-3 3 13 0,3 2-2 0,0 3-13 15,-1 0-7-15,1 2-9 0,1 1-29 0,-1 1-12 16,-1-1-13-16,1 0-17 0,0 1-13 0,0 1-19 0,0-2-6 16,0 3-21-16,1-2 11 0,2 4 8 0,-3 1 5 15,2 4 26-15,2 4 2 0,-2 2 13 0,3 6 6 16,0 5 13-16,-1 2-4 0,1 4-17 0,4 5-7 0,-1-1-24 15,1 5 1-15,1 0-9 0,-2 2-7 0,2 0-8 16,2 1-5-16,-4-2-3 0,4-2-4 0,-5 0 1 0,3-3-5 16,-1-5 4-16,1-1-5 0,-1-6 3 0,1-2 0 15,-1-3 1-15,4-4 5 0,-2-1-4 0,1-5 7 16,3 0-3-16,-1-2 0 0,2-1 0 0,3-4-16 0,-2 0-20 16,5-4-66-16,0 0-46 0,3-3-24 0,-2-2-56 15,1-4-64-15,1 0-73 0</inkml:trace>
  <inkml:trace contextRef="#ctx0" brushRef="#br0" timeOffset="107404.2622">15687 10968 1875 0,'-22'1'29'0,"2"2"32"0,6-7 8 0,0 3 3 15,2-1 5-15,4 1 0 0,3 0-9 0,5-2 7 16,-1 1-34-16,2-1-32 0,3-4-7 0,1-1-7 0,3-1-1 16,2 0-1-16,2-1 7 0,2-2-7 0,3 0 5 15,2 1-2-15,-1 2-7 0,4-1 2 0,1 1-2 16,0 2 2-16,0 0-3 0,3 2 2 0,-1 0 0 0,0 2 3 16,2-1 10-16,-3 3 0 0,-1 1-2 0,3-2-1 15,-3 4 3-15,0 2 0 0,-1-3-3 0,0 4 0 16,0 3-3-16,-5 0 0 0,2 0-4 0,-3 2 7 0,0 1-5 15,-2-1 0-15,0 1-2 0,-2-2-3 0,-2-1 3 16,-2-1 0-16,-1-2 4 0,-2-1-7 0,-1-1-5 16,0-1-12-16,-2-2-3 0,0 0-1 0,1-1-16 15,-1 0-24-15,1-2-24 0,2-4-21 0,0 2-11 0,-1-4-18 16,5 0-4-16,0-4-13 0,0 1 4 0,-1-4 14 16,3 3 16-16,-1-4 28 0,-2 2 23 0,1-2 26 15,-4 0 17-15,-1-1 12 0,0 0 16 0,-3 0 13 0,-1 0 36 16,-1-1 10-16,-1 2 20 0,0 0 27 0,-1 1 10 15,2 2 21-15,-4 0 14 0,2 4 11 0,-2 5-24 16,4 0-15-16,1 3-23 0,-2 0-35 0,2 4-10 0,0 0-21 16,2 1-18-16,-1 4-16 0,2 3-3 0,2 4-2 15,-2 1 7-15,3 4 10 0,-1 5-10 0,3 2 15 16,1 2 4-16,3 3 7 0,-3 2 2 0,4 2 3 16,-2 1-2-16,3 2 2 0,-1 2 7 0,1-1-10 0,-1 3-4 0,-1 3 2 15,4 1-8-15,-3 3 2 0,2-2-1 0,-2 1-5 16,0 0 1-16,-1 0 2 0,1-1-7 0,-5-5-4 15,-2-1 4-15,1-3 0 0,-2-1 24 0,-4-3 20 16,2-1 9-16,-3-5 6 0,-4-2 4 0,0 0 4 0,1-3 11 16,-2-5 4-16,0 3-24 0,1-5-7 0,-1-2-7 15,-1-2-3-15,1-1 5 0,0-5-8 0,0 1-16 16,1-2 2-16,-1-5-1 0,-3 3-14 0,3-3-3 0,1 0-3 16,-3-3-5-16,1-1-1 0,-3-4 7 0,2 2-5 15,-3-5-7-15,0-1 7 0,-1-2-7 0,-1-6-1 16,2 0-1-16,-3-6-7 0,0 1-19 0,4-5-21 15,-3-7-19-15,3-1-40 0,0-6-31 0,1-2-22 0,1-1-36 16,0-4-43-16,3-1-27 0,1 0-40 0</inkml:trace>
  <inkml:trace contextRef="#ctx0" brushRef="#br0" timeOffset="107900.6364">16659 10435 695 0,'4'16'12'0,"-1"0"14"0,2 2 4 0,-4 4 12 0,4 3 18 16,3 4 10-16,-3 4 13 0,1-1 13 0,0 6-10 16,2-1-7-16,2 5-4 0,-2-2-9 0,0-1-19 15,1 3-7-15,0-4-15 0,3 0-20 0,-2-2 0 16,0-3-5-16,0-4 3 0,2-3-2 0,-2-1-5 0,1-4 3 15,0-2 2-15,-2-4 9 0,-1 1-4 0,1-5 0 16,-2-2-4-16,-2-1 1 0,-2-3 5 0,0-1 1 0,-1-4 2 16,-2 0 5-16,0 0 13 0,0 0-4 0,-2-1 0 15,-1-3 2-15,1-3-3 0,-3 2-5 0,-1-2-1 16,-1-2-11-16,2-4-9 0,-5 1 4 0,0-1-4 0,-2-3-2 16,-1-2 4-16,-1-2 4 0,1-2-1 0,-4-2 1 15,3-2-1-15,-3-5-5 0,1 0 9 0,-3-6 0 16,1-3-4-16,-1 1-4 0,2-3-2 0,-1 2 14 0,3 0 7 15,-1 0 1-15,0 6-1 0,5 2 2 0,0 2 5 16,0 5-1-16,5 4 0 0,1 0-11 0,2 3-9 0,-1 3 0 16,6 1 0-16,1-1-9 0,2 5 0 0,1-2-4 15,3 0-1-15,1 0 6 0,1 2-6 0,3 0 8 16,-1 1-2-16,2 0 5 0,2 1-1 0,-2 5 10 0,2-1-4 16,0 3-3-16,-3 2 8 0,2 5 0 0,-2 0 14 0,2 6 10 15,-3 3 12-15,0 4-1 0,0 4 5 16,-1 3 4-16,-2 3-1 0,2 4-2 0,-4 4-15 0,-3 1-14 15,4 1-6-15,-5 2-1 0,0 0-1 0,-3 1-15 16,-1 0-23-16,0-5-31 0,0-3-17 0,-1-1 0 16,-3-5-35-16,3-5-30 0,-1-3-29 0,-1-4-20 0,1-6-15 15,1-2-1-15,-3-2-25 0</inkml:trace>
  <inkml:trace contextRef="#ctx0" brushRef="#br0" timeOffset="108341.9312">17029 10694 1348 0,'9'-2'23'0,"-5"-1"24"15,9-1 14-15,-5 0 11 0,0 0 12 0,6-1 4 16,-3-2 9-16,4 2 0 0,2-2-16 0,0-3-22 16,2 2-12-16,1-1-14 0,1-3-9 0,0 3-1 15,-1-2-11-15,0-3-2 0,0 2-6 0,-1 0 0 0,-1 0-4 16,-2 0 3-16,2 1-4 0,-6-3-2 0,2 0 4 15,-2 4-4-15,-3-4 2 0,2 2-2 0,-5 1 1 16,-2 0 2-16,0-3-5 0,0-1-9 0,-4 3-12 0,0-3 0 16,0 0-6-16,-4-2 1 0,1-2-3 0,0-2-3 15,-3 1 14-15,-3-2 3 0,0-1 16 0,0 0 3 0,-4 0 3 16,1 3 1-16,-3 1 7 0,0 5 6 0,-3-1-3 16,2 5 3-16,-2 3 4 0,-2 5 1 0,1 3-2 15,1 3 9-15,-3 3 5 0,-3 5-2 0,2 4 7 16,1 4 4-16,1 4-10 0,1 5 11 0,1 0 5 0,1 5 1 15,6 2-6-15,0 3-6 0,2 2-2 0,2 2-6 16,2 2 7-16,4 0-14 0,-2 1-6 0,4 0-9 16,1-1 5-16,1-6-4 0,2-3-11 0,3-6 3 0,3-1-3 15,-2-4 0-15,4-5 4 0,-1-5-1 0,3 0-4 16,2-3 1-16,-1-3 10 0,3-2-2 0,1-3 3 16,1-2 3-16,3-2-4 0,3-3 3 0,-1-3-4 0,4-2-13 15,0-4-31-15,-1 2-28 0,1-4-42 0,0 2-43 16,-2-2-33-16,-3-3-46 0,0 3-51 0</inkml:trace>
  <inkml:trace contextRef="#ctx0" brushRef="#br0" timeOffset="114814.206">8971 10681 986 0,'0'0'29'0,"0"0"41"0,0 0 14 0,0 0 19 0,0 0 1 15,0 0 6-15,0 0 11 0,0 0 2 0,0 0-23 16,2-26-33-16,-2 26-8 0,0 0-20 0,0 0 3 15,0 0-10-15,0 0-13 0,0 0 5 0,4-12-26 16,-4 12 39-16,0 0-4 16,0 0 2-16,0 0 6 0,0 0-1 0,30 32 5 0,-30-32-8 15,0 0-10-15,45 58-4 0,-29-40-8 16,0 3-1-16,1-1-7 0,1 0-29 0,2 1-49 0,0-3-48 16,0 2-53-16,2-2-76 0,-2 0-49 0</inkml:trace>
  <inkml:trace contextRef="#ctx0" brushRef="#br0" timeOffset="115587.2274">9311 10786 1592 0,'0'0'32'0,"0"0"30"0,0 0 32 0,0 0 10 16,0 0 5-16,0 0-2 0,-27-32 2 0,27 32-5 16,0 0-35-16,0 0-25 0,0 0-26 15,0 0-2-15,0 0 7 16,40 24 1-16,-26-13 6 0,-1 2-1 0,4 0-3 0,-1 2-4 16,-1-2 1-16,2 0-11 0,0 2 0 15,-1-1-5-15,1-3-8 0,-4 1-1 0,1-2 5 16,-1-2-6-16,-1 2 5 0,-2-3-1 0,-2-2 4 0,0 0-3 15,-1-3 1-15,-2 0-1 0,0 1-1 0,0-3 8 0,-2-3 3 16,2 1-2-16,-1 1-4 0,-1-5-5 0,0 0 2 16,2-3-7-16,-2-2-9 0,4-1-5 0,-5-2-14 15,1-3 0-15,0-1-5 0,0 0 7 0,-2-1-4 16,-1 0 7-16,0-1 8 0,-1-3 5 0,1 1 9 0,-3 0 1 16,0-2 0-16,0 2 4 0,1-3 3 0,-5 4 2 15,4 1 2-15,-2 2 1 0,1 3 5 0,2 3 13 16,-2 5 15-16,1 1 1 0,1 2 2 0,2 3-3 0,0 1-4 15,0 0-4-15,0 0-6 0,2 1-11 0,-2 2-14 16,3-1-5-16,1 0 0 0,1 3-3 0,0 3 6 16,1-1 1-16,4 2-2 0,0 4 2 0,5-1 2 0,-1 2 2 15,-1-2-2-15,4 4 6 0,-3-3-9 0,4-1 1 16,-4 1-2-16,2-4-2 0,-2 0 0 0,2-1-2 16,-4-2 2-16,0-2-4 0,0-2 7 0,1 1 0 15,-2-3-6-15,-3 0-9 0,0-4-17 0,0 0-22 0,-1 0-24 16,-2-4-25-16,0 0-23 0,-3-1-33 0,1-3-10 15,-3 0-7-15,0-2 3 0,-3-1 3 0,1 2 12 16,0-4 20-16,-1 1 18 0,-2-2 22 0,-2 0 10 16,2-1 10-16,-1-3 8 0,-1-1 16 0,-1-3 8 0,-1 2 9 15,-1-3 4-15,1-1 8 0,-5-2 15 0,2 1 22 0,0 0 37 16,1 0 18-16,0 5 41 0,-3-1 24 0,4 4 23 16,-1 2 22-16,0 2 17 0,3 2 6 0,0 6-9 15,0-1 3-15,4 4-26 0,-1 1-12 0,0-1-9 0,2 3-10 16,3 1-24-16,-2 2-17 0,2 0-19 15,0 0-20-15,2 0-15 0,-2 2-15 0,1 0-16 0,1-1-7 16,0 3 14-16,1-1 2 0,2 6 6 0,-1-1 19 0,6 4 3 16,-2 5 9-16,3 0 3 0,1 4-3 0,3 2-17 15,0 2-7-15,1-2-7 0,1 1-21 0,1 2 8 16,1-2-4-16,1 0-6 0,0-2 2 0,-2-1 6 0,1 0-1 16,-1-2-4-16,1-1-3 0,-5-4-31 0,3 2-26 15,-4-5-31-15,3-2-58 0,-5 0-57 0,-1-3-65 16,-1-1-51-16,0-3-62 0</inkml:trace>
  <inkml:trace contextRef="#ctx0" brushRef="#br0" timeOffset="115802.8734">9725 10471 1952 0,'-4'-7'53'0,"-3"3"19"0,4-4 14 0,0 3 0 16,0 1 4-16,-2-1 0 0,5 2-3 0,-5-2 1 16,4 1-55-16,1-2-26 0,0 1-10 0,0 0 2 15,1-1-8-15,4 2-7 0,-2-4-3 0,2 1-20 0,1 1-29 16,1-1-28-16,3 0-48 0,-2 2-45 0,2-2-42 16,2 0-43-16</inkml:trace>
  <inkml:trace contextRef="#ctx0" brushRef="#br0" timeOffset="117084.2339">10095 10242 1068 0,'0'0'25'0,"-20"12"26"0,20-12 12 15,0 0 19-15,0 0 5 0,0 0 14 0,0 0 8 16,0 0 10-16,0 0-33 0,-24 9-24 0,24-9-7 15,0 0-25-15,0 0 0 0,0 0-12 0,-10 5-26 16,10-5-12 0,13 13 16-1,16 7 10-15,-21-17-6 16,2-1 4-16,0-1-1 0,0-1 2 0,2 0 1 16,1-1-2-16,-1-1 3 0,-1-5 1 0,5 4 3 0,-3-3-5 15,0-1 2-15,1-3-1 0,-1 0-1 0,0-1-2 16,-1-2-13-16,-1 1-10 0,0-3-10 0,-2 1-8 15,-2-1-12-15,2-2-10 0,-4 0 3 0,-2 3-3 0,-1-1 9 16,-1 0 12-16,-1 1 7 0,-1 1 10 0,-3 1 13 16,0 0 3-16,-1 0 5 0,-1 0 0 0,-2 1 5 0,0 0-1 15,0 2 0-15,-3 1 4 0,3 0 10 0,-2 0 16 16,1 3 11-16,1 2 12 0,-2-1 12 0,3 2 9 16,1-1 18-16,-3 3-6 0,3 2 0 0,0 0-12 15,-2 1-16-15,2 1-9 0,1 0-10 0,-3 5-12 0,3 0-6 16,-4 4 5-16,2 4-11 0,3 4 6 0,-4 2 2 15,2 3 7-15,2 3-3 0,1 0 2 0,2 5-11 16,2-2-3-16,2-1-2 0,7 3-6 0,-2-5-3 0,3 0-2 16,3-3 0-16,0-3-3 0,2-2 8 0,2-4-5 15,-1-5 0-15,0 0 3 0,1-3-6 0,2-3 1 16,-2-2 1-16,2-2-5 0,-1-4-2 0,-2-2 4 16,2-1-5-16,-1-5-14 0,1-2-5 0,-5 0-16 0,3-2-6 15,-1-3 2-15,0 0-9 0,-3-3-5 0,1 3 6 16,-3-3 8-16,1-1 14 0,0 1 12 0,-3-3 8 0,2-1 0 15,-6 0 5-15,1-6-1 0,-1 3-2 0,-2-4 2 16,1-1-12-16,-2-1 4 0,0 1-8 0,-2 0 4 16,0-1 1-16,0 4 5 0,0 3 1 0,0 1 4 15,0 10 3-15,3 1-4 0,-3 2 5 0,0 8-9 0,0 0-1 16,2 4-1-16,-1 1-2 0,2 3 1 0,-1-1 2 16,3 6-2-16,0-1 2 0,4 4 4 0,-1 5 5 0,2 0-4 15,3 4 7-15,0 4-2 0,4 1 12 0,-2 1 3 16,4 5 10-16,-2 1 3 0,2 3 0 0,2 1 3 15,-1 2-5-15,1 2 4 0,1 2-8 0,-1 0 1 16,-1-1-7-16,0-4 1 0,1-1 1 0,0 1-5 0,1-5 1 16,-5-3-2-16,2-5-6 0,-2-1 5 0,-2-2-9 15,-4-1 5-15,1-3 0 0,-4-1-2 0,-1-3 3 16,-2-2-2-16,-1 1 2 0,-2-4 1 0,-2-2 14 0,1 1 7 16,-2-3 10-16,1-2 9 0,-2-3 1 0,-1 0 1 15,0 0 0-15,0-3-9 0,0 0-9 0,-2-3-15 16,-2 1-11-16,1-3-9 0,-3-2 1 0,1-3-4 0,-2-1-1 15,-1-3-10-15,-1-3-17 0,2-4-8 0,-2-2-12 16,2 0-12-16,-1-6-22 0,-3-2-17 0,2 0-6 16,-1-4-10-16,1-2 1 0,-2-1 0 0,3-4 5 0,0 1 15 15,-3-4 5-15,4 1 12 0,1-3 5 0,-1 1 18 16,2-1 4-16,2 3 9 0,1 0 8 0,1 3-1 16,1 3 10-16,1 4 3 0,0 3 5 0,2 8 5 0,0 1 5 15,0 4 8-15,0 6 2 0,0 4-1 0,2 1-1 16,-2 3 7-16,0 1 1 0,0 5-7 0,0-2 4 15,2 3-6-15,-2-1-3 0,0 1-3 0,1 1 6 0,1-1-6 16,1 2 2-16,-3-1-1 0,1 0 6 0,2 2 1 16,-1-1-5-16,0 1 5 0,2 1 4 0,1-3-1 0,2 3-6 15,-1-1 14-15,2 1-7 0,0 0 1 0,3-2 5 16,0 2 2-16,2-1-5 0,-1-3 3 0,1 3 9 16,-2-2-11-16,3-1 0 0,-1-1 3 0,-1-2-3 0,-1 3 2 15,-1-3-5-15,1-1 7 0,-2-1-9 0,-1 0 4 16,0 0 0-16,-2-2-1 0,1-1 2 0,-4 3-5 0,2-2 1 15,-3-2-3-15,1 1 4 0,1 3-3 0,-2-2 6 16,-2-2-5-16,0 2-1 0,0 0 6 0,0 1 5 16,0 1-3-16,0 1 7 0,-2 2-1 0,2-1-1 0,0 1 2 15,-2 1-2-15,0 1-8 0,2 0-3 0,0 0 4 16,0 0-9-16,0 0-5 0,0 0-4 0,2 1 4 16,-2 1 4-16,2 1-1 0,-2-1 1 0,2 2 1 15,-1-1-20-15,1 2-12 0,-1 3-27 0,4-4-39 16,-2 1-38-16</inkml:trace>
  <inkml:trace contextRef="#ctx0" brushRef="#br0" timeOffset="117936.3092">10560 11583 834 0,'-5'-12'22'16,"-3"-1"24"-16,5 1 21 0,-2 0 19 0,1 0 18 15,-3 4 26-15,2-1 14 0,-1 1 21 0,2 2-2 16,0 0-13-16,0 1-15 0,0 1-4 0,-1 1-6 0,1 2-10 15,-4 0-5-15,3 2-11 0,-1 0-20 0,-1 1-5 16,1 3-5-16,-1 0-10 0,-1 2-8 0,1 2-12 16,-1 2-12-16,1 0-7 0,-2 3-2 0,5 0-6 0,-1 3-2 15,0 0-2-15,-1 2-5 0,3 0-1 0,3 1-2 16,-2 1 3-16,4-1-5 0,0 1 2 0,5 0 0 0,-1 0 3 16,2-1 0-16,4 0-1 0,0 0 7 0,3-1 1 15,2 2 10-15,-1-1 2 0,4-2 7 0,1 2-6 16,-1-1 3-16,6 0 0 0,-3 0-1 0,2-1-7 0,1-1 1 15,-1-1-2-15,-1 1-8 0,3 0 2 0,-4-1 1 16,4-1 2-16,-2 0-3 0,1-1-1 0,-4 0-6 16,2-1-7-16,-1 1-6 0,-1-2-2 0,-2 3-15 0,-2-1-7 15,-2-2-4-15,0 1-4 0,-6-1-7 0,0 2 4 16,-3-1-4-16,-2 0-36 0,-2 1 9 0,-3-1 8 16,0 2-10-16,-3-1-11 0,-1 1-3 0,1-1-4 15,-2-1-2-15,-4 1 24 0,3-1-18 0,-2-3-13 0,-5 1-12 16,2-1-1-16,-2-2-5 0,-1 1-15 0,0-5-3 15,-3 3-4-15,1-2 9 0,-2-2 10 0,0-1 24 16,2-2 16-16,-3 0 13 0,3-2 21 0,-3-1 14 16,3-2 19-16,-3 1 10 0,0-3 2 0,5-1 3 15,-3 1 21-15,4-3 5 0,-1 1 17 0,1 1 19 0,2-1 13 16,2 0 4-16,2-2 12 0,2 2 14 0,1 1-8 16,2-2 9-16,0 2-6 0,1-3-10 0,2 2-6 15,1 1 8-15,0-1 1 0,-2 0-1 0,3-2-11 16,0 2-7-16,-1 1-4 0,3-1-2 0,-2 1-12 0,2-1-16 15,2 0-3-15,-1 1-16 0,3-1 2 0,-1-1 1 16,4 2 1-16,-2-1 3 0,2 1 5 0,-2-1 8 0,2 0-8 16,1-2 4-16,0 4-2 0,2-3-9 0,0 1-4 15,-1 1-6-15,2-1-2 0,-2 1-3 0,0-1-3 16,2 1-21-16,-4-1-29 0,1-1-38 0,-2 1-42 16,-1 1-49-16,-4-2-52 0,2 3-57 0,-4-5-55 0</inkml:trace>
  <inkml:trace contextRef="#ctx0" brushRef="#br0" timeOffset="118175.9704">10729 11442 1668 0,'-5'-3'21'0,"2"3"26"0,0 0 14 0,3-3-1 0,-2 3-1 16,1 1-2-16,4-1-5 0,-3 2 7 0,2 2 7 15,1 3-4-15,2 1-3 0,2 2 13 0,0 5 15 16,4 2 15-16,0 1 3 0,3 4-6 0,2 2-24 0,1 1-22 16,4 0-7-16,-4 0-12 0,5 0-14 0,-1 0-11 15,1-1 3-15,-3-3-8 0,3-1-28 0,-2-1-38 16,-2-4-45-16,2-1-49 0,-3-2-51 0,0-1-66 16,-1-5-69-16</inkml:trace>
  <inkml:trace contextRef="#ctx0" brushRef="#br0" timeOffset="119333.7518">11132 11451 1475 0,'-5'-9'33'0,"-1"3"27"16,3 4 13-16,0-2 8 0,1 3 1 0,-1 2-2 15,3-1-2-15,0 4 8 0,0 1-21 0,2 3-28 0,-1 0-12 16,1 4 2-16,1 0-5 0,0 2 2 15,0 2 9-15,5 0-7 0,0-1-19 0,-2 0 1 0,5 2-1 16,-1 0-8-16,-1 0 4 0,4-1 0 0,0-3-9 0,-2-1 5 16,3 1 3-16,-1-2 6 0,1-2-8 0,-2-1 0 15,1-3-5-15,-2-1 1 0,0-1 6 0,2-2-7 16,-5-1 2-16,1-2 1 0,0-1 7 0,0-4 1 16,-1 1 0-16,-2-1-2 0,0-1-3 0,-1-1 4 0,-2 0 2 15,-3-2-7-15,2 0-2 0,-4 0 1 0,2 0 4 16,-3 1 5-16,-2-2-3 0,1 0-3 0,-3-2-4 15,1 2 4-15,-2-3-9 0,-3 2-7 0,0-3-10 0,-1 2-5 16,0-2 0-16,-1 0-8 0,1-1 2 0,-3 3-19 16,2-3 13-16,3 2 0 0,0 3-5 0,0 0-10 15,1 2-19-15,5-2-9 0,0 6-18 0,1-2 9 0,2 1-26 16,-1-1 5-16,2 3 9 0,2-2 0 0,-1 2 29 16,2 0 17-16,4 1 13 0,-2-2 14 0,0 2 11 15,4-1 9-15,-1 0 3 0,1 4 7 0,0-3 1 0,1 1-7 16,0-1 8-16,2 4-2 0,1-3 3 0,-3 3-2 15,2-2-2-15,1 2 6 0,-1 0-5 0,1 0 0 16,2 5-1-16,-2-5-3 0,-1 3 6 0,0-3-5 0,1 2 1 16,-2-1 0-16,-2 1-2 0,-1-2 6 0,0 0 2 15,0 1-2-15,-3-1 2 0,-1 2 11 0,0-2 17 16,-3 1 14-16,1-1 21 0,0 0 10 0,-2 0 8 0,0 0 30 16,0 0 12-16,0 0-10 0,0 0-16 0,-2-3-9 15,2 1-11-15,-3 0-17 0,3 0-8 0,-4-1-21 16,3 0-13-16,-1 0 2 0,-1 0 8 0,1 2-9 0,-2-1-1 15,1 1 5-15,0 0-3 0,-2 1-4 0,0 0 8 16,0 1-1-16,-1 0-4 0,-3 2 5 0,4 1-1 0,-3-1-3 16,0 2 9-16,2 0-1 0,-1-1-9 0,3 1 2 15,0 0-7-15,1-1-6 0,2 2-3 0,1-1-1 16,0 2-6-16,1-1 0 0,1 2 0 0,1 0-8 0,2 1 5 16,-4-1 2-16,4 1 0 0,1-1 3 0,1 0-10 15,1 0 6-15,-2-3 1 0,3 3 5 0,-1-4 1 16,0 1-4-16,2-2-1 0,-3-1 0 0,3-2 3 0,0-2 0 15,-1-1-3-15,0-2 1 0,1 0-8 0,-1-3 10 16,1-1-2-16,0-2-2 0,-1-2-9 0,-1 1-14 16,1-2-16-16,-1-1-22 0,0-2 0 0,0 0-24 0,-2 0-9 15,1 1-19-15,-2-1 7 0,1 0-8 0,-3 0 19 16,0-3 11-16,-1 3-1 0,1 0 14 0,-3-2 4 16,1-3 18-16,-1 1 5 0,-1 0 17 0,-2-2-1 0,-1-1-1 0,1-3 16 15,0 4 5-15,-5-2 14 0,4 4 22 16,-1 1 16-16,-2 3 10 0,2 2 15 0,2 3 23 0,-1 3 15 15,2 4-5-15,1 1 3 0,-2 0-22 0,3 4-17 16,0 0-14-16,0 0-13 0,-2 0-18 0,4 2-21 16,-2 1 6-16,3 3-5 0,-2 0 18 0,7 2 13 15,-3 1 4-15,1 3-3 0,2 0 1 0,1 4 8 16,-1-2-9-16,4 1-7 0,0-1-8 0,-1 2-15 0,2-3 2 16,1 0 4-16,-1-5-4 0,1 3-2 0,-1-6 6 0,1 2 4 15,-3-5-11-15,2 1 8 0,-3-6-7 0,2 2 1 16,-3-3 7-16,1-1-4 0,-2-2 4 0,-2-3-4 15,0-1 8-15,0-1-6 0,-2 1-1 0,0-3 5 16,0-3-9-16,-1 1 5 0,-3 0-9 0,3-1 9 0,-3 0-11 16,0 0 3-16,-2-1 2 0,1-2-6 0,-2 0 7 15,-2-1-5-15,0-2 6 0,-4-1-8 0,-1 0 0 0,-1-3 0 16,-5-1-1-16,5-1 1 0,-6-3-9 0,2 1 6 16,-3-1-3-16,2 1-1 0,-3-1 2 0,0 3 6 15,3 3 1-15,-1-1-3 0,-2 5 17 0,3 2 13 16,1 2 19-16,2 3 15 0,1 3 22 0,6 4 1 0,-3 2 4 15,4 3 3-15,2 2-14 0,0 2-27 0,3 2-12 16,0 3-5-16,1 5-11 0,4 2-1 0,-2 4 8 16,5 6-2-16,0 3 8 0,5 3 11 0,0 4 3 0,4 4-4 15,3 0-9-15,2 2-2 0,1 2-12 0,2 0 5 16,1-3-7-16,3 3-16 0,1-4-21 0,-2-3-13 0,1-4-23 16,-4-3-26-16,-2-7-33 0,-2 0-22 0,0-7-39 0,-7-2-27 15,0-6-23-15,-4 1-35 0,-5-3-19 16,0-3-38-16</inkml:trace>
  <inkml:trace contextRef="#ctx0" brushRef="#br0" timeOffset="119547.3924">11600 10868 1963 0,'-10'0'28'0,"4"3"29"16,-2-3 13-16,5-3 1 0,2 3 1 0,-1-1-3 15,0-2-2-15,2 3 4 0,0-5-31 0,4-3-30 16,-1 1-11-16,-2 0-1 0,7-5-1 0,-2 0 5 0,2 0 0 16,2-3-4-16,1 2 3 0,-2 0-3 0,3 0-6 15,2 1-32-15,-3 0-30 0,1 3-48 0,-2 0-35 16,0 2-46-16,3-2-56 0,-5 2-57 0</inkml:trace>
  <inkml:trace contextRef="#ctx0" brushRef="#br0" timeOffset="120549.0659">11236 13201 420 0,'-4'-8'23'15,"0"-2"11"-15,1 1 9 0,-2-1 18 0,0 0 8 16,0-1 17-16,0-2 19 0,-2 1 12 0,1-2-14 0,-2 0-4 0,0-1 2 16,4 0-2-16,-4-1-1 0,1 1-4 15,0 0-4-15,2 1 5 0,-3 1 5 0,3 1 3 16,-3 1 4-16,5 3-2 0,0 3 8 0,0 0 12 0,0 0-3 15,1 3-2-15,0 0-9 0,1 2-3 0,1-3-10 16,-2 6-13-16,0-3-13 0,2 0-20 0,0 0-17 16,0 2-15-16,0 1-8 0,0 1-6 0,0 4-4 15,0 0-1-15,-1 1-2 0,1 5 1 0,-3 1 9 16,3 4 3-16,0 0 2 0,0-2 5 0,1 3 7 0,1 1 0 16,3-3 2-16,1 1-8 0,1 1-7 0,3-3 4 15,2 0 1-15,0-3 3 0,4 2-12 0,3-3-4 0,-2-2 4 16,5-1-3-16,0-2 3 0,1-1-6 0,1-2-6 15,1 2-1-15,0-5 2 0,2 1 2 0,-3 1-1 0,-1-3 1 16,3 1 0-16,-1-1-4 0,-3 0 6 16,-1 0-4-16,1 1 2 0,0 0 2 0,-5 1-7 15,2 1 5-15,0 1 3 0,-5 1 1 0,0 0 0 0,-2 2-2 16,-1-3-1-16,0 2 1 0,-7 2 6 0,4-1-2 16,-4-1-3-16,1 1 2 0,-4-1 3 0,2 0 5 0,-3 2-7 15,-1-1 4-15,1 0-1 0,-3 1-1 0,1-2 0 16,-1 0 3-16,-4 1-6 0,1 1-2 0,-2 1 5 15,-1-3-8-15,1 1 0 0,-4-2 0 0,0 2-10 16,1-3-16-16,-3 0-12 0,-1-1-15 0,1-1-23 16,0-3-4-16,-2 0-19 0,2 0-20 0,-2-3-8 15,2-2-10-15,0-1-10 0,-1-4-14 0,4 2-1 0,-1-4-29 16,1-2-22-16,-2-6-16 0,0-1-21 0,7-4-23 16</inkml:trace>
  <inkml:trace contextRef="#ctx0" brushRef="#br0" timeOffset="120773.2173">11314 12593 1078 0,'-2'-17'37'16,"-1"3"26"-16,3 2 20 0,-4 5 12 0,2 2-4 0,0 3 3 15,2 1-7-15,2-1-2 0,-2 2-35 0,2 2-27 16,2-1-11-16,-3 4 11 0,6 0 27 0,-1 2 10 16,2 2 30-16,3 5 20 0,2-1 12 0,2 6 9 0,2 1 2 0,3 3-14 15,-1 0-23-15,2 3-8 0,2 0-22 16,1 2-14-16,-2-2-16 0,2 0-7 0,0-2-7 0,1 1-10 15,-4-4-2-15,4 1-4 0,-6-2-2 0,3-4 2 16,-1 1-4-16,-1-2-14 0,-3-1-26 0,-2-6-25 16,-3 1-34-16,4-1-42 0,-6-1-44 0,0-3-53 0,-3 0-55 15,-2-3-53-15</inkml:trace>
  <inkml:trace contextRef="#ctx0" brushRef="#br0" timeOffset="121467.1842">11594 12888 1380 0,'-10'-6'10'0,"-1"-2"15"0,3-2 11 0,0-1 8 15,-3 1 2-15,7 0 3 0,-1-2 4 0,2 2 3 16,-1-1-7-16,3 0-6 0,1-3-6 0,0 2-3 16,0 0 4-16,1-2-3 0,3-1 4 0,0 2-4 15,1-1 6-15,3-1-11 0,0 1 9 0,0 2-4 0,3-1-2 16,1 1 0-16,0 1-3 0,0 1 3 0,1 2-12 15,0 1 6-15,1 2-17 0,2 1 0 0,-2 3-3 0,2 4-3 16,1 0 3-16,0 4-9 0,1 2 7 0,2 4-5 16,-1-1 2-16,2 5 1 0,-2 0 2 0,0-1-5 15,0 4-1-15,-2-3 11 0,-1 0-4 0,-1-1-2 0,-3 0 6 16,-3-2-4-16,2-3 0 0,-6-1 5 0,-2 2-1 16,0-4-1-16,-4 1-3 0,-1-2 5 0,-1-1-2 0,-4 1-2 15,0-2 0-15,1-1 2 0,-3 1-3 16,1-3 0-16,-2-1-12 0,2 2-7 0,0-6-12 0,-3 2-2 0,0-1-13 15,1-3-13-15,-1-1-5 0,0 0-13 16,3-4 6-16,-3-2 5 0,3-1-2 0,0-2 1 16,2-2 10-16,-2-2 7 0,3-3 5 0,1 0 9 15,-1-2 4-15,1 2 5 0,3 1 11 0,-1 0 3 0,2 4 3 16,0 1 4-16,0 4 2 0,3 2 5 0,1 0 3 16,-1 3-1-16,-1 0 5 0,2 0-3 0,1 2-2 0,3 0 1 15,-3-2-2-15,-1 2-4 0,3 2 3 0,-2-2-4 16,4 0-3-16,-3 1 4 0,2 1-6 0,0-1 5 15,0 2 5-15,1-2 1 0,3 0-7 0,-2-1 0 16,3-1 3-16,0 1-8 0,3-3 13 0,-3 0-6 0,2-1-13 0,-2-3-9 16,3 3-1-16,-4-2 2 0,1 0-7 15,-4 0 6-15,1-1-1 0,1 3 1 0,-5 1 3 0,1-1 4 16,-4 1-2-16,2-1-2 0,-4 0 3 0,1-1-10 16,-2 0-10-16,-2 1-2 0,1-2 5 0,-3-1 6 15,1 0 5-15,-2 2 0 0,1-1 1 0,-3-2 11 16,0 1 8-16,-1 2-6 0,-2-2 3 0,1 1 0 15,1 2 8-15,0 1-3 0,0 0 6 0,-1 3 8 0,2 0 4 16,1 3 10-16,2 0-1 0,1 2-2 0,0 0-7 16,1 4 2-16,1 1-8 0,-3 3-4 0,4 4 0 0,-2 2 11 15,0 2 12-15,2 5 6 0,0 5 13 0,4 1 13 16,1 4 5-16,0 1-5 0,3 5-5 0,0-2-14 16,5 4-10-16,0-1-14 0,4 1-6 0,-1-2-15 15,3 0-6-15,0 0-97 0,4 1-47 0,-1 0-43 0,2 0-42 16,-3-1-46-16</inkml:trace>
  <inkml:trace contextRef="#ctx0" brushRef="#br0" timeOffset="122873.1307">12037 13791 2209 0,'-10'0'31'0,"2"0"19"0,0-5 17 16,0 2 15-16,0 1 21 0,2 0 16 0,3-1 6 16,-2 1 9-16,1 0-25 0,3 1-15 0,-2 1-19 15,3 0-17-15,0 0-26 0,0 0-16 0,3 0-6 16,-2 3-8-16,3-1-4 0,1 1-5 0,1 2 3 0,0 2 1 15,7 3 8-15,-4 4 3 0,6-1-2 0,0 3-4 16,3-1 1-16,-1 4 5 0,2-1-8 0,0 2 0 16,2-2-11-16,-3 1-5 0,3-1-50 0,0 1-10 15,-3 0-6-15,2 0-1 0,0-1 0 0,-1-2 8 16,-1 3 1-16,-1-4 5 0,-1 1 57 0,-1-3-9 0,0 1-4 16,-1-3-1-16,-1 1 4 0,-4-3-7 0,0 0 9 15,1-2-2-15,-2-1-12 0,0-1 33 0,-5-3 9 16,-1 2 5-16,-2-3 8 0,0-1 6 0,0 2 4 15,-2-2-6-15,2 0 8 0,0 0-8 0,-3 0-3 0,4 0-3 16,1-2-10-16,-2 2-3 0,0-1-9 0,2-1 4 16,-4 0-2-16,-1-3 1 0,3 0-6 0,-6-2-6 15,6 0 12-15,-7-3-3 0,4 0 5 0,-3-5-2 0,1-1-2 16,-4-1-2-16,2-4 1 0,-1-4 12 0,0-2-11 0,-2-2 4 16,1-2-1-16,1 0-2 0,2-1-1 15,0 3-1-15,3 0-4 0,1 5 3 0,1 2 1 16,2 7-8-16,1 1 0 0,3 5 2 0,1 1 2 15,-2 1 2-15,3 5 11 0,-2-1-12 0,1 3 3 0,2 0 2 16,0 3 4-16,0 2 13 0,1 1 7 0,0 2 3 16,3-1-4-16,-3 5 3 0,4-2-1 0,-2 4 7 15,1-2-6-15,-2 1-6 0,0 1-6 0,0-2-2 16,-2 5-1-16,-1-4 1 0,1 0 2 0,-2 0-1 16,-1 1-4-16,-2 0-1 0,-2-2-2 0,3 1 2 0,-4-1-4 15,0 2 8-15,-2-1-7 0,0-1-1 0,-2 0 11 16,0 0-7-16,-1 0 1 0,0-3-1 0,1-1 7 15,0 0-11-15,0-4 0 0,1 1-3 0,2-3-23 16,-3 0-16-16,4-2-23 0,-1-2-19 0,2 0-23 16,-2-4-5-16,2-1-11 0,-1-1-13 0,2-5 13 0,0 1 8 15,1-3 14-15,-3-2 17 0,1-1 9 0,3-3 7 16,-4-1 12-16,3-4 16 0,-2 0 3 0,3-1 8 16,-1 0 15-16,0-1-1 0,1 1 11 0,0 2 17 15,0 2 13-15,1 3 10 0,-2 1 16 0,2 4 20 0,0 3 3 16,-1 5 10-16,0 0 9 0,-3 2-4 0,1 3-9 15,-1 1-7-15,1-1-3 0,0 2-3 0,-1 2-7 16,3-1-1-16,-1 1-11 0,2 1-8 0,0 1 8 0,2 1-11 16,-2 3-3-16,3 1-25 0,0 3 3 0,1 0-1 15,-3 0-3-15,1 3-3 0,1-1-9 0,1 1 5 16,-3 0-2-16,2-2 6 0,-1-2-3 0,0 0-9 16,1-1 7-16,-1-3-2 0,-1 0 2 0,2-2-2 15,-3-4-4-15,-1 1-1 0,1-2 5 0,0-2-1 0,0-1-4 16,2-4 6-16,-3 1-9 0,0-5 6 0,1 3 0 15,0-4 0-15,-2 0-1 0,3 0 4 0,-4-2 1 16,-1 2-8-16,3-2 7 0,-4 2-3 0,0-3 0 16,0 2 3-16,0-1-9 0,-2-1 4 0,-1 0-1 15,-1-1 2-15,-1-3-4 0,-2 1 1 0,1 0 2 0,-1-2-4 16,0 1 6-16,-1 0-4 0,1 2-4 0,1 2 7 16,1 3 1-16,1 4 3 0,1-1-6 0,1 7 0 15,0-1 0-15,2 3 0 0,0 0 1 0,0 0 2 16,0 0-1-16,0 2-8 0,0 0 6 0,0-1 4 0,4 2 1 15,-3 1-4-15,1-1 5 0,1 1-7 0,0-1 2 0,-2 2 4 16,4 0-4-16,-2-3 1 0,1 3 2 16,-1-3-1-16,2 0-3 0,-2 1 6 0,1-3-4 15,-1 0-1-15,4 0 4 0,-6 0-2 0,4-3-3 0,0-1 1 16,-2 1-2-16,3-1-4 0,-3-1 2 0,1 0 3 16,0 0-7-16,0 0 4 0,-1 0-1 0,-1 0-1 15,1 0 4-15,-2 0-4 0,3 1-4 0,0-1-5 16,-3-2 5-16,3 2-5 0,-1-2 0 0,0 2 2 15,0-2-3-15,1-3 3 0,-1 3 1 0,0 0 2 0,3-3-4 16,-5 2 1-16,3-2 3 0,-3-1 1 0,1-1-1 16,0 2 3-16,-1-3 5 0,-1 1 0 0,-1 1 2 15,1 1 1-15,0 1 1 0,-2 1 5 0,0 1 13 16,1 2 7-16,-3 2 12 0,3 1 12 0,-3 0 4 0,2 1 3 16,0 1 5-16,1 0-8 0,-2 1-8 15,1 1-9-15,-1 0-12 0,1 1-14 0,0 1 2 0,1 2-7 16,-2 1-3-16,3 0-2 0,-2 0 0 0,0 3-2 15,2-1-1-15,0-1 9 0,2 4-7 0,0-2-1 16,1 2-2-16,0-3 7 0,0 4-5 0,1-2 5 16,0-3-1-16,4 2-5 0,-3 0 3 0,-2-3 1 0,2 0-2 15,0-2-1-15,-1-1 1 0,4-1-2 0,-5-1-4 16,2-2 1-16,0-2-1 0,0 2-5 0,1-4-10 16,2-1-12-16,-4-1-9 0,3-3-13 0,-2 2 0 15,-1-3-9-15,4 0-10 0,-2 0 2 0,-1-2-4 0,0 1-6 16,0-2-8-16,-2 1-10 0,0 0 3 0,0-2-24 15,-1 2-5-15,-2 0-17 0,0 0-18 0,-2 1-10 16,2 1-3-16,-3-1-9 0,2 3-25 0</inkml:trace>
  <inkml:trace contextRef="#ctx0" brushRef="#br0" timeOffset="126527.9699">13361 12714 1646 0,'-3'-2'19'0,"-1"4"12"16,3-8 14-16,1 2 0 0,-2 3-1 0,2-2 3 15,-1 3-6-15,4-3-3 0,-3 3-15 0,0 0-19 16,1 0-8-16,1 0-1 0,0-4-1 0,2 2-1 0,1-2 2 16,3 0 3-16,-2 1-5 0,2-2 13 0,0 1 2 15,5-3 13-15,-2 2 4 0,1 1 6 0,3-4 13 0,-1 3 13 16,5-3 14-16,1 3 4 0,4-4-1 0,2 0-3 15,2-1-1-15,4 0-9 0,4-2-5 0,0-1-15 16,4 0-16-16,4-4-8 0,-1 2-8 0,3-2-10 16,-1-2-2-16,1 1-2 0,-2 0 4 0,1-1-2 0,-3 1 4 15,-4-1 4-15,4 1 10 0,-6 0 16 0,-2 0 7 16,0-1 10-16,0-1 0 0,0 0 4 0,-3 2 4 16,3-2-5-16,-1-1-3 0,0 1-13 0,0 1-9 0,2-3 0 15,-2 5-9-15,0-4-2 0,0 1-3 0,2 1-4 16,2 0-9-16,-2 0-1 0,0 1 2 0,2 1-6 0,-1 0 0 15,3 3 1-15,0-1 4 0,-1 1 1 0,0-1 4 16,0 3 1-16,3-2-1 0,-3 0-1 0,0 2 10 16,0-3-12-16,1 1 7 0,1-1 9 0,-4-1 3 0,5-2 3 15,-2 1-1-15,0-3 13 0,5 0-5 0,-3-1 5 16,-1-1-8-16,3 0-9 0,-1-1-2 0,-3 1-5 16,2-2 3-16,-3 3-14 0,-1-1 3 0,-1 1 2 15,2 0-3-15,-5 1 1 0,2 1-2 0,-4 1 7 0,1 1-9 16,0 1 9-16,-2 2-8 0,-3-1 3 0,1 3 3 0,-1 0-2 15,-5 1-1-15,4-2-5 0,-3 3 7 16,1 0-8-16,-5-2 4 0,1 4-7 0,2-1 6 0,-4 0-5 16,1-1 3-16,-2 3 1 0,1-3-2 0,-1 2 3 0,-3 1 4 15,3-1 14-15,-4 0-2 0,4 1 3 0,-4 1 0 16,1-1-2-16,-2 0 5 0,-4 2-1 0,2 1-5 16,-2 1-6-16,-1-2-4 0,-2 3 5 0,-4 2-4 15,4-3 2-15,-2 3 2 0,-2-1 1 0,-1 1-3 16,0 0 3-16,2-3 2 0,-4 6-6 0,2-3 0 0,0 0 0 15,0 0-8-15,0 0 8 0,-1 0-5 0,1 0-4 16,0 0-6-16,1 0-6 0,-1 0 2 0,0 0-21 0,0 0-20 16,0-3-34-16,0 3-23 0,0 0-34 0,0 0-43 15,-1-1-40-15,1 1-68 0,-5 0-74 0</inkml:trace>
  <inkml:trace contextRef="#ctx0" brushRef="#br0" timeOffset="129858.3266">18717 10150 715 0,'0'0'18'0,"-1"-1"17"0,2-1 9 0,-1 2 15 16,0 0 8-16,0 0 20 0,0-1 7 0,2 1 10 15,-2-3-12-15,2-1-2 0,-1 0 2 0,-1 0-10 16,0-1-2-16,0-3-7 0,3 0 2 0,-3-1-5 0,4 0 6 15,-4-1-10-15,1 0-10 0,-1 0 7 0,3-1 0 16,-1 2-11-16,1-2-6 0,-1-3-2 0,4 1-6 16,-1-2-3-16,-1 2 2 0,3 0-8 0,1-2-3 15,3-1 0-15,-2 2 0 0,3-1 2 0,2 1-2 0,2-1-3 16,-1 1-1-16,3-2-1 0,1 4-6 0,-1-2 2 16,-2 4-5-16,3 0-11 0,-4 1-5 0,-1 6 2 0,-1-1-6 15,-3 4 3-15,-2 2 4 0,4 1-5 0,-4 4 4 16,1 3 8-16,-1 4-1 0,0 3-2 0,2 3 4 15,-1 1-4-15,-3 5-3 0,0 2 6 0,-1 2 1 16,1 4-5-16,-4-2 1 0,-2 4-1 0,0 0 3 0,-3-1-2 16,-2-1-3-16,4-3-5 0,-3-2-5 0,1-3 10 15,0-6-6-15,3 0 6 0,-3-4-3 0,1-3 6 0,2-4 0 16,0 0-2-16,0-4 5 0,0-2-9 0,2 1 5 16,-2-3-3-16,1 1 1 0,1-4-2 0,-2 2 2 0,3-2 3 15,0-1-6-15,1 0 8 0,-3-2-3 0,7-1 1 16,-5-2 2-16,3-1-5 0,1-1 6 0,-2-3-14 15,1 0 11-15,-2-1-6 0,1-2 2 0,2-1-7 16,-1-2 0-16,0 0-3 0,-3-1-11 0,2-4 6 0,1 0-12 16,-1-3-4-16,-3-2 0 0,1 0 0 0,-1-3-1 15,-2-1 0-15,1-4 2 0,4 2 2 0,-5-2 12 0,1 1 3 16,-1 2-2-16,0 0 7 0,0 3-2 0,0 4 5 16,0 3 6-16,0 6 3 0,-1 1 10 0,-4 8 3 15,4 0 8-15,-1 3-1 0,2 4 2 0,-1 2-7 16,1 0 3-16,-2 5 0 0,0-1-6 0,2 4 1 0,0 4-2 15,-1 2 5-15,1 2 8 0,0 3 0 0,1 2 6 16,1 1-4-16,3 4-1 0,1-1 1 0,0-1 6 16,2 2-4-16,0-1-4 0,4-1 5 0,-2-3-3 0,0 1 5 15,0-4-10-15,3 0-1 0,0-2-7 0,-2-3-2 16,0 0 0-16,3-1-4 0,-1-2-4 0,3-3 0 0,-4 1 6 16,1-3-4-16,0-1-3 0,-4-1 2 0,4-1 1 15,-4-2-4-15,1 0 7 0,1-1-8 0,-3-1 1 16,-3 0-4-16,1-2-17 0,-1 1-26 0,1 1-44 15,-5-6-62-15,2 4-71 0,-1-4-86 0</inkml:trace>
  <inkml:trace contextRef="#ctx0" brushRef="#br0" timeOffset="130101.99">19544 9416 3015 0,'-1'-5'38'0,"-3"4"23"16,3-2 2-16,1 0 2 0,-2 1-8 0,-2 2 3 15,2-2-2-15,2 2-12 0,2-1-61 0,-2 1-61 16,0 0-45-16,3-2-46 0,0 2-30 0,-2 0-63 15,4 0-73-15,-2 2-67 0</inkml:trace>
  <inkml:trace contextRef="#ctx0" brushRef="#br0" timeOffset="130310.632">19878 9937 2426 0,'6'10'52'0,"4"-1"38"0,-3-4 16 16,0 1 12-16,-2 0 2 0,-1 1-5 0,1-2 9 0,0 3-1 16,3-4-53-16,-4 4-39 0,1-2-16 0,0 2-12 15,-2-1-1-15,5 1 6 0,-3 1-2 0,-2 1-3 16,2 1 2-16,-2 2-15 0,-2 1-34 0,3 1-34 0,-4 2-58 16,0 0-70-16,-2 3-100 0,-3-1-101 0</inkml:trace>
  <inkml:trace contextRef="#ctx0" brushRef="#br0" timeOffset="134001.6196">16441 13745 1037 0,'-6'-9'33'0,"5"-1"21"16,1 0 23-16,-3-2 20 0,-1 4-2 0,3-4 3 0,1 3 4 15,-4 2 4-15,4-1-19 0,0 1-3 0,0 0-12 0,2 2-21 16,0 2 7-16,-1-1-6 0,-1 3-3 0,0-1 0 16,2 2 0-16,0 0 10 0,1 3 7 0,-2-1 13 15,4 1 7-15,-2-1 12 0,2 3 15 0,0 2 13 16,1 1-9-16,0 3-12 0,2 1-19 0,-2 5-8 0,4 1-7 16,-2 5-11-16,3 1-17 0,-3 3-12 0,1 1-6 15,4 3-12-15,-4-1 4 0,4-1-6 0,-4-1-2 16,1 0 4-16,2-3 1 0,0-1-9 0,-3-3-16 0,2-3-9 15,-1-2-30-15,-1-3-28 0,0-3-47 0,-1-3-38 16,1-3-51-16,-3-1-40 0,-1-4-55 0,1-3-59 16</inkml:trace>
  <inkml:trace contextRef="#ctx0" brushRef="#br0" timeOffset="134219.7625">16249 13625 1603 0,'-8'-10'21'0,"0"4"38"0,1-3 23 16,1 2 11-16,0 5 9 0,-1-3 1 0,4-1 2 0,0 2-1 16,0 1-19-16,-1 1-38 0,0-3-27 0,4 3-13 15,-1-1-12-15,1 0-17 0,0-1-32 0,1 1-30 16,1-1-54-16,2-2-41 0,-1 2-52 0,1-1-56 0</inkml:trace>
  <inkml:trace contextRef="#ctx0" brushRef="#br0" timeOffset="134917.2307">16664 13699 2588 0,'2'-2'22'0,"0"2"31"0,-2 0 20 0,3-3 8 0,-3 1-3 16,0 2-1-16,0 0-2 0,0 0-3 0,1 0-26 16,-1 0-34-16,0 0-19 0,0 2-12 0,4-2 6 15,-3 2-3-15,5-1 4 0,-1 2 6 0,1 1 2 0,2-4 11 16,0 5-4-16,3 0 3 0,-3-1-1 0,3-1-2 0,2 4 1 15,-4-3-2-15,4-1 1 0,-4 0-8 16,1 2 5-16,1-2 5 0,-2 1-2 0,1-1 3 0,-3-1-3 16,2 2 3-16,-1-1-3 0,-2 0-1 0,-1-1 2 15,2 2-5-15,-2-1 4 0,2 0-5 0,-4-1 5 16,2 2-1-16,1-3 4 0,-2 4-1 0,1-3-2 0,0-2-3 16,-2 2 0-16,1 1 0 0,-1-3 4 0,0 0-2 15,0 2 1-15,0-4-1 0,-2 4-1 0,3-2 4 16,-3 0-4-16,-1-2 6 0,2 2-7 0,0 0 3 0,-2 0-2 15,1-2 4-15,-1 1-1 0,0-1 6 0,2 0-1 16,-2 0-3-16,-2-2 2 0,2 0 0 0,0-1-4 16,-1 0-2-16,-1-2 1 0,0 2-2 0,2-2-2 0,-1 0 1 15,-3 1-7-15,3-2 3 0,-3 0 1 0,0-2 1 0,1 1-1 16,2-1 0-16,-3 2 1 0,1-1 6 16,-2 0-3-16,4 0-4 0,-4-2 0 0,2 4 3 15,0-3-2-15,0 2-4 0,3-1 0 0,-3-1-2 0,3 1 2 16,0 1 5-16,0 1-5 0,1 0-1 0,1 2 1 15,-1-2 1-15,3 2-2 0,-3 0 2 0,7 1-3 16,-3 0 4-16,-1-3 2 0,3 3-1 0,-1-1-1 0,3 1-4 16,-1 0 7-16,2-1-9 0,1 1 7 0,-2 1-7 15,3 3 2-15,0-1 1 0,-1 1 1 0,2 1 6 0,-1 2-3 16,1 0 6-16,1 3 3 0,-1-1-2 0,1 3 4 16,1-1 5-16,-2 5-3 0,0-2 5 0,1 2 0 15,1 0-4-15,-4-2 1 0,3 2 1 0,-4-1-9 0,2 0 2 16,-2-2 4-16,-1 1-12 0,-2-5 5 0,0 2 0 15,0-2-1-15,-1 2-1 0,-1-2 7 0,0-1-8 16,-1 0 3-16,-1 0-9 0,0-4-22 0,1 3-27 0,-3-1-35 16,1 0-33-16,0-2-37 0,-2 0-42 0,1 0-40 15,-2 0-19-15,1 0-32 0,-2-2-10 0,0-3-10 16</inkml:trace>
  <inkml:trace contextRef="#ctx0" brushRef="#br0" timeOffset="135185.9116">17194 13050 1842 0,'-3'-4'22'0,"1"1"19"16,2-1 17-16,0 4 5 0,0 0-2 0,0 0-4 16,3 0 9-16,-1 4 17 0,0-1-4 0,0 4-12 15,2 0-6-15,0 3 11 0,0 0 10 0,4 4 15 16,-2 1-5-16,3 1-17 0,2 2 2 0,1 1-11 0,2-2 2 15,0 4-8-15,3 1-16 0,-1-2-7 0,2 2-5 16,0 1 2-16,-2-1-17 0,3 1-3 0,-3 0-8 16,1-3 0-16,-4 2 2 0,3-1 1 0,-3-2 4 0,1 1-1 15,-5-3-9-15,3 0 1 0,-2-3-17 0,-3-2-31 16,-1-4-28-16,1 1-37 0,-6-2-40 0,3-4-36 16,-2 0-32-16,0-3-49 0,-2 0-54 0,-4-1-52 0</inkml:trace>
  <inkml:trace contextRef="#ctx0" brushRef="#br0" timeOffset="135370.537">17138 13418 1787 0,'-10'-2'31'0,"2"0"38"0,1-1 22 0,5-1 9 15,-2 1-4-15,4 1 1 0,0-1-2 0,0-1-3 0,3-1-32 16,2-2-37-16,0-1-20 0,3-1-12 0,2-2 2 15,3-3-15-15,3 2-28 0,-2-2-28 0,7 1-39 0,-4-1-43 16,4 2-53-16,1-1-50 0</inkml:trace>
  <inkml:trace contextRef="#ctx0" brushRef="#br0" timeOffset="135945.4229">17720 13055 1863 0,'-2'0'37'16,"2"0"32"-16,0 0 22 0,4-2 21 0,-4 0 2 16,0 0 7-16,1-1-6 0,1 0 7 0,0-1-28 15,1-2-26-15,-2-1-16 0,3-2-18 0,0 0-3 0,4-2 5 16,-2-2 5-16,6 0-8 0,-2 1-6 0,3 0 0 15,2 2-2-15,0-2-7 0,4 4 0 0,-1-1-6 0,0 2 2 16,0 0-3-16,3 4-5 0,-3 0-3 0,-2 3-5 16,1 1 9-16,0 4-1 0,0 2-3 0,-3 3 0 15,3 1 6-15,-4 4 10 0,3 2-2 0,-3 0 4 0,1 7-2 16,-3-3 1-16,-1 2 2 0,0 1-4 0,-2 2-1 16,-1-3-8-16,-1-2 1 0,2 3-2 0,-4-5 1 15,1-1-8-15,-1-4 4 0,0 0 4 0,0-4-5 0,0-3 0 16,-1-1-5-16,-1-4-1 0,-2 0-12 0,1-1 9 15,-1-1-7-15,0-1-3 0,0-1-1 0,0-3-21 16,0 0-3-16,2-2-3 0,0 0 3 0,-1-3-9 16,1 0-3-16,-2-2 1 0,1-3-3 0,-1 3 15 0,0-2 12 15,0-3-3-15,-1 2 6 0,1-2 9 0,-3-4 2 16,1 3 0-16,0-5 5 0,-1 3 10 0,1-2-7 16,-2 1 5-16,4 2 3 0,-1 3 3 0,1 3 2 15,0 2 8-15,0 3 5 0,1 3-3 0,-1 2 9 0,4 2 13 16,-2 1 13-16,1 1 5 0,4 2 20 0,-2-2-2 15,1 3 4-15,1 0 10 0,5 4-2 0,-3-1-8 0,4 2-17 16,0-1-8-16,1 1-15 0,0 3-5 0,3-2-9 16,-2 0-10-16,2 1-3 0,-3 0 0 0,5-3-2 0,-4 2 4 15,2-2-4-15,-4-1 3 0,-1-2-11 0,-1 0-14 16,-3-1-30-16,-1-1-26 0,-1-3-30 0,-2 2-30 16,0-1-37-16,-3-2-42 0,-1-1-37 0,2-1-56 0,-2-1-52 15,0-1-68-15</inkml:trace>
  <inkml:trace contextRef="#ctx0" brushRef="#br0" timeOffset="136114.0366">18406 12564 2052 0,'-1'-5'41'0,"-2"1"36"0,-1 2 30 15,4-1 9-15,-1 0-1 0,1 3-3 0,-2-1-2 0,2 2-3 16,2-1-58-16,-1 0-66 0,-1 0-69 0,4-1-48 15,-1 1-59-15,2-3-48 0,0 2-58 0,0-1-62 16</inkml:trace>
  <inkml:trace contextRef="#ctx0" brushRef="#br0" timeOffset="136328.1803">18642 12679 1348 0,'8'8'38'0,"1"0"35"16,2-3 33-16,-1 0 22 0,2 4 21 0,-1-3 19 0,5 0 24 15,-2 0 10-15,0 1-21 0,1 0-18 0,0 1-27 16,-2-1-19-16,0-1-18 0,1-1-16 0,-3 2-27 16,2-2-8-16,-4 0-17 0,3-2-16 0,-2 2-4 0,0-1-2 15,0-1-4-15,0 1-1 0,-2 1 0 0,2 0-4 16,-2-2 0-16,-4 5-2 0,1-3-9 0,-2 3-6 16,2 0-9-16,-5 1-22 0,0 2-14 0,0 0-34 15,-1 1-41-15,-3 0-48 0,0 1-66 0,-1-2-90 0</inkml:trace>
  <inkml:trace contextRef="#ctx0" brushRef="#br0" timeOffset="136949.5983">18525 11955 1150 0,'-3'-4'26'15,"-1"0"13"-15,3 0 3 0,1 2-3 0,-2 1 3 0,2 2-1 16,2 1-7-16,-1-1 2 0,1 2-26 0,1 1-9 16,1 2 0-16,-1 1 10 0,-2 5 14 0,7 0 17 15,-2 3 12-15,1 0 7 0,-1 4 4 0,3-2-4 16,1 1 1-16,1-2-3 0,1 1-12 0,0-2-16 0,2-2 4 15,-5 1-8-15,3-3-9 0,2-2 7 0,-3 0-1 16,0-1 2-16,-2-3-2 0,2 1 10 0,-1-1-6 16,-1-4 8-16,1 3 17 0,-2-1 0 0,-1-3 10 0,-2 0 9 15,2-1 17-15,-2-1 7 0,-1-2 3 0,0 1-9 16,1-3-5-16,-1-1-10 0,0-2-10 0,5-4-20 16,-3-2-18-16,5-3-13 0,-2-3-11 0,3-3 0 0,2 0-6 15,0-3 1-15,3-3-5 0,-1-3 7 0,3-3-3 16,1-2-10-16,0-1 9 0,2-2-4 0,-4-1 7 15,3 2-1-15,-2 2 4 0,1 1-10 0,-3 5 2 0,0 1 6 16,-3 2-3-16,3 4 3 0,-4 0-6 0,1 0 1 16,-1 3-4-16,1-1 3 0,-3 2 6 0,1-1-1 15,-2 5-2-15,-2-2-3 0,2 2-10 0,-1 2-8 0,-3 0-10 16,-1 3-15-16,2 0-17 0,-1 3-24 0,-3 1-14 16,2 2-20-16,-2 3-24 0,0-1-18 0,-1 1-17 15,-1 2-21-15,-1 0-25 0,0 1-21 0</inkml:trace>
  <inkml:trace contextRef="#ctx0" brushRef="#br0" timeOffset="139492.8102">18275 13534 645 0,'-3'0'18'0,"1"0"3"0,-1 0 7 0,0 3-2 15,1 0 3-15,-2-1-1 0,1 1 1 0,-1 3 1 0,1-3-14 16,-2 5-7-16,2-1 0 0,-2 0 1 0,1 4 4 15,-4-1-4-15,2 2 1 0,-1-2 7 0,-1 2-4 16,-1 0 5-16,1 0 2 0,-2 0 3 0,4 0 3 0,-5 0 10 16,5-2 6-16,-1 0-7 0,1-2 4 0,0-1 3 15,1 0-6-15,0-2 5 0,4-3-6 0,-3 0-4 16,4 1-7-16,0-2-1 0,-1-1-9 0,1 1-4 16,1 0 3-16,-1-2-16 0,0 1 4 0,0 0-8 0,2-1 4 15,0 1-1-15,-1-3 4 0,3 0 8 0,-1-1-9 16,3 0 14-16,2-3-5 0,0-2 3 0,1 0-3 0,5-2-2 15,-2-1 0-15,5-2-6 0,0 1-1 0,2-5-4 16,2 3 1-16,-2-2-3 0,1 1 3 0,2-2-2 16,-1 1 2-16,0 0-1 0,0 1 9 0,0 1-5 15,-2 1-6-15,2-1 7 0,-4 3-2 0,0 0 6 0,0 3-5 16,-4 0 1-16,-1 2 10 0,-3 1 21 0,-1 0 13 16,-2 4 11-16,-3 0 5 0,1-1 17 0,-3 1 16 0,1 1 8 15,0 1-6-15,-2 0-19 0,-2 1 2 0,0-1-5 16,2 0-9-16,-1 0-14 0,1 3-16 0,-2-3-9 0,0 2-3 15,-1-2-4-15,-2 4-15 0,1 2-1 0,-5 0-2 16,0 2-5-16,-2 2 3 0,-4 1-4 0,2 2-2 16,-3 2 3-16,0-1 2 0,1 2-8 0,-2 1 7 0,0 0 0 15,1-2-1-15,1 4 2 0,-1-1 7 0,2 0-2 16,-2 0-3-16,-2-2 7 0,3-1-4 0,4-1-2 16,-2-1 1-16,4-3-2 0,1-1-3 0,1-4-3 0,6 0-7 15,-3-1-10-15,4-2-3 0,-1-1 0 0,2-1 2 16,-1-1-2-16,2 1 1 0,0-3 4 0,-1-1 12 0,2 0 7 15,1-3-3-15,0 0 8 0,3-1-3 0,4-1-1 16,-3-2-2-16,1 0 0 0,2 0-6 0,-1-3 6 0,4 0-1 16,-3 0-7-16,0 1 5 0,5-3 3 15,-2 1-2-15,2 1 6 0,-2-2 2 0,3 3-6 0,-2 0 6 16,0-2 7-16,1 2-3 0,0 0-3 0,-1 1 2 16,-2 0-6-16,-1 2 8 0,-3 0-3 0,2 1-3 0,-1 2 0 15,-4 1 1-15,2 2 0 0,-5 0 1 0,-2 1 3 16,3 2-1-16,-3 0 1 0,-1 1 3 0,0 0-3 0,-1 1 2 15,1-1-2-15,-2 0-2 0,0 1 0 0,2-1-15 16,-3 3 10-16,2-1-2 0,-5 0-1 0,3 2-1 16,-4 1 0-16,1 0 5 0,-2 1-9 0,-1 3 11 0,-4-2-3 15,0 3-7-15,0-1 4 0,1 3 0 0,-4-1-3 0,0 1 0 16,-3 2 3-16,2-1 1 0,1 0-6 16,-3 2 11-16,3-2-4 0,-1 0-2 0,2 0 6 0,2-1-7 15,1 0 7-15,3-5 2 0,-1 0-3 0,4-1-2 16,0 0 1-16,2-3-5 0,3-1-3 0,1 1 5 0,-2-3-3 15,2 0-5-15,2 0 3 0,-2 0 1 0,1 0-1 16,-1 0 5-16,2 0 5 0,0-3-8 0,-1 1 3 16,2 0 3-16,1 1 2 0,-1-3-3 0,2-1-1 0,-2 2 4 15,3-2-5-15,0-1 5 0,2 0 8 0,0-1-15 16,1-2 0-16,-2 2 1 0,1 0 3 0,3-3 0 16,-2 0-1-16,-1 2 1 0,0-2-12 0,5 1 14 0,-5-1-4 0,1 0 4 15,5-1-2-15,-4 1-2 0,0 2 7 16,0-3-5-16,3 1 5 0,-2 3-2 0,-1-1 1 0,-2 1 1 15,0 0-5-15,-1 2 0 0,-2 0 1 0,0 3 2 16,-2-1-3-16,-1 1 1 0,-2 2 1 0,0-2-1 16,1 2 6-16,-1 0 1 0,0 2-8 0,0-2 2 0,0 0-3 15,0 0-1-15,0 0 4 0,0 0-6 0,-1 2 4 16,1-2-5-16,-2 1 7 0,-1 1-7 0,0 1 7 0,-1-1-1 16,0 2-2-16,-4 1 1 0,3 1-6 15,-3 1 3-15,0 0 0 0,1 0 2 0,-1 1-12 0,0-1-8 16,0 2-11-16,-2-1-22 0,2 2-14 0,-1-3-22 0,0 4-18 15,-3-3-16-15,4 3-22 0,-1-1-15 0,-2-2-6 0,1 2-15 16,2-1-10-16</inkml:trace>
  <inkml:trace contextRef="#ctx0" brushRef="#br0" timeOffset="144489.6755">17994 15134 905 0,'-4'7'23'0,"-2"0"27"0,2-3 14 15,4-3 0-15,-4 1 2 0,3-2 2 0,1 3-2 16,1-6 1-16,-1 2-18 0,0 0-24 0,4 1-5 15,-4-2 16-15,1 1 8 0,-1 1 11 0,2-4 23 0,-1 4 15 16,2-2 7-16,-1-1 5 0,-1-1-8 0,3 0-15 16,-3-2-6-16,2 1-13 0,1-2-19 0,-1 0-10 15,2-1-8-15,-2-1-8 0,3-2-3 0,-3 1 1 0,2 1 1 16,0-3-4-16,-1 0 13 0,1 0-6 0,0-1 4 16,1 1 6-16,-3-1 4 0,4 1 5 0,-1-1 2 15,-1 3 8-15,1-1-15 0,-1 2 1 0,-1 1-8 16,1 0-8-16,0 4 1 0,-2 0-8 0,2 0-9 0,-1 1-8 15,1 2 7-15,-2 2-5 0,2 2 4 0,2 1-7 16,-1 3 3-16,2 1 2 0,1 5-1 0,-1 1 4 16,5 2-2-16,-4 2 6 0,3 5-6 0,-2-1-3 0,2 1 4 15,-3 2 2-15,4-2-1 0,-5 2 2 0,1-2-5 16,0-3-10-16,-1-1 8 0,0-2 20 0,-3-2-16 0,3-1 2 16,-3-2 5-16,-4-1-8 0,2-2 4 0,-1-2 2 15,0-2-1-15,-2 1-7 0,0-2 5 0,0 0 0 16,1-4-1-16,-1 3 2 0,0-2 2 0,0-1 2 0,2-1 2 15,-2 1-5-15,0-3 2 0,0 2-11 0,0-3 4 0,0-3 4 16,0 1-2-16,2-5-1 0,-2-1-2 0,1-2-5 16,1-3 3-16,-2-2 12 0,1 0-12 0,1-4 0 15,1 3 0-15,-3-2 6 0,0 1-2 0,0-4 5 0,0 3-4 16,0-1 2-16,-3 0 5 0,0 0-7 0,1-2 4 16,-1 1-5-16,1 1-1 0,-1-1 3 0,0 2-1 15,1 0-7-15,-1 3 1 0,0 1 7 0,1 3 0 16,1 2-5-16,-2 4 4 0,1 1 1 0,1 5 0 0,1-1 1 15,0 4-1-15,0 0-1 0,0 1-5 0,0 2 3 16,0 0-2-16,1 4-1 0,4 0 17 0,-2 5 2 0,2 2 10 16,-1 4-1-16,3 1 1 0,4 5 4 0,-3 0 1 15,1 2 4-15,4 2-17 0,0-2-4 0,1 0-6 16,2 2 4-16,0 0-3 0,1-2-6 0,2-1 5 0,-2-3-4 16,0 2 4-16,0-7-5 0,0 2 6 0,-1-4-7 15,-1 0 4-15,0-6 2 0,-1 1-4 0,-1-3-10 16,-3 0-1-16,2-3-12 0,-3-3-25 0,0 1-17 0,1-4-32 15,0-2-37-15,-4-1-53 0,3-4-48 0,-1-2-53 16,2-4-57-16</inkml:trace>
  <inkml:trace contextRef="#ctx0" brushRef="#br0" timeOffset="144730.3352">18722 14638 1886 0,'0'0'25'0,"-1"0"21"0,2-1 14 15,-1 0 5-15,3 1-1 0,-1 0-1 0,0 0-2 0,-1-3 5 16,1 3-24-16,1-4-18 0,0-1-9 0,6-3-8 16,-4 1 2-16,7-3 2 0,0-2 4 0,2-2-7 15,2-1 3-15,2 1-10 0,-1-1-3 0,0 2 8 16,2 0-6-16,-1 0-20 0,-3 2-31 0,3 1-43 0,-6 4-52 15,0 0-49-15,-3 1-57 0</inkml:trace>
  <inkml:trace contextRef="#ctx0" brushRef="#br0" timeOffset="144944.9816">18874 14883 2232 0,'0'4'21'16,"-2"-1"6"-16,2-6 5 0,5 3 0 0,-5-1 0 16,3 1-1-16,1-3-3 0,-3 2 9 0,6-3-23 15,2-2-4-15,0-1-5 0,3-3-1 0,2-2 2 16,2-2-2-16,4 0 6 0,0-1-8 0,3-2-1 0,-1 2-17 16,2 1-37-16,-2-3-50 0,-2 3-50 0,2-1-60 15,-3 3-75-15</inkml:trace>
  <inkml:trace contextRef="#ctx0" brushRef="#br0" timeOffset="145909.63">19721 13847 1820 0,'-6'-5'37'0,"5"4"33"0,-6-4 30 15,7-1 14-15,-3 1 11 0,0 3 2 0,1 0 5 0,1-1-2 16,1 2-36-16,0 2-33 0,0-1-34 0,1 2-15 16,-1-1-15-16,2 0-5 0,-1 0-7 0,1 1 14 15,1 3 20-15,0 2 5 0,2 0 11 0,3 3 8 0,1 5 13 16,1 1 2-16,1 4 5 0,3 2-11 0,2 2-20 15,-2 2-5-15,3-1-7 0,1 1-4 0,3-2-12 16,-3-1 4-16,2 0-7 0,-2-3-2 0,3-2-16 0,-4-2-33 16,2-2-36-16,-4-4-44 0,0 0-34 0,-2-1-44 15,-1-4-52-15,-4 2-50 0,1-2-37 0</inkml:trace>
  <inkml:trace contextRef="#ctx0" brushRef="#br0" timeOffset="146279.3777">20104 13846 1496 0,'-2'-21'35'15,"2"6"30"-15,-3 1 30 0,3 1 28 0,-5 4 10 16,2 2 15-16,0 2 16 0,0 2 17 0,3 1-34 16,-4 0-31-16,4 2-29 0,-2 0-35 0,0 3-11 0,2-2-17 15,2 2-18-15,0 2-18 0,0 4 0 0,0-1 3 16,1 6 0-16,0 0 4 0,4 4 2 0,-1 1 5 15,0 1 2-15,5 1 1 0,0 0-1 0,2-3-1 16,1 1 0-16,3-1 6 0,1-4-3 0,1 0-3 0,1-4-1 16,1-1 4-16,-1-3-3 0,1-4 3 0,-3-2 0 15,2 0-3-15,-2-5 6 0,0-3 0 0,1-3-2 16,-3 0-2-16,-2-4 4 0,1 1-2 0,-1-4-4 0,-3 0 5 16,-1 1-7-16,-6-1 2 0,2 1 3 0,-4 0 5 15,-2 1-14-15,-3-2 6 0,-5 3 0 0,2 0-5 16,-2-1 1-16,-5 2-1 0,0-1 1 0,-4 2-8 0,1-1 10 15,-1 0-4-15,-2-1 0 0,0 3 2 0,-1 0-2 16,2 2 3-16,-1 0 0 0,3 3 0 0,1 0 0 16,2 0-20-16,0 2-26 0,4 2-30 0,1 1-33 0,-1-1-44 15,5-1-53-15,-1 2-59 0,4 1-77 0</inkml:trace>
  <inkml:trace contextRef="#ctx0" brushRef="#br0" timeOffset="146452.4934">20441 13346 1963 0,'-7'0'2'0,"-1"0"4"0,2-5-2 0,3 2-7 15,-5-1-58-15,5 2-69 0,1-1-86 0</inkml:trace>
  <inkml:trace contextRef="#ctx0" brushRef="#br0" timeOffset="146660.638">20928 13745 1401 0,'7'13'37'0,"0"1"22"0,-4-7 20 16,2 3 3-16,-2 1 19 0,2-1-2 0,-1 1 2 15,-1 0-3-15,-3-1-37 0,3 0-21 0,1 2-17 16,-3-1-2-16,1-1-23 0,-1 1 5 0,-1 1 3 16,4-3 4-16,-3 3 0 0,-2 0 1 0,1 0-12 15,0 0-16-15,-4 2-35 0,1-1-46 0,-2-1-62 0,0 2-57 16</inkml:trace>
  <inkml:trace contextRef="#ctx0" brushRef="#br0" timeOffset="147232.5203">20828 12988 1202 0,'0'-8'28'0,"-2"-1"24"0,2 2 20 15,-1 2 0-15,1 0-5 0,0 5 1 0,0 0-3 0,0 0-3 16,0 4-27-16,1 1-23 0,-1 3-19 0,2 1-2 16,1 4 3-16,-1 3 4 0,3 1 2 0,0 3-2 15,0 5 5-15,2-4-4 0,-1 1-2 0,5-3 6 0,-2 1-2 16,0-6-5-16,0 1 3 0,2-3-1 0,-1-5-2 15,-1 0 11-15,2 0-3 0,-1-4 0 0,-2 0 17 16,2-3 14-16,-2-3 4 0,4-2 9 0,-3 0-2 0,2-4 1 16,0-2 0-16,3-1-1 0,-1-5-20 0,3 1-8 15,-2-1-1-15,2-1-10 0,-2 0 6 0,2-1-8 16,-3-2 1-16,2 0 0 0,-2 0 0 0,-1-1 3 0,0-1-12 16,0-3 10-16,-1 0-11 0,2-1-4 0,-1 0 3 15,1-1-4-15,-1 0 0 0,1 2-16 0,-1 1-2 16,-3 4-24-16,4 1-16 0,-7 2-25 0,2 3-37 15,0 5-41-15,-5 2-43 0,0 4-28 0</inkml:trace>
  <inkml:trace contextRef="#ctx0" brushRef="#br0" timeOffset="156660.0104">19182 12429 333 0,'0'0'-5'0,"2"0"-1"16,-1-3 5-16,1 3 5 0,0 0 14 0,1 0 12 15,2 0 19-15,1-1 16 0,2-2 20 0,1 1 15 16,2-2 4-16,2 0 10 0,1 0-5 0,2-3-2 0,0 3-12 16,1-1-10-16,2-1-8 0,-1 0-14 0,0 2-1 15,0 2-19-15,3-4-5 0,-3 4-2 0,-2 0-9 16,3 1-3-16,-1-1-6 0,1 0 5 0,-2 2-3 0,0 0 8 15,2 2-5-15,2-1-3 0,-4 0 9 0,4 2-2 16,-4-1 2-16,4 1-5 0,1 2 0 0,-5-1-4 16,4 1 2-16,-1 1-6 0,-2 0 1 0,1-1-3 15,-2 3 5-15,0-4 1 0,1 6-4 0,-2-4 3 0,-2 3 0 16,0-2 2-16,-1 2 3 0,-1-2 7 0,1 2-3 16,1 0 9-16,-3-2 2 0,3 3 4 0,-4-1 0 0,1-1 1 15,2 1-11-15,-4 1 9 0,3-1-2 0,-2-1-5 16,1 4 0-16,-2 0-3 0,1 0 0 0,0 1 8 15,0 0 1-15,-1 2-16 0,0 0-3 0,-1 2-1 0,-3 0-2 16,4 2 1-16,-1 1-4 0,0 2-8 0,-1-1 1 16,0 0 0-16,-2 1-2 0,2-2 4 0,-4 1-4 15,2 1-2-15,-1-3-2 0,1-1 3 0,-2 3-3 0,0-1 0 16,-3-3 4-16,3 2-5 0,1-2 2 0,-4 0 1 16,1-3 1-16,-1 3-9 0,0-5 9 0,0 3 1 0,-1-2-2 15,1-1 4-15,-2 1-6 0,0-2 4 0,-1 0-2 16,2 1 4-16,-3-1-5 0,1 0-2 0,-3 1 4 15,5-2-8-15,-6 0 2 0,2 2 2 0,2-3-1 16,0 2 1-16,0-2-4 0,-3 0-1 0,3-1-1 0,-1 2 1 16,1-3 3-16,0 0-3 0,0 0 4 0,1-1-2 15,-1 0 1-15,1-3 1 0,1 1-5 0,1 1 5 16,-4-2-1-16,4 0-1 0,-4 1-2 0,4-2 6 0,-1 1-8 16,1-1 2-16,-2 1 11 0,0 0-1 0,2-1-2 15,0 0 2-15,0-2-4 0,0 2 6 0,0-2-4 16,0 0-2-16,0 0-1 0,0 1-2 0,0-1-2 15,0 0 2-15,0 0 9 0,0 0-18 0,0-1 14 0,0 1-1 16,0 0-4-16,0 0-3 0,2 0 5 0,-4-2-25 16,2 0-16-16,0 2-14 0,0 0-30 0,0-2-35 15,0 2-36-15,0-3-41 0,0 3-57 0,0 0-40 0,0-3-43 16</inkml:trace>
  <inkml:trace contextRef="#ctx0" brushRef="#br0" timeOffset="157187.3645">19818 13208 616 0,'0'-4'17'0,"0"0"10"0,0 0 12 0,0 4 12 16,0-2 15-16,0 1 15 0,0 1 11 0,0-2 6 16,0 2-10-16,0-2-7 0,1 2-4 0,-1-1-6 15,0 1-5-15,2-1-12 0,-1 1-15 0,-1 0-6 0,0 0-7 16,2 1 1-16,0 0-10 0,-2 1 9 0,1 1 13 16,-1 3 16-16,4 2 6 0,-3 2 11 0,2 6 10 0,2 1-6 15,-1 3 9-15,0 0-11 0,1 1-26 0,-1 3-21 16,1-2-2-16,0 3-6 0,1-4-13 0,-1-1-5 15,1-3-1-15,1 1-5 0,2-3 2 0,-1-1-1 0,0-3 2 16,1-2-8-16,1-2 7 0,-1 0 6 0,1-4-1 16,1 2-4-16,-2-3 3 0,3-4 4 0,0 1-5 15,-1-3 3-15,3 1 1 0,-1-4 0 0,2 0-1 0,0-2 6 16,2-1-8-16,-2-2 3 0,-3 1 3 0,6-2 5 16,-6-2-6-16,4 3 1 0,0-2-6 0,-4-1 2 15,0 2 6-15,-2 1-3 0,2-2-3 0,-3 2-2 0,4-1 1 16,-5 1-2-16,-2 3 5 0,2-3-2 0,1 3-3 15,-2-2-1-15,-1 4 2 0,2 0-1 0,0-1 6 16,-2 1-9-16,1 2 4 0,-3-1-3 0,4 0 2 0,-3 2 1 16,1-1 3-16,-1 1-2 0,1 0-7 0,-2-1 5 15,2 1-1-15,-2 1 3 0,1 1-7 0,-2-1-6 16,1 1-26-16,-3 0-27 0,1 2-21 0,-1-2-34 0,-1 2-33 16,0 0-36-16,0 0-41 0,-1 2-43 15</inkml:trace>
  <inkml:trace contextRef="#ctx0" brushRef="#br0" timeOffset="161952.8609">20229 15843 381 0,'-3'-2'18'15,"-1"2"19"-15,1 0 18 0,2 0 14 0,-3-1 17 16,3 1 13-16,-1 0 11 0,1 1 19 0,-1-2 1 16,0 1-8-16,1-2-3 0,-1 2-3 0,2 0 0 0,-2 0 0 15,2-1-3-15,-4 0-3 0,4 1-17 0,0-3 0 0,0 3-5 16,0 0-7-16,0 0-13 0,0 0-9 0,0 0-12 16,0 0-14-16,0 0-1 0,0 0-9 0,2 0-13 0,-2 0 0 15,2 0-13-15,0 3-3 0,-2-3 5 0,0 0-1 16,2 2 4-16,1-2 24 0,-1 2 5 0,2 1 3 15,0-1 13-15,0 3 6 0,3 0-1 0,0 1 4 0,1 1 2 16,2 2-24-16,-2 1-1 0,4 1-9 0,-2 2-1 16,6 1-8-16,-3-2 2 0,2 5-5 0,0-2 0 0,-1-1-4 15,2-2 1-15,-1 3 4 0,0-3-4 0,-1 0 2 16,-3-1-5-16,0 0 1 0,1-2-4 0,-2-1-10 0,-2 1-19 16,1-4-29-16,-2 3-28 0,-2-3-36 0,-1-1-39 15,0-1-39-15,-3 0-49 0,2-1-44 0,-1-2-40 0</inkml:trace>
  <inkml:trace contextRef="#ctx0" brushRef="#br0" timeOffset="162364.142">19996 15812 1646 0,'-5'-1'24'0,"0"-2"27"0,0-3 22 0,-2 1 12 0,2 2 15 16,-3 0 9-16,2 2 9 0,2-2 0 0,-3 0-12 0,2 2-24 16,1 0-17-16,2 1-15 0,-1-2-13 0,-2 0-10 15,5 1-9-15,-1-1 0 0,1 2-18 0,0 0 1 0,0 0-15 16,1 0-8-16,-1-2-22 0,2 2-27 0,-2 0-27 15,0 0-29-15,3 0-32 0,-3 0-50 0,1-3-45 0,-1 3-49 16</inkml:trace>
  <inkml:trace contextRef="#ctx0" brushRef="#br0" timeOffset="163150.1674">20404 15881 1941 0,'3'4'1'0,"1"-2"10"16,-3 2 1-16,5-7 1 0,-4 3-8 0,-1 0 5 0,3 2 1 15,-4-2 0-15,3 1-4 0,0-1-5 0,0 3 7 16,2-1 12-16,3 1 19 0,-4 1 1 0,4-1 1 0,1-1 5 15,0 4 17-15,0-2-2 0,-1 1-2 0,5-3-12 16,-4 1-11-16,3 2-1 0,-2-2-5 0,2 1-4 0,-4-2-12 16,2 1-2-16,-3-1-12 0,1 1 8 0,-3-3 0 15,-1 0-9-15,1 2 7 0,-2-2-5 0,-1 0-2 0,-1 0-2 16,1 0 10-16,-1 0-8 0,-1 0 2 0,2-2 1 0,1-1 2 16,-3 0 3-16,3-4 7 0,1 2-5 15,-3-2-5-15,1-2 1 0,0 1-3 0,-1-4 1 0,-1 1 0 16,0 1-5-16,-1 0-8 0,-1-3 5 0,0 2 2 0,1-1 1 15,-3-1-5-15,1 3 3 0,3-2-7 0,-1 1 7 16,-1 1-3-16,0 1-1 0,2 1-4 0,0 1 1 16,0 3 6-16,2 0-4 0,0 0 1 0,-1 3-5 0,1-2 6 15,3 1 2-15,-4 0 0 0,4 2-1 0,3 0 1 16,-2 2-2-16,2 1-1 0,0 0 7 0,3 1 1 16,-2 1-2-16,1 1 1 0,4 0 0 0,-3 0-4 0,3 3 8 15,-1-2 3-15,3 0-4 0,-3 1-7 0,-1-1 13 0,2-1-4 16,-2-1 1-16,2 2 3 0,-3-4-6 0,1 1-2 15,-4-2 5-15,0 0 7 0,-1-2-14 0,-1 0 5 16,2-2 2-16,-4-3-5 0,1 2 5 0,-1-2-3 0,-1-1-17 16,0-2-20-16,0-1-12 0,1-1-18 0,-2-3-15 15,0 4-8-15,-1-6-5 0,-1 4-9 0,0-4 11 0,0 4 10 16,-1-3 14-16,-3 2 12 0,0-1 15 0,3 0 9 16,-6-2 4-16,2 1 10 0,-3-1 8 0,-1-2-4 0,1 0 5 15,-2 0 5-15,-3-2-2 0,1 0 7 0,-1-1 5 16,1 3 10-16,1-1 20 0,1 0 27 0,-4 2 14 15,3 0 14-15,0 1 16 0,0 1 17 0,3 2 11 0,-1 3 17 16,1-2-13-16,0 3-6 0,3 2-1 0,2-1-9 16,-3 4-7-16,3 2-19 0,1-1-15 0,2 0-25 0,0 2-19 15,0 0-14-15,2 1-15 0,-2 0-8 0,1 0-14 16,2 0-1-16,0 0-1 0,0 2 2 0,4 2 19 16,-1 3 5-16,2-1 4 0,4 2 12 0,0 4 5 0,3 3 4 15,1 1-5-15,3 0 1 0,-3 2-12 0,5 1-2 0,-1-1-8 16,-1 2-4-16,3 0 1 0,-1 0-2 0,-4-5 4 15,2 3-2-15,-3-2-4 0,1-1 2 0,-4-3 4 16,1 0-21-16,-1-3-23 0,-2-1-21 0,0-1-35 0,-3-1-38 16,0-2-35-16,-4-2-48 0,0-1-44 0,-1 1-42 15,-2-3-31-15,-1 0-35 0</inkml:trace>
  <inkml:trace contextRef="#ctx0" brushRef="#br0" timeOffset="163339.7943">20736 15670 1798 0,'-5'-4'30'0,"0"1"26"15,4 1 15-15,1-5 7 0,-3 3 4 0,1-2-4 16,-1-1-2-16,3 3-2 0,3-2-26 0,-3-1-24 16,2-2-15-16,2 2-12 0,1-3-4 0,0 2 4 0,3-1-4 15,0-1-30-15,-2 2-40 0,4 2-31 0,-1-2-34 16,1 1-46-16,-1 2-40 0,-1 1-54 0</inkml:trace>
  <inkml:trace contextRef="#ctx0" brushRef="#br0" timeOffset="163922.1853">21125 15245 1411 0,'3'-12'21'0,"4"4"23"0,-4-5 17 0,4 1 18 16,-2 2 13-16,2-3 8 0,1 1 14 0,1 1 17 15,0 1-2-15,1-1-9 0,2 2-2 0,0 0-13 0,-3 2-12 16,4 1-1-16,-4 2-15 0,3 1-8 0,-2 2-23 16,-2 2-7-16,4 1-15 0,-2 1-3 0,1 4 2 15,2 1-8-15,0 1-1 0,1 4-7 0,0 2 11 16,1 1-9-16,0 2 5 0,0 0-6 0,-1 3-1 0,-5 1 2 15,2 1 3-15,-1-2 2 0,-1 1-10 0,-2 2 4 0,-1-4-7 16,2-2 4-16,-4-2 3 0,1-1-2 0,0-4-2 16,-3-2 0-16,3-2-1 0,-4-2-2 0,2-2 5 15,-2-3 2-15,-1 3-10 0,0-6 6 0,0 2-14 0,0-3-6 16,0-3-10-16,2 0-3 0,0-3-7 0,-1 0-8 16,-1-4-1-16,2 2-12 0,-1-3 9 0,-1-2 3 15,2 0-1-15,-4 1-3 0,2-1-8 0,-1-3 4 0,-1-2-4 16,-1-2 1-16,1 0-5 0,-3-3 5 0,1-2 10 15,-1-2 8-15,1 0 15 0,-1-1-4 0,0 1 13 0,-2 3 5 16,0 0 15-16,1 4 0 0,1 1 1 0,-2 4 9 16,1 4 18-16,2-1 19 0,0 4 9 0,1 4 14 15,-2-1 7-15,5 5 1 0,-3 0-2 0,3 3-12 16,0-2-20-16,2 3-16 0,-1 3-17 0,-1-2-11 0,4 3 3 16,0 0 10-16,1 7 16 0,1-1 9 0,2 3 15 15,2 4 3-15,0 2 12 0,2 3 2 0,-1-1-14 16,3 0-10-16,1 0-10 0,-2 1-9 0,0-3-16 0,0-2 2 15,1 0-11-15,1-1 0 0,-1-3-3 0,-3-1-2 16,1-2 0-16,-1 0-3 0,-3-4 2 0,2 0-2 0,-2-2 6 16,-4 0-12-16,1-2-10 0,-2-1-18 0,2-1-19 15,0-1-32-15,-4 0-23 0,4-2-35 0,-2-2-37 0,0-2-39 16,2 1-41-16,-1-4-41 0,0 0-42 0</inkml:trace>
  <inkml:trace contextRef="#ctx0" brushRef="#br0" timeOffset="164315.9512">21928 14616 2119 0,'-1'-2'25'0,"2"0"25"0,1-1 10 0,-1 1 5 0,-1-4-1 15,5 4 2-15,-5-5 4 0,1 2-2 0,2-2-23 16,1-3-28-16,-3 1-8 0,4-2-11 0,2 1 5 16,2-4-3-16,-1 0-3 0,1 2 2 0,4 0-1 0,-2-1 1 15,0 0-4-15,3 0 4 0,1 0-5 0,-1 2 3 16,-2-1 0-16,4 3-8 0,-3-2-26 0,1 2-26 16,-1 1-39-16,-4 1-34 0,4 0-44 0,-5 0-53 0,0 2-56 15</inkml:trace>
  <inkml:trace contextRef="#ctx0" brushRef="#br0" timeOffset="164553.1107">22147 14728 2507 0,'0'5'10'0,"2"-1"13"0,-4-4 8 15,7-4-4-15,-5 3 2 0,3-2 7 0,-1-1-4 16,3-3 1-16,1-3-14 0,3 1-11 0,1-4-7 0,0 0 4 16,4-5-2-16,0 3-8 0,2-1 2 15,0-1-1-15,-1 1-7 0,3 0-24 0,-2-1-30 0,0 3-40 16,-1-1-36-16,0 2-36 0,0-1-42 0,-2 2-43 16,-1 0-41-16</inkml:trace>
  <inkml:trace contextRef="#ctx0" brushRef="#br0" timeOffset="164857.3154">22461 13950 1722 0,'3'-4'15'16,"-2"4"26"-16,1-3 4 0,1 1 6 0,0 0-1 0,-1 1-3 15,0 1 1-15,-1 0 0 0,-1 1-9 0,5-1-16 16,-4 2 8-16,2 3 8 0,1-1 10 0,0 4 12 16,3 2 2-16,4 2-1 0,-2 4-1 0,1 2-9 0,2 1-13 15,-1 5-17-15,2-2-2 0,0 4-9 0,0 1-3 16,-1-1 0-16,-1-1-1 0,0 1-2 0,3-1-31 0,-4 1-46 15,1 0-61-15,-2-5-75 0,-2 1-84 0</inkml:trace>
  <inkml:trace contextRef="#ctx0" brushRef="#br0" timeOffset="165280.601">22883 13854 1732 0,'1'-2'9'0,"-1"1"2"0,-1 2 6 16,2-4-2-16,-1 1-3 0,2 4 4 0,-1 1-3 0,-1-1 2 16,2 6-7-16,0 1 5 0,-1 2 2 0,-1 3 7 15,3 2 5-15,-1 3-3 0,0 1 1 0,1 1 4 0,1 1-10 16,-1-2-2-16,2-1-7 0,2-2-6 0,-1-1-6 15,3-1-2-15,-1-2 7 0,0-2-4 0,2-1 6 16,1-2-2-16,-2-1 1 0,3-3 3 0,-2-1 2 0,0-1 0 16,2-4-2-16,-1-3-1 0,-1-2 1 15,2 0 1-15,-2-3-6 0,1-2-4 0,-2-5 8 0,0 2 0 16,-1-1-1-16,-4 0-5 0,1-2-1 0,-1-2 2 0,0 1 5 16,-1-3 4-16,-3-2-7 0,0 0-3 0,-2-1 2 15,-3-1 7-15,-2 1-2 0,1-1-2 0,-4 2 4 16,-1 0 8-16,-2 6 8 0,0 2 20 0,-2 2-5 15,2 3-6-15,-6 2 4 0,5 6 0 0,-3-1-10 0,1 4-9 16,2 0-11-16,-1 4-16 0,1-1 1 0,1 2 2 16,3 0-8-16,0 2-22 0,2-2-27 0,3 2-35 15,-2 1-47-15,3 0-44 0,0-2-53 0,2 2-62 0</inkml:trace>
  <inkml:trace contextRef="#ctx0" brushRef="#br0" timeOffset="165469.7276">23031 13547 2041 0,'-5'-2'0'15,"-1"-1"-2"-15,3 2-1 0,-2-6 1 0,5 1-22 16,-3 3-39-16,3 0-47 0,0-2-61 0,3 1-66 15</inkml:trace>
  <inkml:trace contextRef="#ctx0" brushRef="#br0" timeOffset="165703.8871">23451 13675 1119 0,'8'15'28'0,"1"-1"39"0,-1 0 32 15,4 0 32-15,-4 1 8 0,2 0 21 0,-1-1 18 0,0 1 6 16,3 1-20-16,-2-3-29 0,2 1-34 0,-3-1-24 16,2-1-11-16,-3 4-21 0,2-4-10 0,-1 1-7 15,-1 2-8-15,-2-1-7 0,-1 1 6 0,2-1-13 16,-3 3 5-16,-1-2 2 0,-1 1-10 0,-2 1 1 0,-4 2-2 16,1 0-26-16,-3-1-23 0,0 1-31 0,-4 1-55 15,2-1-50-15,-3 0-60 0,0-2-60 0</inkml:trace>
  <inkml:trace contextRef="#ctx0" brushRef="#br0" timeOffset="166431.875">22944 12912 1401 0,'0'-1'13'0,"0"-2"24"0,0 3 17 15,0-3 9-15,0 2 3 0,-1 1-5 0,1 1-2 16,1-1 6-16,-1 0-15 0,0 3-25 0,0 0-18 0,0-1-11 16,2 3 4-16,-1 4 9 0,3 1 12 0,-3 0-3 15,2 4 8-15,4 0 11 0,0 2-1 0,0-2 7 16,-1 2-11-16,6 0 0 0,-3-3-10 0,-1 0-2 15,1-1-3-15,0-3-11 0,-1 3 4 0,2-4-6 0,-1 0 5 0,-1-2 2 16,0 0 9-16,-1-2 16 0,-1-2 8 16,0 1 14-16,1-3 10 0,-3 0 15 0,1 0 18 15,3 0 1-15,-2-4-5 0,2 0-10 0,0-3-8 0,5-2-8 16,-4 0-10-16,2-2-19 0,2-3-11 0,0-3-10 16,1 0-1-16,0-2-9 0,3-1-5 0,-1-4-1 15,3 0-1-15,-1-2-4 0,1-4-6 0,3-1 0 0,-2-2-3 16,2 0 7-16,0-5-1 0,2 4-3 0,-5-2-2 0,3 5 5 15,-3-1 0-15,-3 6 0 0,-2-2-3 16,-3 7-2-16,-1 1-3 0,-1 1-1 0,-1 3-2 0,0-1 2 16,-3 1-4-16,1-1 3 0,0 1-1 0,-1 4-9 15,-2-2-12-15,2 2-8 0,0-1-13 0,-2 1-21 0,1 4-19 16,0-1-39-16,1 1-25 0,-4 1-30 0,4-2-26 16,-3 5-39-16,1 0-44 0</inkml:trace>
  <inkml:trace contextRef="#ctx0" brushRef="#br0" timeOffset="185463.2069">3763 13213 294 0,'0'-1'6'0,"-2"1"5"0,4-1 10 15,-4 1 1-15,2 0 8 0,2 0 4 0,-2-3 8 16,0 3 0-16,0 0 6 0,0 0 0 0,0 0-1 0,2 0 8 15,-2 0-3-15,0 0 7 0,-2 0-4 0,2 0 10 16,2 0-6-16,-2 0 6 0,1 3 0 0,-1-3 1 16,2 0-4-16,-2-3 5 0,0 6 0 0,0-3-4 0,0 0-4 15,0 0-5-15,0 0-6 0,0 0-9 0,0 0 7 16,0 0-11-16,0 0-3 0,0 0-2 0,1 0 0 16,-1-3-2-16,2 3-6 0,-2 0-2 0,2 0-10 0,-2 0-3 15,1 0-7-15,-1 0-6 0,0 0-2 0,2 0-4 16,-2 0 6-16,0 0 3 0,0 0-2 0,2 0-3 15,0 0 6-15,0 0 5 0,1 0-4 0,0 0 3 0,2 0-2 16,1 0-8-16,1 0 7 0,2 0-3 0,-1 0 2 16,2-3-9-16,2 3 10 0,-2-1-6 0,3 0 3 15,-1-1 4-15,1 2-6 0,1-1 11 0,0 1-5 16,2-1 9-16,-3 0-1 0,2 1 0 0,0-2 1 16,0 2-5-16,0 0 8 0,0 0-4 0,-2 0-3 0,0 0-3 15,1 2 0-15,-3-2 3 0,0 1-10 0,-3 0 13 16,2-1-11-16,-1 1 9 0,-1-1 5 0,0 2-8 0,-2-1-3 15,1-1 0-15,2 1 9 0,-3-1-7 0,1 0 5 16,1 0-9-16,1 0 5 0,-1 0 2 0,0 0 2 16,1 0-1-16,-1 0-6 0,2 0 3 0,-2 0-1 15,1 0 0-15,1 0-1 0,-2 0 2 0,1 0-2 0,-1 0 1 16,3-1-2-16,-2 1 0 0,-1 0 1 0,2 0 2 16,-4-1-16-16,5 1 12 0,-3 0 4 0,-2 0-2 15,1 0-1-15,2 0 6 0,-1-2-2 0,-2 2-3 0,1 0 6 16,0 0-4-16,0 0-6 0,-1 0 2 0,2 0 6 15,0 0-4-15,0 0-6 0,0 0 2 0,-2-1 7 16,5 1-2-16,-3 0-2 0,-1 0 0 0,1 0 0 16,1-1-7-16,-1 1 11 0,1 0-3 0,2 0-3 0,-3 0-5 15,0 1 3-15,0-1 4 0,3 1 0 0,-3-1 0 16,2 2-7-16,-1 0 3 0,-1-2 1 0,1 3 1 0,1-3 2 16,-2 0-8-16,0 0 1 0,-2 0 5 0,3 0 2 15,-2 0 0-15,1 3-5 0,0-3 4 0,1-3-3 16,-1 3 7-16,0 0-2 0,3 0-4 0,-3 0 2 0,0 0-3 15,1-3 4-15,-1 3-2 0,0 0 5 0,2 0 0 16,-4-1-4-16,3 1 3 0,-1-1-2 0,-1 1 4 16,1 0-1-16,1-2 4 0,-3 2-6 0,4 0 1 15,-3 0-1-15,1 0-2 0,2 0 5 0,-2 0-4 0,1 0 8 16,1 0-13-16,0 0 9 0,-1 0-6 0,0 0 4 16,-1 0 6-16,3-1-4 0,-3 1-1 0,0 0-4 15,2 0 7-15,-1-1-4 0,-1 0 2 0,0-1-3 16,3 2-2-16,-2 0 4 0,1 0 1 0,-2-2-6 0,3 2 7 15,-2 0-4-15,4-1 0 0,-2 1 5 0,-1 0-3 16,2 0-6-16,-2-2 3 0,1 2 5 0,0 0-7 16,0 0 0-16,-1-2 7 0,2 2-4 0,-4 0-1 0,3 0 0 15,0 0 1-15,-1-1-3 0,-1 0 3 0,2 0 0 16,-3-1-1-16,2 1-5 0,-1 1 3 0,0-1 2 16,-2-2 5-16,4 3-7 0,-3 0 5 0,-2-3-4 0,4 3-4 15,-1 0 10-15,-1 0-7 0,0 0 1 0,0-2-6 16,-1 2 7-16,3-2-6 0,-2 2 3 0,0 0 2 15,-2 0 0-15,2 0 3 0,-1 0-4 0,1 0 3 0,-1 0 0 16,0 0 1-16,-1 0-1 0,-1-1 3 0,2 1-4 16,0 0-11-16,-1-1 13 0,1 1-4 0,1-3 0 15,-1 2-3-15,0 0 7 0,1 0-6 0,0-1 8 16,2-1 7-16,-2 3-11 0,2-4-2 0,-2 3 5 0,0 0-1 16,3-2 0-16,-2 3-4 0,1-3-11 15,-2 1 6-15,1 0 7 0,-1 1 2 0,0 0-8 0,0 0 3 16,-3-1-2-16,1 2 6 0,0-1 2 0,-1 1 0 0,-2 0 0 15,2 0-5-15,0 0 4 0,1 0 2 0,-3 1-4 16,2-1 4-16,0 0-1 0,1 2-2 0,-1-1-5 16,1 0 4-16,-1-1 3 0,-1 0 1 0,1 1-2 0,2-1-10 15,-3 0 5-15,2 0 3 0,-1 0 6 0,0 0 0 16,0-1-1-16,0 2-6 0,1-2 3 0,2 1 10 0,-2 0-8 16,-1-1-7-16,3 1 3 0,-2-1 0 0,2-1 4 15,-2 0 0-15,1 1-1 0,-2-1-4 0,2 2 5 16,-1-3 0-16,-1 3 2 0,0-1-6 0,2 0-6 15,-2 1 3-15,0-2 2 0,0 2-2 0,0-1 0 16,0 1 6-16,-2 0-6 0,2 0 6 0,1 1-2 0,-3-1-2 16,0 0 2-16,0 0 4 0,1 0-3 0,0 0 1 15,1 0-6-15,-1 0 3 0,1-1-1 0,0 1 1 16,2 0 0-16,-1 0-1 0,-1 0 3 0,2-1 3 0,-2 0-1 16,2 1-4-16,-1-2 1 0,-1 2 5 0,-1 0-5 15,1 0 5-15,0 0-8 0,0 0-9 0,-2 0 14 16,2 0-6-16,-2 2 6 0,1-1-7 0,-2 0 2 0,3-1-1 15,-4 1 2-15,2-1 1 0,-1 2-1 0,3-1 5 16,-3 0-7-16,1-1 7 0,-2 3-1 0,3-3-1 0,-2 0-1 16,0 0 5-16,1 0-9 0,0 0-1 0,-1 2 4 15,1-2 2-15,-1 1-6 0,-2-1 6 0,3 0-4 16,-1 0 1-16,-2 1 1 0,3-1 3 0,-2 0 2 16,1 0-7-16,-2 0 3 0,2 0-1 0,0 0 4 15,0 1 3-15,-2-1 1 0,1 0-6 0,-1 0-8 0,2 0 7 16,-2 0 2-16,2 0-4 0,-2-1 0 0,1 1-1 15,1 0-2-15,-2 0 4 0,0 0 6 0,0 0-9 16,0 0 1-16,0 1 1 0,0-1 1 0,0 0 0 0,0 0-3 16,2 0 2-16,-2 0-1 0,0 0 2 0,0 0 3 15,0 0-2-15,0 2-1 0,0-2-1 0,0 0 0 0,0 0 2 16,-2 0-4-16,4 0 6 0,-2 0-3 0,1 1 0 16,-1-1 2-16,0 0 0 0,2 1 1 0,-2-1-3 15,0 0-36 1,0 0-42-16,0 0-60 0,0 0-59 0</inkml:trace>
  <inkml:trace contextRef="#ctx0" brushRef="#br0" timeOffset="193187.0401">8053 15361 695 0,'-3'-7'12'0,"-2"3"20"0,2-1 19 16,0 0 11-16,-2-1 13 0,2 3 16 0,-2-1 13 16,0-3 21-16,4 2-8 0,-4 1-8 0,0-4-1 0,2 3 0 15,0-2 3-15,-3 3-5 0,3 0 3 0,-2 0-10 0,5 1 14 16,-3 2 1-16,3 0-5 0,-2 1-4 0,2-1-6 16,0 1-10-16,0 1-18 0,0 0-17 0,0 0-21 15,0 0-12-15,0 4-12 0,2 3-11 0,-2 5-8 0,3 2 1 16,-2 7 4-16,3 4 4 0,2 3 5 0,-2 8-4 15,3 1-1-15,1 0 5 0,0 2-1 0,3-3-1 0,-3-2-4 16,3-1 2-16,3-2-3 0,-1-6 3 0,1-1 0 16,-1-6-7-16,2-2-2 0,0-4-8 0,-2-4 1 0,2 0-8 15,-1-4-14-15,-1-2-5 0,0-3-17 0,1 0-10 16,0-4-21-16,2-4-25 0,-3-1-36 0,2-4-31 0,0-2-27 16,0-2-38-16,-4 0-30 0</inkml:trace>
  <inkml:trace contextRef="#ctx0" brushRef="#br0" timeOffset="193647.4589">8244 15071 764 0,'-6'-9'25'16,"3"1"33"-16,-2 2 18 0,2 0 12 0,-2 1 22 15,2 1 10-15,1 2 9 0,1 0 4 0,1 0-23 0,0 2-35 16,1 0-16-16,-1 0-16 0,2 0-27 0,-2 2-8 15,3-2-4-15,-1 2-6 0,1 1-4 0,0 3 16 0,2 2 15 16,4 2 25-16,1 3 5 0,3 4 1 0,2 4-8 16,1 3 9-16,5 1 3 0,0 1-15 0,3 2-13 15,-1 1-20-15,0-1 2 0,1-1-6 0,1 0 5 0,-4-5-10 16,3-1 4-16,-4-1-1 0,-1-3-3 0,-2-4 3 16,-2 0-2-16,-1-5-3 0,-3-1-1 0,0-3 6 0,-3 0-5 15,-2-2 4-15,-3-1-4 0,2-1 2 0,0 0-5 16,-4-1 10-16,2 1-4 0,-1-5 3 0,0 1-1 0,1-3 1 15,-2-2 3-15,3 0-7 0,-3-3 5 0,1-1-5 16,-1-3 1-16,-1 2-1 0,2-2-1 0,0-1-4 16,-4-2 1-16,0 2 2 0,1 0-8 0,1 0 6 0,-3 0-1 15,1-1-3-15,-1 0 2 0,0 4 3 0,1 1-5 16,2 1 0-16,-2 3 3 0,1 2-2 0,1 1-3 16,1 4 1-16,1 0 0 0,-2 2-5 0,3 0 4 0,0-3 3 15,1 3-3-15,2 0 4 0,3 3 3 0,-1-3-2 16,2 2-1-16,2 0 5 0,-1 2-1 0,4-1-1 15,-1 3 2-15,-1-1-7 0,1 1 2 0,-1 3 5 16,0-3 4-16,2 2-3 0,-1-2-2 0,-1 2 0 0,0-1-12 16,-3-2-46-16,2 2-29 0,-3-2-42 0,2-2-56 0,-5-1-36 15,1 1-42-15</inkml:trace>
  <inkml:trace contextRef="#ctx0" brushRef="#br0" timeOffset="194031.717">8904 15000 925 0,'0'0'26'15,"1"0"27"-15,1 0 20 0,-2 0 13 0,0-2 14 16,4-1 12-16,-2-1 4 0,1-4 2 0,0 0-19 15,0-2-27-15,0 0-22 0,4 0-16 0,-2-2-12 0,1-2-9 16,-2 3-4-16,3-1-7 0,-1-1-2 16,1 0 0-16,2 1-7 0,-1-1-20 0,-2 0-34 0,2 0-33 15,1 1-34-15,-2 0-31 0,1 0-46 0</inkml:trace>
  <inkml:trace contextRef="#ctx0" brushRef="#br0" timeOffset="194268.8763">9096 14995 1181 0,'2'4'10'0,"1"0"2"0,-2-3 2 15,3-2 3-15,-4 2-4 0,1-1 4 0,1 0 6 16,-1-1 19-16,3 0 6 0,-1-1 7 0,3-2 1 15,-1 1-4-15,1-3 10 0,0-2-1 0,3 2-6 0,1-5-13 16,0 4-25-16,-2-3-5 0,3-2-1 0,-2 0-15 16,1 2-44-16,-1-1-50 0,-2 2-45 0,-1 0-50 15</inkml:trace>
  <inkml:trace contextRef="#ctx0" brushRef="#br0" timeOffset="194752.7596">8989 14275 715 0,'-2'-2'3'0,"4"2"11"0,-2-1 7 0,0-1 8 0,0 4 9 16,0-1 4-16,0-2 9 0,0 2 9 0,0 1 11 15,0-2-12-15,-2 2-5 0,1-1-3 0,1-1 3 16,-2 2-2-16,2 0 3 0,-2 0 1 0,-1 1-10 0,1 0 14 16,1-1-3-16,-2 3-2 0,1-2-7 0,-2 1 3 15,-1-1-2-15,2-1 2 0,0 2-3 0,-1-2-8 0,1-1 3 16,-2 1 3-16,-1 0-6 0,2-2-3 0,0 3-10 16,-1-2-2-16,1 0-8 0,-3 0 0 0,0 1 8 15,0-2-12-15,1 0-2 0,1 1 1 0,-1-2-2 0,0-1-6 16,-1 1 3-16,4-1-4 0,0-1-10 0,-2-1 4 15,3 1 0-15,-1-6-22 0,2 2-23 0,-1-3-35 16,-2 0-34-16,4-6-35 0,-2-1-38 0,2-2-45 0,0-1-32 16</inkml:trace>
  <inkml:trace contextRef="#ctx0" brushRef="#br0" timeOffset="195600.0707">9644 13491 616 0,'-1'0'16'15,"-2"0"3"-15,-2-2 6 0,5 0-6 0,-1 2-1 16,1 0-2-16,1-1-1 0,-1-1 0 0,0 2-14 0,5-2-8 0,-2-1-2 16,0 0 1-16,0-1 0 0,4-1 3 15,-2 0-1-15,-1 2-2 0,4-2-3 0,0 1 6 0,-3 1-6 16,3 2 6-16,-2-2 5 0,0 2 7 0,1 2 5 16,1-1-3-16,-2 3 4 0,5-1 0 0,-3 0 5 15,2 3-2-15,0 2-7 0,1-2-7 0,1 4 7 0,2-2-3 16,-3 4 5-16,3-1-11 0,-3 1-26 0,1 2-31 15,0 0-37-15</inkml:trace>
  <inkml:trace contextRef="#ctx0" brushRef="#br0" timeOffset="196979.1004">9599 14200 517 0,'-7'-2'12'0,"1"-1"23"0,0 1 13 0,-2 1 6 16,2 1 17-16,-2 0 19 0,1 0 9 0,0 0 7 16,2 1-3-16,0-1-5 0,2 0-5 0,0 0 1 0,1 0-10 15,-1-1-10-15,1 1-4 0,1 0-2 0,1-2-8 16,0 2-10-16,0 0 6 0,0-2-8 0,0 2-7 16,0 0-3-16,0 0-3 0,0 0-8 0,0 0-7 0,0 0 2 15,0 0-8-15,-18-30-18 31,6 9 15-15,10 18-9-16,2 3 16 31,-30-48-17-15,26 43 2-16,4 1-2 0,-4-1-1 0,3 0-1 0,-1 0 0 0,-1 2 1 16,0-2 0-16,1 1 0 0,1-1 1 15,-1 1-2-15,-1 0 1 0,-1-1 2 0,3-1-2 16,-1 1 0-16,-2 0-1 0,4 0 1 0,-3 0-3 0,1 0 3 15,1 0 17-15,-1 1 12 0,0 2 15 0,1-1 5 16,1 2 8-16,0-1 4 0,-2 1 6 0,2 1-4 16,-1 0-13-16,1 1-21 0,0-1-7 0,0 2-3 0,0-2-16 15,1 1-2-15,-1-1-8 0,2 0 0 0,-2 0-5 16,0 3 9-16,1-2-7 0,1 2-5 0,0 2 8 16,1 0-6-16,0 4 7 0,3-1 5 0,-1 4-7 0,0 1 10 15,3 3 8-15,0 1 5 0,4 2 7 0,-4 1 12 16,3 1-1-16,2 2 6 0,-2-2 5 0,1 1-12 15,-1 0 4-15,2 2-5 0,0-3-5 0,-2 3-11 0,1-2 0 16,-1 0-3-16,1 0 0 0,0-2-3 0,-2-1-8 16,-1 0 5-16,4 0-1 0,-5-4 4 0,0 2-9 15,1-5 1-15,-4 2-2 0,0 0 7 0,-1-5-3 0,3 0-2 16,-6 0-1-16,4-4 2 0,-2 0 1 0,0 0-3 0,-1-1 0 16,-1-3-5-16,-1 2 10 0,2-3-5 15,-2 0 6-15,0 0-6 0,0 0 4 0,0 0-1 0,0 0 2 16,0-3 2-16,0 3 1 0,0 0 2 0,-2 0-2 15,2-3 7-15,2 2-1 0,-2-2 2 0,-2 0-3 0,1-4-7 16,-1 0 1-16,2-2-2 0,-3-2-1 0,0-3-8 16,-2-3 7-16,2 0-8 0,-3 0 8 0,3-2 0 15,-2-1 0-15,-3 0-6 0,2-3 5 0,-2 1 2 0,0 0-10 16,0-1 3-16,-1 0 3 0,-1 0 3 0,0 1-12 16,-2 1 12-16,4-2-6 0,-3 1-3 0,2 3 6 15,-1-1-3-15,2 1-6 0,-1 1 0 0,1-1 1 0,3 2-4 16,-3-2 2-16,0 3 7 0,2 1-8 0,-1-2 10 15,3 5-1-15,-1-1 4 0,0 1-1 0,-1 1 4 16,3 3-4-16,0 1-5 0,1 0 4 0,-1 2-2 0,0 1 1 16,3 0-2-16,-2 0 1 0,2 4-3 0,0 0 5 15,0-2-1-15,0 1-4 0,0 1-2 0,0 0 1 16,2 1-3-16,-2-1-2 0,0 2 1 0,0-2-5 0,1 0 1 16,-1 0 7-16,2 3-1 0,1-1-4 0,2 2 3 15,-2-1 5-15,5 4-1 0,0 0-1 0,1 3 0 16,4 0 2-16,-1 2-1 0,6 3 4 0,-6-1-1 15,6 1-4-15,1-1 3 0,-2 3 5 0,1 0-2 0,-1-2-5 16,2-1 2-16,-2 3 2 0,1-3-5 0,-2 1 6 16,1-3-8-16,1 1 4 0,-5 0 4 0,2-1-3 0,0-1 1 15,-2-2-2-15,0 3 7 0,0-3-5 0,-2 0 10 16,-2-1-5-16,1 0-2 0,-2-3 8 0,-1 2-3 16,-2-2 5-16,1-1-8 0,-2 1 0 0,0-2-2 0,-2-1 5 15,0 1 2-15,-1-1-7 0,-1-2 4 0,2 1-1 16,-4 0-4-16,2-1-32 0,-1 1-36 0,2-2-46 15,-1 0-56-15,-1 1-54 0,1-1-79 0</inkml:trace>
  <inkml:trace contextRef="#ctx0" brushRef="#br0" timeOffset="197249.3354">9601 14437 1285 0,'0'0'13'0,"0"0"1"0,0-1 2 0,1-3 3 16,1 2-2-16,-2-3-2 0,1-1 3 0,4 0 3 0,-2-3-15 15,2 0 7-15,0 0 2 0,1-2-3 16,0-2 5-16,3 1 3 0,0-1 0 0,0-1-4 0,2 0 3 15,-3-1-13-15,2-1 0 0,0 1-2 0,-2 2-26 0,0-1-25 16,-1 2-44-16,-1-1-50 0,0 0-58 0</inkml:trace>
  <inkml:trace contextRef="#ctx0" brushRef="#br0" timeOffset="197690.7774">10128 13363 1952 0,'-1'-1'30'0,"1"0"20"16,0 0 0-16,1-4 2 0,-2 5 3 0,2 0-3 15,1 0 2-15,-2-2-1 0,1 0-32 0,1 2-14 16,0-2-4-16,-2-1-4 0,3 0-2 0,-2 1 0 0,3-1-8 16,-1-1-36-16,2 2-48 0,-1-1-76 0,-1 0-78 15</inkml:trace>
  <inkml:trace contextRef="#ctx0" brushRef="#br0" timeOffset="197953.0682">10366 13885 1603 0,'6'7'12'16,"-3"-1"5"-16,-2-4 5 0,3-2-2 0,-1 0 31 15,-2 0 13-15,3 2 28 0,-1 0 22 0,2-1 7 16,1 3 8-16,0-2 2 0,0-1 4 0,3 3-25 0,0-1-15 16,-1 0-24-16,0 2-18 0,0 0-19 0,1 0-18 15,-1 1 2-15,0-1-6 0,1 2 0 0,-3 1 0 16,3 0 0-16,-1 0-3 0,-4 3-1 0,1 0-22 0,0 2-14 16,-4 5-8-16,-2 0-49 0,1 3-38 0,-5 4-42 15,-1-1-50-15,-2 3-43 0,-4 1-52 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0:27:27.038"/>
    </inkml:context>
    <inkml:brush xml:id="br0">
      <inkml:brushProperty name="width" value="0.05292" units="cm"/>
      <inkml:brushProperty name="height" value="0.05292" units="cm"/>
      <inkml:brushProperty name="color" value="#FF0000"/>
    </inkml:brush>
  </inkml:definitions>
  <inkml:trace contextRef="#ctx0" brushRef="#br0">5357 3991 596 0,'-5'-2'9'0,"2"0"8"0,1-3 7 0,2 1 4 0,-2 1-1 16,2 0 11-16,0 1 19 0,2-4 9 0,0 2 7 15,-1-1 2-15,1 0 5 0,1-2 11 0,-1 2 6 16,3 0 1-16,-1 0-16 0,-1 2-6 0,0-1-14 0,-1 3-5 15,1-1-11-15,-3 2-12 0,2 0-3 0,-2 2-8 16,0-1 0-16,0-1-5 0,0 3-4 0,0-2-1 16,0 0 12-16,1 1 11 0,1 2 8 0,-2-1 0 0,3 3 3 15,-1-1 1-15,2 4 7 0,-1 2-6 0,0 1-11 16,1 1-12-16,-1 2-13 0,0 2 0 0,-1-1-8 16,1 2 1-16,0-1-5 0,-1 3 3 0,2 0 1 15,-1-2-5-15,0 3 0 0,2-1 3 0,0-2-3 0,-3-2-5 16,4 1 8-16,-3-3-3 0,2 1 0 0,-1-5 3 15,-2-1 3-15,3-1-5 0,-2-1 8 0,0-2 5 0,-1-1-8 16,3-1 4-16,-5-1 0 0,4-2-2 0,-1 3-2 16,-3-3 4-16,3 0-7 0,1 0 7 0,-1-1 6 15,2-1-9-15,0 1 6 0,4-3 4 0,-1-1 1 16,3-2-1-16,3-5 8 0,0 0-11 0,5-3-2 0,-1-4 13 16,1 0-6-16,1-3 2 0,1-1 3 0,2-2-4 15,3-4 1-15,-1 2 1 0,2-2-5 0,1-2-2 16,2 0-8-16,2 1 1 0,-1 0-8 0,3 0 4 0,-1 1-4 15,2 3 0-15,-4-2 6 0,3 4-6 0,-1 2 8 16,-3 1-8-16,0 3 13 0,-3 2-14 0,0-1 5 0,-4 2 1 16,1 1-2-16,-5 3-3 0,0 0-2 0,-3 0 5 15,1 2-4-15,-4 2 4 0,-2 0-3 0,-2 2 1 16,-2 1-2-16,-1 1 5 0,0 1 2 0,-3-1 0 0,0 3 0 16,-1 0 3-16,-2 0-3 0,2 0-2 0,-4 0 2 15,2 0-3-15,0 0-2 0,0 0-2 0,0 0-5 16,0 0 6-16,0 0-1 0,0 0-2 0,0 0 1 0,2 0-8 15,-2 0-20-15,0 0-15 0,1 0-23 0,1 0-43 16,0 0-28-16,-2 0-36 0,0 0-50 0,0 0-50 16,0 0-44-16</inkml:trace>
  <inkml:trace contextRef="#ctx0" brushRef="#br0" timeOffset="4538.287">12572 5349 410 0,'-1'-3'12'0,"-4"2"8"16,3-2 1-16,-1 1 9 0,0 1-5 0,3 1 1 15,-2-2 0-15,0 2 4 0,2-2-17 0,0 4-9 0,2-4 1 0,-2 2-15 16,2 0 8-16,-2 2 0 0,0-2-4 16,0 2-4-16,0-2 7 0,1 0-3 0,-1 2-1 0,2-1 4 15,-2-1 1-15,0 0 3 0,0 0 0 0,1 0 7 16,-1 3 1-16,0-6 20 0,0 3 3 0,0 0 13 0,0 0 6 16,0 0 3-16,0 0 18 0,0 0-1 0,0 0 0 15,0 0-6-15,0 0 2 0,0 0-13 0,0 0-10 16,0 0-1-16,0 0-12 0,0 0-3 0,0 0-6 0,0 0-5 15,0 0 5-15,0 0-6 0,0 0-10 16,0 0 12-16,0 0 10 16,0 0 7-16,0 0 19 0,0 0 4 15,0 0 3-15,0 0-1 0,0 0 5 0,0 0-2 0,0 0-11 16,0 0-16-16,27-1-8 0,-27 1-5 0,0 0-2 16,50-2 1-16,-40 0 3 0,-2 2 3 0,4-2-4 15,-3 2-1-15,0 0-2 0,3-1-6 0,-2 1-1 16,2 0-1-16,-3 0-4 0,2 0-8 0,-1 0 6 0,1 0-3 15,1 0-1-15,0 0 3 0,0 0 0 0,-1 0 2 16,0 0-2-16,5 1 8 0,-5-1-2 0,3 0 0 0,-3 2-2 16,2 0 2-16,1-2-1 0,-3 1-2 0,2 0-2 15,0 0 0-15,-1-1-3 0,-1 3 2 0,-1-2 2 16,1-1 1-16,-3 0-3 0,1 3 1 0,2-3 10 16,-1 0-1-16,-1 0 6 0,-1 0-1 0,5-3 6 0,-4 3-7 15,1 0 12-15,2-1-11 0,0-2-2 0,-3 3-7 16,2-2-3-16,2 1-2 0,-4-1-6 0,1 0 11 15,1-1-10-15,0 0 8 0,0 2-6 0,-1-2 5 0,2 2-3 16,-4-1 4-16,2 0-5 0,2-1-4 0,-4 3 2 16,2-1 2-16,-3-2-1 0,3 3-3 0,-5 0-1 0,1-1-7 15,0 0 11-15,2 1 1 0,-3-1-4 0,1 1-1 16,1-2 0-16,-3 2 5 0,6-1-2 0,-2 0 3 16,0 0-5-16,1 0-4 0,-1 0 5 0,0-2-5 0,-2 3 5 15,7 0-3-15,-5-1 8 0,1-2-7 0,2 1 3 16,0-1 0-16,1 0 0 0,3 1 3 0,-2-1-2 15,1-1 4-15,0 1-1 0,0-2 7 0,2 5-4 0,-2-2 2 16,2-1 1-16,-2-1 1 0,-1 2-5 0,0-1 1 16,-2 0-1-16,0 3-5 0,0-1 2 0,-3 0 0 15,2 1 2-15,-1-2-10 0,-3 2 2 0,1-2 2 0,1 2-4 16,1-1 7-16,-5-1-4 0,5 2-4 0,-3-3 0 16,2 3 9-16,1-1 0 0,-2 1-4 0,1-3-2 15,2 3-2-15,-2-1-1 0,4 0 6 0,-3 0-6 0,0-1 2 16,3 0 2-16,-2 1-1 0,0 0 0 0,1 0 3 15,2-2 0-15,-4 2 2 0,1 0-4 0,1-1-2 16,-2 0-4-16,3 1 5 0,-3-1-1 0,0-1 1 0,-1 3-2 16,3 0-4-16,-3-2 5 0,0 2-1 0,0 0-2 15,1-2 1-15,-2 2 4 0,2-2-4 0,0 2 2 16,0 0 4-16,-1-3-3 0,0 3-5 0,-1-2 10 0,0 1-2 16,1 1-2-16,0-2 4 0,1 2 4 0,-1-3-3 15,0 3 6-15,2-2 10 0,0 2-5 0,-2-4-4 16,4 3 7-16,-2-2-13 0,-2 1 8 0,4 0-3 0,0-1-6 15,-2 3 0-15,-1-2-4 0,2 0 10 0,0 0-9 16,-3 1 6-16,5-1-11 0,-4-1 4 0,1 3 2 16,1-1 1-16,-3 0 0 0,1-1-8 0,2 2-1 0,-3-1 6 15,0 0 3-15,1 0-2 0,-2-1-3 0,1 2-6 16,-3 0 10-16,4-2-5 0,-5 2 4 0,1 0-3 16,2 0-5-16,-1 0 7 0,2-1 2 0,-2 0-4 15,1 0-4-15,-3 1 7 0,3 0-5 0,2 0 4 16,-3-3 1-16,2 3-3 0,-1 0-5 0,0-1 11 0,0 1-4 15,2 0-4-15,0-1 5 0,-2-1-4 0,-1 2 1 16,2 0-3-16,1 0 6 0,0-1-3 0,-3 1 3 16,0 0-8-16,3-1 8 0,-2 1-3 0,-1-1 3 0,-1 1 0 15,2 0-3-15,-1-2-3 0,0 2 2 0,-1 0 4 16,0-3-6-16,-2 3 6 0,2 0-6 0,-2 0 5 16,2 0-6-16,-4 0 4 0,5 0 0 0,-1 0 5 0,-2 0-4 15,4-2-1-15,-4 2-3 0,2 2-3 0,1-2 6 16,-1 0 2-16,-1-2-1 0,1 4-7 0,-2-2 5 0,2 0-1 15,1 0 10-15,-3 0-4 0,2 0 1 0,-2 0-7 16,1 0-1-16,0 0 8 0,0 0-3 0,-1 0 2 16,0 0-8-16,1 3 4 0,-2-6-2 0,1 3 5 0,-1 3 2 15,-1-3-1-15,1 0-5 0,0 0-2 0,-1 0 4 16,-1 0-1-16,2 0 3 0,-2 0-1 0,0 0-5 16,0 0-3-16,0 0 6 0,1 0-2 0,-1-3 4 15,0 6-1-15,0-3-1 0,0 0-4 0,0 0 4 0,2 0-4 16,0 0 4-16,-4 0 5 0,2 0-7 0,0 0 2 15,-2 0 0-15,2 0 3 0,0 0 0 0,0 0 7 16,0 0-6-16,0 0-7 0,0 0 5 0,0 0-2 0,0 0 0 16,0 0 1-16,0 0 1 0,0 0 4 0,0 0-3 15,0 0-2-15,0 0-22 16,0 0 20 0,0 0-16-16,0 0 26 31,0 0 8-31,0 0-13 15,0 0-25 17,0 0-12-32,0 0 1 0,0 0-8 0,0 0-20 15,0 0-21-15,0 0-12 0,0 0-37 0,0 0-23 0,0 0-37 16,0 0-43-16,0 0-56 0</inkml:trace>
  <inkml:trace contextRef="#ctx0" brushRef="#br0" timeOffset="8801.614">13495 4039 895 0,'-4'-3'11'16,"0"0"23"-16,3-2 18 0,2 0 3 0,-2 0 7 0,-2 3 0 15,3-1 13-15,0 3 7 0,0-3 1 0,0 2-12 16,0 0-11-16,1 1 5 0,1-1 1 0,-1 0 7 0,-1 1 2 16,2-2-3-16,0 2-6 0,-1 0-3 0,2 0-2 15,-3 0-1-15,0 0-11 0,0 0-4 0,0 0-15 16,0 0-3-16,0 2-4 0,0-2-16 0,0 1-6 0,1 1-8 15,-1 1 6-15,2 1-5 0,0 1 0 0,1 2 1 16,0 1 2-16,2 3 7 0,1 1 0 0,2 4 2 16,-2 1-3-16,2 2 5 0,0 0 1 0,2 0-3 15,1 1-3-15,-2-1-2 0,4 0 2 0,-5-2 4 16,3 0-6-16,0-3-2 0,0 1 0 0,-1-5-1 0,0 1 1 16,2-3-2-16,-4 0 1 0,2-4-3 0,-1 2 2 15,-5-4 4-15,4 2 1 0,-2-2 3 0,1-2-6 0,-6 0 8 16,3 0 0-16,0 0 7 0,0 0 18 0,0-2 10 15,2-2 12-15,1-2 9 0,1-3 9 0,3-2-5 16,5-3 3-16,0-3-5 0,2-2-15 0,3-4-15 0,2-2-11 16,-2-2-15-16,5-1-3 0,0-2 0 15,1-1-9-15,-2-1 7 0,4 2-5 0,-2 0 2 0,2-2-2 16,-1 1 5-16,-1-1 8 0,-2 3-6 0,2 3 5 0,-4-2-2 16,0 2 6-16,1 2 6 0,-3-1 8 0,0 3 1 15,0 1-4-15,-4 2 14 0,2 0 8 0,-6 4-7 16,-1 3 15-16,1 0 0 0,-5 3-5 0,0 3-4 0,-3 2 1 15,-1-3-7-15,1 6-5 0,-5-3-3 0,1 3-16 16,-1-1-5-16,0 2-1 0,0 0-2 0,0 0-7 16,-1 0 3-16,1 2-9 0,0-2 3 0,0 0-1 15,0 0-14-15,-2 1-4 0,2-1-17 0,-1 0-13 0,1 0-30 16,-2 0-25-16,2 0-43 0,2 0-43 0,-2 0-51 16,0-1-52-16,0-1-48 0</inkml:trace>
  <inkml:trace contextRef="#ctx0" brushRef="#br0" timeOffset="12652.2094">20136 4391 1560 0,'-15'0'2'0,"0"0"13"0,3-3 6 15,4-1 13-15,-2 3-3 0,-2 0-2 0,3 1 5 16,0 0 1-16,1 1 7 0,-1 0-3 0,5 1-5 16,-2 0-12-16,3 1 4 0,-2-1 6 0,1 1-11 0,1-1 2 15,2 0-15-15,-1 3-1 0,0 0-3 0,1-1 2 16,-1 2 11-16,2 1 5 0,-1 0 16 0,1 4 7 16,-4-2 19-16,4 3 3 0,-4 2 7 0,3 1 12 0,-3 2-3 15,3 3-2-15,-3 3 7 0,1 2-2 0,0 4-6 16,0 2-10-16,1 3-2 0,-3 5-12 0,4 0-8 15,-4 1-7-15,5 4-13 0,-1-1-9 0,1 1-9 0,1 0 0 16,1 0 0-16,1 1-3 0,-2-3-11 0,3 1-24 16,-3-5-20-16,2 3-28 0,1-7-19 0,0-2-26 15,0-6-44-15,1-4-35 0,2-4-58 0,-1-4-65 0</inkml:trace>
  <inkml:trace contextRef="#ctx0" brushRef="#br0" timeOffset="12881.3604">19826 5173 2187 0,'-7'2'29'0,"2"0"27"0,1-4 12 0,4-3 1 16,1 2-4-16,-1 3 3 0,2-2 1 0,1-1-1 0,3-3-32 15,3-1-26-15,0-1-14 0,4-1-9 0,-1-2-21 16,6 0-31-16,-1-1-41 0,0 1-31 0,2-1-38 16,0 3-47-16,0-3-44 0,-2 3-34 0</inkml:trace>
  <inkml:trace contextRef="#ctx0" brushRef="#br0" timeOffset="13083.6021">20192 4838 1636 0,'0'3'13'0,"0"-3"9"0,2-3-2 0,1 3 0 15,-3 3 3-15,0 0 17 0,0 3 12 0,0 2 14 0,0 1-10 16,4 6-6-16,-4 2 5 0,2 2 3 0,-2 1-6 16,2 1-16-16,-1 3-9 0,3-2-17 0,-3 1-8 15,1-1-25-15,3-1-32 0,-4-2-38 0,4-2-23 0,0 0-47 16,2-3-52-16,-3-3-56 0</inkml:trace>
  <inkml:trace contextRef="#ctx0" brushRef="#br0" timeOffset="13375.9092">20274 4773 2086 0,'-1'0'21'16,"1"0"10"-16,1-3 0 0,3 1 4 0,-3 0 0 15,-1 2-4-15,4 0 2 0,-4 0-5 0,1 0-31 0,1 0-17 16,-1-3-24-16,-1 3-31 0,2 0-18 0,0-2-23 15,-2 0-20-15,1-1-16 0,2 0-18 0,0 1-8 16,-1 0 0-16,1-1 0 0,-1 2-3 0,2-2 18 0,-2 2 8 16,1-1 21-16</inkml:trace>
  <inkml:trace contextRef="#ctx0" brushRef="#br0" timeOffset="14352.3441">20368 4717 237 0,'5'0'22'0,"-4"3"23"15,2-1 22-15,1 3 19 0,-3 0 20 0,4 2 14 16,-5 0 19-16,1 3 7 0,2 4-12 0,-1 1-12 15,1 4-18-15,0-2-13 0,-3 7-17 0,4-2-9 0,-3 5-17 16,1-3-7-16,-1 0-2 0,1 1-9 0,0-1-8 16,-2 0 0-16,4-4-2 0,-2-1-6 0,-1 0-2 15,2-2 4-15,1-3-1 0,-3-1 2 0,1-1 8 0,-1-3 8 16,3-1 7-16,-4-4 6 0,1 2 5 0,1-2-5 16,-2-1-4-16,0-3 2 0,0 2-3 0,0-1-7 15,0-1 4-15,0-1 9 0,0 1 7 0,0-2 14 0,0 1 9 16,0 0 15-16,0-2 4 0,0 1-6 0,0-1-13 15,2-1-15-15,-2-4-10 0,-2 1-17 0,2-6-7 16,0 1-23-16,0-5 1 0,2 0-7 0,-2-2 8 0,0-2-4 16,1 1-1-16,2-1 1 0,-3 1-8 0,5-2-1 15,-4 1-9-15,2 1-11 0,1-1-20 0,2 2-12 16,-3 1-14-16,2 1-13 0,4 0-21 0,-2 3-6 16,1 0-23-16,-2 3-1 0,5 0-6 0,-3 1-15 0,2 3-5 15,0 0-10-15,2 1 3 0,0-1-1 0,-1 0 16 16,4 2 16-16,-1 0 20 0,-2-2 26 0,6-1 21 0,-6 4 28 15,2-4 19-15,-1 1 12 0,-1 0 27 0,-2 1 20 16,2 0 31-16,-3 1 19 0,0 0 40 0,-1 0 22 16,-3 3 30-16,0-1 26 0,-2 2 5 0,0-2-1 0,-3 3-13 15,0 0-5-15,-1 0-25 0,-1 2-19 0,1 0-18 16,-1-2-30-16,0 3-19 0,1 1-24 0,-2 0-14 16,-1 0-10-16,-1 3-19 0,-1 0-6 0,-1 3-7 15,0 0 4-15,1-1-7 0,-2 2 2 0,2 0-2 0,1-1-1 16,2 0 0-16,1-1 4 0,2-1-7 0,0-1 2 15,2 2 2-15,-1-1 5 0,1 1-4 0,0-1 1 16,-1 1 3-16,2-1-2 0,2 2 1 0,-2-1 2 0,2 1 1 16,1 2-4-16,1 0 7 0,0 0 2 0,-1 1-4 15,3-1 0-15,-1 2 2 0,1 0 0 0,-1-1-4 16,0-2 1-16,-2 1-1 0,3 3-4 0,-1-5 6 0,-1 2-3 16,-1-3-3-16,0 2 5 0,-1-2 1 0,0 0 1 15,-2-1-4-15,0-1 8 0,-1 0-4 0,-1 0-2 0,1-1 12 16,-4 1-11-16,2 0 3 0,-3 0 6 0,-2 0 1 15,1 0-7-15,-5 1-9 0,2 0 2 0,-1-2-23 16,-2 2-8-16,0-1-26 0,-2-2-24 0,3 0-28 16,-4-1-20-16,5-1-21 0,-3-1-16 0,0-1-22 0,2-1-4 15,-4-3 12-15,2 0 5 0,3-1 21 0,-2-3 13 16,0-1 25-16,2-2 22 0,1-4 37 0,2-1 13 16,1-2 10-16,4-4 7 0,0-1 5 0,4-5 4 0,3-1-7 15,-1-2-15-15,2-3-14 0,3 1 1 0,0-1 2 16,1-2 1-16,0 0-13 0,1 2 1 0,1 0 15 15,-1-1 6-15,-1 2 11 0,2-2 2 0,1 4 1 16,0 0 2-16,2-2 18 0,-4 1-2 0,4-1 0 0,-4 6 12 16,0-3 10-16,1 2 14 0,-2 1 26 0,-3 1 16 15,0 2 14-15,-1 3 27 0,-3 0 14 0,0 3 17 16,-2 1 16-16,1 5-1 0,-2 0-13 0,-2 2 5 0,2 3-2 16,-4 2-11-16,2 1-3 0,-2-2-14 0,4 5-11 15,-2 0-5-15,-2 0-11 0,2 0-4 0,2 0-10 16,-2 3-6-16,0-1-12 0,2-1-5 0,-2 1-12 0,0 0-13 15,0-2-2-15,1 2-13 0,-1 0-5 0,0 0-10 16,0 3 10-16,0 1 23 0,0 6 12 0,0 2 19 16,0 6 16-16,0 5 8 0,-1 1 7 0,1 8 11 0,0 2-10 15,0 0-23-15,0 3-6 0,0 2-21 0,-2 0-15 16,2-2-5-16,0 2-5 0,-2-2-5 0,2-1 4 0,-4 2-4 16,3-5-8-16,-1 0 5 0,2-5 2 0,-2-2-10 15,1-2-9-15,-1-4-11 0,2-1-21 0,0-4-26 16,0-5-31-16,0 0-49 0,0-4-28 0,0-1-35 0,0-2-49 15,3-2-57-15,-3-1-57 0</inkml:trace>
  <inkml:trace contextRef="#ctx0" brushRef="#br0" timeOffset="14595.5095">20696 4666 1952 0,'-3'0'25'0,"3"-2"11"0,-1 0 3 15,4-1 1-15,-2 1 3 0,3 0-1 0,-3 2-4 16,3-3 3-16,0-2-23 0,1 0-9 0,3-1-9 0,1-2 4 16,1-2-4-16,2 1 3 0,4-1 1 0,-2-2 3 15,2 2-11-15,2 0-3 0,-1 1 1 0,0 1-31 0,0 2-27 16,0 0-52-16,-3 4-41 0,0-2-49 0,-1 0-39 15</inkml:trace>
  <inkml:trace contextRef="#ctx0" brushRef="#br0" timeOffset="15979.6102">21285 4260 1244 0,'0'0'26'0,"1"-2"21"0,-1 2 16 0,0-1 8 0,0 2 9 15,0-1 8-15,0 2 6 0,0-2 12 0,0 2-23 16,0-1-20-16,4 0-12 0,-4 2-8 0,0-3-12 16,1 0-3-16,-1 3 4 0,0-1 9 0,0 3 18 0,0 2 18 15,-1 4 10-15,-1 3 15 0,-1 2 8 0,1 4 7 16,-1 5 0-16,0 3-16 0,-2-1-19 0,0 5-19 15,-1-1-2-15,0 1-15 0,-1 1 3 0,1 0-7 0,-1 1-11 16,-3 1-2-16,2-2 2 0,-2 4 0 0,-2-1-11 16,0 0 7-16,3-1-13 0,-4-1 2 0,2-4 2 15,0 2-5-15,3-3 0 0,0-2 6 0,2-5-2 0,0-1-9 16,1-3 8-16,0-2-12 0,2-2 1 0,1-2 0 16,-1-4 0-16,2 1-7 0,-1-2 5 0,2-2 3 15,-2-1-12-15,2-3-5 0,0 2-11 0,0-3-17 0,0 0-34 16,0 0-27-16,0-3-29 0,0 3-51 0,0-2-23 15,2-1-15-15,-2-1-48 0,3-1-39 0,-1 0-37 16</inkml:trace>
  <inkml:trace contextRef="#ctx0" brushRef="#br0" timeOffset="16378.3175">21299 4214 875 0,'0'-2'29'0,"1"1"5"0,2-3 19 0,-3 4-1 0,0 0 5 16,2 0 5-16,-2 2 1 0,2 0-5 0,-1-1-26 15,-1 1-11-15,2 1-13 0,-1 4 34 0,1 0 25 16,1 3 12-16,1 2 12 0,-1 5 9 0,3 0 4 15,0 5 11-15,1 2-5 0,1 2-24 0,1-1-25 0,-1 2-11 16,1 1-3-16,-1 0 0 0,2 0-6 0,-1 1 0 16,-1 0 0-16,5-2-11 0,-5 0 2 0,1-1-1 0,2 0-8 15,-1 1 3-15,-4-5-7 0,5 0-1 0,-5-2 4 16,2 1 1-16,0-2-10 0,-3-2 0 0,3-3-2 16,-4 3-10-16,1-5 8 0,-1 1-2 0,-1-4-5 15,-2-1 2-15,3-1-1 0,-4 0-1 0,1-5 2 0,2 1 2 16,-3-3 2-16,1 2-1 0,-2-2 1 0,1-2-1 15,0 2 3-15,-3-3-7 0,3 3-7 0,0-2-24 16,0 2-26-16,-1-4-30 0,2 0-34 0,-1 0-58 16,0-5-42-16,0-1-39 0,0-3-45 0</inkml:trace>
  <inkml:trace contextRef="#ctx0" brushRef="#br0" timeOffset="16678.5671">21710 4034 1212 0,'2'0'4'0,"-2"0"5"0,0 0 2 15,0 1 4-15,0 2-7 0,0 1 2 0,0 1 42 16,-4 7 35-16,3 5 25 0,-6 5-1 0,6 4 5 16,-6 4 10-16,0 7 25 0,0 1 8 0,1 3-39 15,-1 0-35-15,0 1-22 0,2-1 6 0,0-3 2 0,0 0-7 16,1-3-21-16,0-2-9 0,-1-1 6 0,1-3 6 15,1-3-6-15,-2-1-6 0,0-1-9 0,2-2-2 0,0-1 7 16,0-4 0-16,-1 3-9 0,0-3-7 0,-1 0-1 16,4-2-5-16,-2-1-1 0,3-2 3 0,-2-3-7 15,0 3-5-15,1-4-10 0,-1 0-20 0,2-3-29 0,0 1-26 16,2-3-26-16,-1 1-45 0,3-2-22 0,-4 1-37 16,4-2-39-16,0-1-43 0,0 2-7 0</inkml:trace>
  <inkml:trace contextRef="#ctx0" brushRef="#br0" timeOffset="17481.7078">21979 4524 955 0,'-4'0'30'0,"3"-3"20"0,-1 0 11 0,-1 3 21 0,0 0 23 15,1 0 13-15,-1 0 22 0,2 0 12 0,-1-1-21 16,1-1-11-16,1 2-4 0,0-1-15 0,-2 2-18 0,0-2-10 16,-1 1-16-16,3 0-10 0,0 0-12 0,-2 1-11 15,2-2-5-15,0-1-3 0,0 2-7 0,0 0-6 0,2 3-1 16,-2-3-3-16,0 0 5 0,0 2-1 0,0-2-1 16,0 1-7-16,0-1 4 0,2 0 5 0,-2-1-5 15,1 2 1-15,-1-2 1 0,0 1 5 0,0 0-3 16,0 0 3-16,0 0-3 0,0 0-6 0,0 0 7 0,0 1-7 15,0-1-4-15,2 0 1 0,-2-1 6 0,2 1-4 16,-2 0 5-16,0-2-1 0,0 2-1 0,0 0 1 0,1 0 4 16,-1-3 2-16,2 3-7 0,-2 0-2 0,1 0 0 15,-1 0 1-15,0 0-8 0,3-1 12 0,-3 1-11 16,0 0-2-16,0-2 2 0,2 2 6 0,-2 0-1 0,0 0 2 16,0 0 3-16,-2 0-3 0,2 0 2 0,2-2 1 15,-2 4 2-15,0-4 0 0,0 4 1 0,0-2-2 0,0 0 2 16,0 0 2-16,0 0 7 0,-2 0-2 0,2 0 2 15,0 2 2-15,-3-4-1 0,3 2 13 0,-1 0 2 0,-1 0-1 16,2 0 3-16,0 0-2 0,-1 0 1 0,-3 2-4 16,3-2 0-16,1 1-9 0,-2 2-11 0,2-1-4 15,-2 1-10-15,-1 1-2 0,2 1 2 0,-6 4-5 16,4 2 1-16,-3 0-3 0,0 1 5 0,-1 3-1 0,2 0 11 16,-1 1-2-16,0 2-6 0,1-4 8 0,4 3-1 15,-3-2-1-15,1 1 2 0,0-3 0 0,1 0-1 16,2-3 2-16,-4 2-4 0,5 1-4 0,-1-4-11 0,0-2-4 15,3 0-11-15,-1-1 1 0,1-2-6 0,0 1-7 0,2-3-4 16,2-1-10-16,0-1 4 0,1 0-6 0,2-2-7 16,1-1-10-16,0 0-16 0,-1-1-12 0,0-4-12 15,0 3 2-15,-2-4-12 0,3 2 0 0,-5-2 9 0,1 1 3 16,-1 0 14-16,0-1 12 0,2-1 16 0,-3-2 3 16,1 2 14-16,-1-2 9 0,0-2 11 0,1 0 4 15,-1-3-2-15,-2-2 12 0,2 2 4 0,-2-3 12 0,2 1 8 16,-4 1 11-16,2-1 25 0,-1 4 27 0,1 1 18 15,-2 2 24-15,-1 2 26 0,2 0 15 0,-2 6 11 16,-2 1 14-16,4 1-12 0,-2-1-5 0,0 3-6 0,-2 0-20 16,2 2-28-16,0-1-20 0,-1 2-16 0,-2 1-19 15,1 4-9-15,-1 3-20 0,-2 0-8 0,2 3-2 16,-2 2-1-16,1 4 3 0,0 2-2 0,-2-1 0 16,3-1-4-16,2 1-1 0,1-1-1 0,0 0 2 0,0-1 6 15,0 0-8-15,1-2-4 0,1 0-11 0,-1-2-29 16,-1-1-13-16,0 0-8 0,2-2-34 0,-2-1-43 15,3-3-32-15,-3-2-36 0,-3 1-24 0,3-2-7 0</inkml:trace>
  <inkml:trace contextRef="#ctx0" brushRef="#br0" timeOffset="18453.6336">22239 4509 1809 0,'0'0'11'0,"0"0"18"16,2-2 2-16,-1 2 5 0,-1 2 0 0,0 0 3 16,0 2 12-16,0 1 6 0,-3 3 8 0,3 2-14 15,-6 5 2-15,5-1-6 0,-3 3 2 0,0 3 0 0,0 4-6 16,-1-3-6-16,2 1-13 0,-2-2-7 0,0 2-4 16,1-1-3-16,1-2 3 0,-2-1-3 0,2-2-5 0,-2-3 2 15,4 1-4-15,-3-4 3 0,4 0-2 0,-4-3 9 16,3-2-11-16,1-1 5 0,-2-1-4 0,4-1-2 15,-4-1 5-15,2-2 0 0,0 1 1 0,0-2-4 0,2-1 3 16,-1 3-4-16,2-4 1 0,-2-1-2 0,3-2-5 16,-3 0-4-16,6-3 2 0,-2-2 2 0,-1-1-2 15,4-4-4-15,0-1 0 0,-2-2-5 0,2 0 1 16,1-1-2-16,0-1-2 0,0 1-1 0,1-2 0 0,1 0 9 16,-2 2-4-16,4 2 5 0,-5 1 2 0,1 1 4 15,4 3 1-15,-5 3-6 0,0 2 11 0,0 2-8 0,-1-1 7 16,0 5-5-16,-3-2 5 0,1 5-4 15,-1-1-5-15,0 1 8 0,1 0-11 0,-2 0 3 0,0 1 3 16,0 4-1-16,2 1-6 0,-2 0-1 0,1 5 8 16,0 1 0-16,0 2 4 0,0 1 4 0,-1 2-2 0,0 2 0 15,-3 2 6-15,0-3 5 0,2 1-5 0,-2 0-3 16,0 0 0-16,-2-1-8 0,2-2 3 0,-1-2 5 16,-1-4-3-16,0 2-2 0,-1-1 0 0,-1-2 5 0,2-2 0 15,-1-2 1-15,2-2-2 0,-1 2-2 0,0-3 2 16,2 0 2-16,0-2 1 0,0 0-2 0,0 0-2 15,0-2 10-15,0 1-5 0,0-1 4 0,2-1-2 16,0 1-3-16,-2 2 4 0,1-5 0 0,2 0-6 0,1-2-4 16,1-3-1-16,0-2-3 0,0-2-4 0,3-3 4 15,-1-2-3-15,3-4 0 0,-2 0 5 0,5-1-5 0,0 2 2 16,-1-2 1-16,2-1 4 0,-1 3-6 0,1 1 3 16,1 3-1-16,-1 2 5 0,-3 2-1 0,-1 4 2 15,-1 0 1-15,-3 5 1 0,2 1 1 0,-5 2-2 0,1 1-6 16,-3 2-5-16,1 1-2 0,-2 0 2 0,-2 3 0 15,2 0 5-15,0 3 4 0,0 3-4 0,0 2 14 16,0 1 0-16,-1 3 7 0,1 2 2 0,-2 3-3 0,0 2-4 16,-1-2-6-16,-2 4 2 0,2-2-1 0,-2 1 4 15,-1-1-9-15,3-2-4 0,0-1 3 0,1 1-4 0,2-5 2 16,0-2-4-16,2-3 0 0,1 0-6 0,0-3 7 16,3-1-3-16,-1-3 2 0,2-1 5 0,-3 1 1 15,4-4 0-15,0 1-3 0,2-2 5 0,-1-3 3 0,5-2 1 16,2 1-1-16,0-2-9 0,1-1-1 0,1-2 2 15,0-3-8-15,2 2-3 0,2-5-9 0,0 1-3 16,0-1-11-16,0 1-8 0,3-5-7 0,-1-1-11 0,1-2-7 16,-1-3-22-16,0 0-5 0,-1-3-7 0,-4-2 4 15,2-1 11-15,-4-1 12 0,-1-2 10 0,-2 0 14 0,-2 1 16 16,-3-1 21-16,0 2 13 0,-4 3 9 0,-2 2 19 16,1 5 16-16,-8 2 27 0,3 5-2 0,-4 2 16 15,-2 6-7-15,0 2-5 0,1 5-2 0,-1 0-17 16,-3 5-6-16,-2 2-13 0,-2 4 16 0,-2 5-11 15,-2 3 5-15,-2 5 2 0,-2 2 2 0,4 3 3 0,-2 1-8 16,1 2-4-16,5 2-12 0,-2-3 12 0,3 2-5 16,4-1 7-16,0-1-5 0,1-2-1 0,-1-2-6 15,1-1-11-15,3-4-1 0,1 1-10 0,1-2-1 0,3-4-7 16,0 0 5-16,3-3-2 0,-1 1 3 0,3-3 1 16,-1 0-11-16,4-3-29 0,-1-1-6 0,1 0-8 0,4-2-34 15,-2-1-31-15,1-2-42 0,1-3-50 0,-1 0-44 16,2-3-45-16</inkml:trace>
  <inkml:trace contextRef="#ctx0" brushRef="#br0" timeOffset="19064.7513">20674 5974 1119 0,'-3'-5'31'0,"0"0"23"0,-2 0 26 15,4 2 11-15,-5-1 5 0,1 1 9 0,0 3 13 0,0-2 10 16,0 2-16-16,2 2-14 0,-4-2-14 0,0 2-2 16,-1 1 10-16,3 2-4 0,-4-1 6 0,0 3 3 15,1 1-3-15,-4 0-9 0,3 1 1 0,1 3-3 0,0 2-8 16,-1-1 2-16,3 5-14 0,1-2-5 0,0 5-7 15,0 1 6-15,3 2-13 0,1 2 4 0,2 2-2 16,-1 0-3-16,5 2-3 0,0 1-1 0,3 3-8 16,3 0 1-16,0 2 5 0,0-2-12 0,3 4-1 0,-1-1-10 15,0 3 2-15,-1-1-5 0,-2-2 4 0,2 0-6 16,-4 0-26-16,-1-2-7 0,-2-2-17 0,1-3-28 16,-5-3-42-16,-1-1-48 0,0-5-47 0,0-3-60 15,-1-1-52-15,-5-5-102 0</inkml:trace>
  <inkml:trace contextRef="#ctx0" brushRef="#br0" timeOffset="19293.4625">20421 6639 2232 0,'-4'-4'19'0,"-1"0"26"0,2-3 10 0,5 4 2 0,-2-1 11 15,1 2 11-15,5-3 10 0,1 1 5 0,1-3-13 16,3-2-17-16,4 0-8 0,4-1-1 0,1-2-10 16,2-1-13-16,-1-1-8 0,2 2-9 0,1 2-12 15,-2-1-20-15,0-2-19 0,-3 4-34 0,1-1-30 0,-4 0-48 16,3-2-38-16,-2 5-49 0,-2-3-47 0,-1 3-47 16</inkml:trace>
  <inkml:trace contextRef="#ctx0" brushRef="#br0" timeOffset="19470.5853">20880 6365 1068 0,'1'3'36'0,"1"-1"31"16,0 3 25-16,1-1 9 0,-1 2 21 0,1 1 20 15,2 5 12-15,-1 0 10 0,-3-1-24 0,4 2-22 0,0 1-13 16,-2 2-4-16,1 0-20 0,0 1-16 0,0 0-10 16,1-1-10-16,0 2-12 0,0-1-7 0,2-1-16 15,-4 0-2-15,2-2-5 0,0 0-28 0,-3-4-29 0,1 2-31 16,1-4-34-16,-4-1-42 0,1-2-33 0,-1-3-47 15,2 1-41-15</inkml:trace>
  <inkml:trace contextRef="#ctx0" brushRef="#br0" timeOffset="20501.4432">20928 6252 1690 0,'-10'-6'21'0,"-1"2"41"0,-2-1 17 0,2-3 6 15,1 4 4-15,1-1-1 0,1 2 2 0,0 2-2 16,5-2-26-16,-2 2-41 0,3-1-20 0,0 0-6 16,0 2-11-16,2 0-7 0,4-2-4 0,-2 2 5 0,0-1-1 15,3 1 7-15,-1 0 2 0,3 0-3 0,-1 0 6 16,7-2 11-16,-5 2 2 0,5 0-2 0,0-1 8 0,2-1-7 15,-1 4 3-15,0-2 8 0,0 1 5 0,1 1-7 16,0 1 4-16,-2 2-1 0,1 2-1 0,1 1 5 0,-4 1 12 16,3 3-5-16,-3 3 5 0,0 1 10 0,-2 1 3 15,3 3 1-15,-3-3-1 0,0 4-4 0,0-2-13 16,1-1 3-16,-2 3-4 0,0-3-5 0,0 1-13 0,1 0 3 16,-2-2 3-16,1-1-3 0,-2-3-1 0,0 1 1 15,-1-1-7-15,0-1 1 0,-2-2 6 0,0-3-9 16,-3 0 3-16,4 1-2 0,-4-2 7 0,1-3 1 0,-1 1 6 15,0-3-4-15,2-1 7 0,-2 2 17 16,0 0 2-16,-2-2 20 0,2-1 7 0,0 0 7 0,0-1-3 16,-1 1-3-16,1-3-1 0,-4-1-12 0,4 0-13 15,-4-3-18-15,2-3-7 0,-3 2-14 0,4-4-1 0,-5-2 3 16,2-1-12-16,4-1-2 0,0-3-7 0,0 0-5 16,4-3-15-16,2 1-7 0,-2 0-5 0,4-2 1 15,4 0-1-15,2 0 4 0,-1 2 12 0,4 1 6 16,-3-2 11-16,6 3 9 0,1 1 3 0,-2 1 5 0,2 1 1 15,-1 1 6-15,-1 0-5 0,0 3-1 0,-2 2-4 16,-2 1 2-16,-4 2 5 0,0 1-4 0,-3 2 7 16,-5 1 1-16,0 3 10 0,-3 0 15 0,0 2 3 0,0 0 4 15,-3 3-8-15,0 0-3 0,-4 3 0 0,2 2-2 16,-4 1-2-16,0 1-10 0,1 2 0 0,-5-1 2 16,5 3 11-16,-1-1 1 0,2 2 2 0,0-2-4 0,2-2-7 15,2 2-2-15,-1 0 1 0,3-1-2 0,-1 1-7 16,1-2 2-16,2 2-4 0,-1-1-1 0,3-1 3 15,1 2 1-15,0-1-12 0,1-1 8 0,3 0 1 0,-2 2 2 16,4-2-6-16,-2 0 7 0,3 0-1 0,-3-2-1 16,3 2 10-16,1 1-15 0,-1-1 0 0,-1-1 0 15,1-1 8-15,0 2-6 0,1-2 1 0,-2-3-1 0,-2 3-2 16,0-3 5-16,1-2 0 0,-4 2-7 0,2-2 1 16,-4-1-2-16,-2 0-2 0,-1-3 6 0,2 2 4 15,-4 0 1-15,2-1-1 0,-4 3 2 0,0-3-5 16,-1 3-4-16,-3 0-7 0,-1-1-8 0,0-1-6 0,-1 2-11 15,-4-1-2-15,3-3-10 0,-1-1-2 0,0 0-8 16,1 0-6-16,0-3-12 0,2-4-18 0,1 3-5 16,1-4-16-16,1-2-8 0,1-4-11 0,4 0-4 0,-1-7-5 15,4-2 4-15,1-2-4 0,0-4 14 0,3-2 9 16,4-5 13-16,-1 0 11 0,4-3 13 0,0-3 18 16,0-1 14-16,0-3 28 0,4-2-5 0,0 0 15 0,-3-1 6 15,3 5 4-15,0 1 1 0,0 2 8 0,-4 4 18 16,-1 3 3-16,-1 3 32 0,0 2 16 0,-3 7 14 15,0 0 29-15,-3 4 23 0,1 2 6 0,-3 4-6 16,2 3 3-16,-5 4-19 0,1 2-13 0,-1-1-13 0,0 4-27 16,2 2-21-16,-4-1-19 0,2 0-19 0,0 2-7 15,0 1-11-15,0 4 6 0,0 2 10 0,2 5 13 16,-1 4 8-16,1 7 19 0,0 3 8 0,-1 6 12 0,1 3 5 16,1 3-7-16,0 3-4 0,2 0-10 0,-2-1-11 15,0 1-6-15,0-1-8 0,2-2-10 0,-2-1-6 0,1-5-5 16,0-1-7-16,1-5-9 0,-1-2-3 0,0-4-25 15,-1-5-26-15,0-2-7 0,2-4-15 0,-3-2-36 16,-1-3-24-16,2-1-30 0,-3-4-23 0,2-2-37 0,1 0-44 16,-3-7-88-16</inkml:trace>
  <inkml:trace contextRef="#ctx0" brushRef="#br0" timeOffset="20695.5665">21535 6141 2380 0,'0'0'28'0,"0"0"26"16,0 2 15-16,4-4 6 0,-1 2 3 0,-1 1-2 15,-1 0 2-15,1-1 11 0,1 2-19 0,2-2-14 16,1 0-17-16,3-3 1 0,3 2-5 0,2 1 3 16,2-3-4-16,2 1-16 0,3-2-40 0,1 0-55 0,-1 1-53 15,1-1-58-15,-1 3-64 0,-1-3-72 0</inkml:trace>
  <inkml:trace contextRef="#ctx0" brushRef="#br0" timeOffset="21158.4255">21950 6440 1327 0,'-14'5'10'0,"-2"0"29"0,3-1 13 0,6-4 7 16,-5 3-6-16,6 0 5 0,0-1 2 0,2 3-3 15,0-2-8-15,2-1-25 0,2 0-10 0,-1-2-5 16,2 2 22-16,-1-2 0 0,0 0 4 0,0 0 12 16,2 0 0-16,-2 0 6 0,0 0 7 0,0 0-4 0,0-2-9 15,0 4-9-15,0-2-8 0,4 0-8 0,-2 0 2 16,0 0-12-16,-1-2-11 0,2 2 1 0,1 0-5 15,2 0 11-15,0-2 0 0,4 2 0 0,-2-2-8 0,3-1 9 16,4 0-1-16,0 1 2 0,0-3-3 0,3 0-8 16,3 0 8-16,1-1-10 0,-2 3 6 0,2-4-6 15,0 1 3-15,2 0-1 0,-3 3 2 0,-1-4 2 16,1 2-7-16,-5 2 7 0,-1-1-1 0,-3 3 0 0,-4-3 8 16,-1 4 15-16,-4 0 5 0,1 0 18 0,-4 0 11 15,0 3 3-15,-4-2 8 0,1 2-1 0,-3 2-10 0,-2 0-11 16,-2 0-7-16,-2 2-20 0,-2 2-6 0,-2 1-1 15,-2-1-14-15,0-1 1 0,2 2-1 0,-5-1 3 16,7 0-6-16,-2-3 2 0,3 2 1 0,-1-4-12 0,3 1 3 16,5 0-9-16,-2-3-14 0,3 1-24 0,1-1-17 15,2-4-23-15,0 1-27 0,2-1-32 0,2-1-48 16,0-1-51-16,-1-4-57 0</inkml:trace>
  <inkml:trace contextRef="#ctx0" brushRef="#br0" timeOffset="21712.8451">22391 6154 1358 0,'-3'0'23'0,"-2"0"28"0,5-1 7 16,0-2 7-16,0 5 2 0,0-4 6 15,0 2 1-15,5 2 6 0,-4-2-24 0,-1 1-30 0,2 0-14 16,-1-1 1-16,1 0-6 0,1 3-2 0,-3 1 10 16,2 0 2-16,-1 3 3 0,1 3 8 0,0-1 7 15,3 6-5-15,-4-1 5 0,2 3-7 0,1 0-8 16,-2 0-7-16,1 0-5 0,2-2-12 0,-1-1 8 0,-1 1-4 16,2-3-1-16,-4-1 5 0,4 0-6 0,-1-2 2 15,-1-2 2-15,-1 0 9 0,1-1-12 0,-1-4 8 0,0 0-6 16,-2 0 5-16,0-1 6 0,0-1-8 0,0-3 1 15,0 0-9-15,0-1-2 0,0-1-9 0,0-1-1 16,0-2-10-16,-2-2-10 0,2 2 5 0,0-1-4 0,0-3 11 16,0 2 2-16,0-2 8 0,2 0 1 0,-2 0 8 15,1-1 2-15,1-1 2 0,-1 0 3 0,3-1 0 16,-1-1 2-16,0-1-7 0,3-3 8 0,-1 2-1 0,1-2 11 16,2 0 9-16,0 0 4 0,3-2 3 0,-3 4 4 15,6 1 16-15,-4 0 2 0,1 0-4 0,1 4 4 16,-1-1-6-16,1 6-4 0,0-1-1 0,-4 4-7 0,0 2-15 15,1 1-5-15,-1 2 1 0,-3 2-12 0,2 1-3 16,-1 5-2-16,0 0 2 0,-1 3 16 0,-4 1 6 16,4 4 7-16,-3 2 2 0,-1 3 3 0,-1 1-4 0,2 0 6 15,-4 3-9-15,2-1-12 0,0-1-5 0,-1 0-7 16,1-1-1-16,0-4-1 0,0 2-1 0,0-3-1 16,1-3-3-16,-1-1-9 0,0-2-13 0,0 0-17 0,2-7-20 15,0 6-16-15,-1-6-27 0,-2-1-33 0,2 0-27 16,-1-1-25-16,0-2-23 0,3 0-14 0,-1-2-31 15</inkml:trace>
  <inkml:trace contextRef="#ctx0" brushRef="#br0" timeOffset="23183.6781">23058 6015 1454 0,'5'-11'52'0,"-4"2"34"0,3 1 47 0,-3 1 29 16,-2 2 18-16,-3 1 17 0,1 1 16 0,0-1 21 15,-1 1-39-15,0 1-25 0,-2 1-43 0,1 0-24 16,-1 0-21-16,1 1-18 0,-3 2-13 0,4-1-23 0,-3 4-16 0,-1 1-10 16,-1 2 3-16,-1 2-7 0,2 2 10 15,-1 0 2-15,-2 3-7 0,1-1 6 0,2 3-2 0,-1 3-4 16,1-2 1-16,3 0 4 0,0 0-8 0,2 0 8 16,-1-1-5-16,2 0-1 0,1-1 4 0,1 0-4 15,1-1-13-15,1-4-16 0,2 1-3 0,-1-3-3 16,1-1-9-16,0-1-6 0,1-2-7 0,0 0 7 15,3-3-1-15,-4-1-12 0,1-1 1 0,2-1-6 0,-1-3 4 16,2 0-16-16,0-3-7 0,-2-2-1 0,2-1-8 16,1-2 28-16,1-1 3 0,-2-2-3 0,2-1 14 15,-1-2 21-15,0 3 12 0,-1-3 8 0,1 0 14 0,0 1-2 16,-1-2 4-16,-4-1 6 0,4 0-1 0,-2-1 0 16,-1-1 9-16,-2 2 7 0,1-1 18 0,0 3 17 15,0 1 14-15,0 3 22 0,-3 2 10 0,-1 2 15 0,0 5 2 0,2 1-1 16,-2-1-4-16,0 3-10 0,0 2-12 15,0-2-17-15,0 4-12 0,0-2-21 0,0 2-14 16,-2-2-10-16,2 3-14 0,0 1-9 0,0-1-9 0,0 6-7 16,0-1 1-16,0 4 9 0,0 0 4 0,0 4 4 15,0 2-2-15,0 3 3 0,0-1 3 0,0 4 2 16,0-2 4-16,0 2-16 0,0 0-15 0,0 0-19 16,0-2-17-16,2-2-11 0,-2-1-6 0,0-2-11 0,2 0-11 15,-1-5 7-15,1-2 8 0,-2 0 12 0,2-3 23 16,-2-3 4-16,0 1 11 0,1-3 10 0,-1-2 11 15,0 0-1-15,0-2 2 0,2-3-1 0,-1 0-7 0,-1-1 8 16,4-2-11-16,-3-1 4 0,2-2-7 0,1-1 5 16,2 1 5-16,-2-4 4 0,0 2 1 0,0-4-4 15,1 1 1-15,0-4-2 0,1-1 1 0,-1-1 6 0,0-2-2 16,-1 0 7-16,1-3-1 0,0 1-1 0,1 2 10 16,0-1 5-16,-1 6 15 0,0 0 1 0,-2 4 9 15,2 5 1-15,-2 1 1 0,2 3 7 0,-5 6-6 16,1-1-10-16,-1 2-16 0,2-1-2 0,-2 3-5 0,1-1-6 15,-1 3 5-15,2 0 0 0,0 2 4 0,1 3 0 16,0 0 8-16,2 6 0 0,0-1-4 0,1 4-2 0,-2 1-4 16,0 2 1-16,1 0-8 0,-4 2 2 15,2 0-2-15,-1 0-8 0,0 0 5 0,-1-2-3 0,1-2-1 16,-1-1-10-16,-1-2-3 0,0-2 1 0,0-1 1 0,0-2 1 16,-1-2-3-16,-1 0 3 0,1-2 5 0,-1-2 4 15,0 1 4-15,2-4-2 0,-3 1-3 0,3-3-13 16,-1-1 3-16,1-1 4 0,0-1-5 0,-2 1-1 0,2-1 4 15,2 0 2-15,-2-3-2 0,0 0 17 0,1-4-7 16,2 2-2-16,-1-4 4 0,1-1 1 0,0-3-1 16,2-3-5-16,-1-4 2 0,1 1 5 0,2-4 2 0,-1-2 5 15,3-1-4-15,-1 0 6 0,2-1 1 0,1 3 3 16,0 2 1-16,-3 2-5 0,4 2 5 0,1 2-2 16,-1 3 3-16,-2 3-9 0,3-1 1 0,-3 4 4 0,0 2 3 15,2 0-3-15,-2 1 4 0,-2 2-9 0,2-1 0 16,-2 5 0-16,-2-2-3 0,2 1 0 0,-3 2-4 0,0 1 2 15,0 3-1-15,-1 2 8 0,1 0-3 0,-2 3 3 16,2 4 9-16,-4 1-7 0,3 4 4 0,-3 1-5 16,-1 1 2-16,0 4-5 0,2-1 2 0,-4 0 4 15,1 3-8-15,-3-3 0 0,1 0-4 0,-2-2 2 0,-1 2-13 16,2-2-1-16,-3-2-5 0,6-4-4 0,-6 1 3 16,1-3-4-16,0 0-1 0,3-5 0 0,-4 0 5 15,4-4 4-15,0 0 4 0,-1-3 7 0,3-2-7 0,-1 0 0 16,2 0-4-16,3-4-3 0,-3-2 10 0,5-1-7 15,0-3 2-15,2-4-8 0,0 0 8 0,1-4 5 16,3-3 7-16,0-1 7 0,0-2-5 0,1-2-1 16,2-2 5-16,-3-1-1 0,1-2 1 0,1 1-2 0,-2-3 1 15,0 2 1-15,0 2 5 0,-1 2 10 0,1 3 0 16,-3 4 2-16,-2-1-1 0,2 7 2 0,0 1 3 16,-2 3-7-16,-1 1-4 0,-2 4-1 0,0 0-6 15,1 2 2-15,-3 1-5 0,2 2-1 0,-2 1-8 0,-1 0 8 16,0 0-5-16,-1 6-7 0,1-2 7 0,-3 5-4 15,3 1 2-15,0 4 5 0,0 0 3 0,3 4-4 0,-3 2 7 16,1 1-3-16,-1 1-9 0,0 1 6 0,0-1 1 16,2 4-1-16,-2-1-3 0,0-1-2 0,3 0-7 15,1-1 6-15,-1-1 1 0,2-3 1 0,-1 2-3 16,1-5 0-16,3-3 2 0,-2-1-2 0,-1-4 13 0,0 1-9 16,-2-6 2-16,5-1-1 0,-7 0-4 0,2-1 1 15,2-2-2-15,-2-2 5 0,2-1-11 0,0 0-4 16,4-3-9-16,1 0-12 0,1-3 0 0,1-1-2 0,3-2-4 15,-1-1-5-15,4-1 4 0,-3-1 9 0,1-2 7 16,3-2 2-16,-3-2-3 0,1-1-5 0,0-2 2 16,-2 1 3-16,0-5 1 0,-3-1-2 0,-3 0 1 0,0 0 9 15,1 0 8-15,-4 0 4 0,-1-2 6 0,2 1 1 16,-3 1-1-16,2-2 0 0,-1 4 3 0,0 0 2 0,-2 1 8 16,1 4 9-16,-1 3 12 0,-2 4 6 0,2 4 1 15,-3 3 2-15,0 4-14 0,2 1 1 0,-4 6-4 0,2 3 10 16,-3 2 8-16,2 8-6 0,-6 1 10 0,1 8-1 15,-4 4 14-15,-4 5 2 0,1 7-4 16,-4 0-24-16,1 2-15 0,-1 1 1 0,3-1-14 0,-2-1-2 16,3-1-2-16,2-2-5 0,2-3-13 0,2-2-12 15,2-3-19-15,4-5-11 0,-1-3-19 0,5-4-61 0,-1-2-19 16,6-5-13-16,-1 0-20 0,2-3-25 0,0-5-31 16,1-4-57-16,2-3-41 0</inkml:trace>
  <inkml:trace contextRef="#ctx0" brushRef="#br0" timeOffset="23891.2157">22422 3938 1809 0,'-3'-3'2'0,"1"3"7"15,2 0 0-15,2-1-3 0,-2 2-5 16,2 1 2-16,-1-1-10 0,1 2-4 0,-2-1-5 15,3 1-3-15,-3 4 1 0,0-1 3 0,2 2 7 0,0 3-2 16,-1 3 10-16,1 2 4 0,1 1 6 0,0 3-6 16,2-3-3-16,-1 2 5 0,1-4-5 0,2 1-1 0,-1-6 2 15,0 2 8-15,-1-4 0 0,3-1 21 0,0-5 28 16,0 1 20-16,-2-1 31 0,7-4 21 0,-4-1 12 16,5 1-6-16,2-5 4 0,3-3-12 0,3 0-28 15,1-3-21-15,0 0-27 0,2-2-18 0,2-1-14 16,-2 0 2-16,-2-1-8 0,0 1-6 0,-1 0 5 0,2 0-7 15,-5-1 1-15,0 0 1 0,1 1-2 0,-5 0-10 0,0 3 3 16,-3 0 0-16,-3 4-15 0,1 0-14 16,-4 1-32-16,-1 2-45 0,0 3-52 0,-4-1-62 0,1 2-64 15,-1 2-48-15</inkml:trace>
  <inkml:trace contextRef="#ctx0" brushRef="#br0" timeOffset="24420.6234">22921 5155 1787 0,'3'-6'6'0,"-3"5"1"16,1-1 2-16,1 0-5 0,-2 2-7 0,0 2-1 16,2 1-6-16,-2-2 4 0,0 3-5 0,1 0-4 15,-1 4 4-15,0 1 0 0,2 2 7 0,-2 4-1 0,3 2 7 16,-3 6-6-16,0 2 1 0,0 3 0 0,0 2-4 0,-3 0 6 16,1 2-1-16,2-1 2 0,-1 1 1 15,1-3 0-15,1-4-3 0,-1-3 7 0,0-2-2 0,5-1-2 16,-4-5 0-16,2-1 1 0,1-5 0 0,-4-4 11 15,1 1 7-15,2-3 10 0,1-2 12 0,-4-5-4 16,4 0 5-16,3-4-3 0,4-3-3 0,0 0-7 16,4-5-7-16,2 2-16 0,1-4-12 0,4-1 7 0,2-1-4 15,-2 2-1-15,4-1 3 0,-3-1-1 0,0 1 7 16,0-2-5-16,-1 0 7 0,2-1-6 0,-5-2 2 16,2-1 2-16,0-1-5 0,-3-2 2 0,1-2-6 0,-3-1 3 15,4 0-6-15,-2-2 6 0,-4-1-4 0,3 0 6 16,-1 1-4-16,-2 3 1 0,1-1-2 0,-3 9-4 15,-1 3 6-15,-3 4-8 0,3 3 8 0,-8 6-13 0,2 4 6 16,-5 3-5-16,0 1 2 0,0 1 6 0,0 2-7 16,-1 4 7-16,-3 1-2 0,1 2 4 0,-1 1-4 15,2 2 11-15,-1 3-1 0,0 0 0 0,0 2-17 0,-2-2-21 16,1 0-53-16,-2 0-35 0,0-1-54 0,1-1-56 16</inkml:trace>
  <inkml:trace contextRef="#ctx0" brushRef="#br0" timeOffset="26023.568">20191 3791 1316 0,'-2'-3'2'0,"-1"2"8"0,1-5-1 0,1 1 3 15,-2 3 1-15,-2-1-3 0,-1 0 0 16,-1 2-3-16,-1-2-1 0,2 3 5 0,-5 0 11 0,3-1 5 16,-1 0 3-16,-2 1 14 0,0 0 16 0,1-3-1 15,-1 3 7-15,3 0-9 0,0 0-8 0,-2 0-8 0,3 0 0 16,1 0-11-16,-3 0-24 0,5 0 13 0,-4 0-18 15,2 0 2-15,-1 3-3 0,-1-1 2 0,-1 4-11 0,-2 0 7 16,0 5-1-16,-7 1-7 0,4 0 9 0,-5 2-2 16,0 1 3-16,2 2-4 0,-4 0 4 0,-1 1-3 15,1 2 9-15,3-3-1 0,-3 0 2 0,4 3-8 16,-4-2-1-16,5 1 8 0,1-1-1 0,-2-1 2 0,5 0-3 16,-1-1 2-16,3 1-6 0,-2-2 11 0,3 2-6 15,0-3-5-15,1 3 6 0,-1 2-5 0,3-1-1 16,-1 3-1-16,0 1 2 0,1 2-1 0,-1 1 2 0,-1 2 7 15,1 4 2-15,-1 1-1 0,1 1 9 0,-1 5-12 16,1 1 2-16,0-1-2 0,2 4-2 0,1-1 0 16,0 0-5-16,3 3 4 0,-4 2-4 0,2-4 9 0,3 1 2 15,0 1 0-15,0-1 2 0,0-2 6 0,0 2 10 16,3-2 5-16,2-1 0 0,-2 1 6 0,0-1-3 0,4 0 3 16,1 1 2-16,1 2-14 0,0-2-8 0,1 1-9 15,2 3 4-15,0-1-5 0,-3 6-2 0,2-3 4 16,0 1-3-16,-3 1 4 0,1 2 0 0,-1-3 4 0,-1 2-4 15,-1-1-1-15,2-3-1 0,0 2-2 0,2-2 1 16,-2 3-2-16,4-4-1 0,1-1-1 0,2-3-2 16,0 1 5-16,0-5 0 0,3-2-5 0,-1 0-1 15,4-3 2-15,-4 0-1 0,2-1-1 0,-1-2 1 0,1 1-4 16,-1-2 3-16,-2-1 6 0,2 0-8 0,-6-1 4 16,2-2-8-16,-2-2 7 0,-4-1-2 0,1-3 1 15,-3 4-3-15,-3-5-5 0,1 2 11 0,-3-2-4 0,2 3 7 16,-3-1-15-16,0 0 7 0,-3-2 5 0,3 0-3 15,0 0 0-15,0-1-3 0,-1-3 4 0,2 2-2 16,-1-3 4-16,3 1-22 0,-1-4-18 0,0 0-24 16,1 1-12-16,0-3-25 0,1 0-52 0,1-2-26 0,0 0-22 15,-2 0-24-15,2-3-32 0,-2 1-23 0</inkml:trace>
  <inkml:trace contextRef="#ctx0" brushRef="#br0" timeOffset="39789.0492">24204 7243 228 0,'0'0'28'0,"0"0"-5"0,0 0 7 15,0 0 6-15,0 0 19 0,0 0 12 0,0 0 12 16,0 0-2-16,-9-7 2 0,9 7 3 0,0 0 6 0,0 0 11 0,0 0-7 15,0 0-1-15,0 0 3 0,0 0 19 16,-2-8-1-16,2 8-1 0,0 0 1 0,0 0-3 0,0 0-3 16,0 0 1-16,0 0-7 0,0 0-13 0,2-21-5 15,-2 0 8-15,0 16 2 0,0 2-5 0,0 0-3 16,0 3-1-16,0 0-2 0,0 0-14 0,0 0-8 0,0 0-21 16,0 0-18-16,0 0-37 15,0 20 19-15,0-20 16 0,0 0 4 16,0 0 4-16,-5 116 1 0,2-82 3 0,1 3 2 15,-3-4-7-15,2 4-13 0,0-4-2 0,0-3-2 16,0-2-3-16,1-4-1 0,1-1-4 0,-3-6 0 0,4-1-1 16,0-16-46-1,0 0-11-15,0 0-46 0,0 16-69 16,0-16-59-16,0 0-78 0,0 0-57 0</inkml:trace>
  <inkml:trace contextRef="#ctx0" brushRef="#br0" timeOffset="40248.4744">24187 7211 468 0,'0'-19'27'0,"-2"2"22"0,0 1 24 0,2-2 16 16,2 2 19-16,0 2 30 0,-2-1 22 0,1 3 13 15,2-1-19-15,1 4-14 0,-3 1-18 0,2 3-3 16,-3 1-20-16,2 2-22 0,1-1-25 0,-1 3-12 0,-2 3-15 16,1-1-2-16,2 2-8 0,0 1-15 0,1 1 10 15,-1 4 1-15,3 2 15 0,2 2 8 0,1 5 20 16,1 2-4-16,1 2 6 0,3 1 14 0,-1 3 7 0,3 1-8 15,-3-1-11-15,0 3-8 0,0-1-10 0,0-3-8 16,1 1 3-16,-1-2-15 0,-1-3-13 0,-2-1-1 16,1-5 1-16,-2-2 1 0,-1 0-7 0,0-5 13 0,-3-1-8 15,1-3 4-15,-1-1-4 0,-2-1 0 0,0-1-4 16,-1-2 2-16,0 0 2 0,-1 0-9 0,-1-1 3 16,0-3-12-16,0 1-3 0,0-2-10 0,0-2 0 0,0-1-3 15,0-2-7-15,0-1 6 0,0-3-8 0,-1-1 9 16,-1-1 0-16,0-3 13 0,-1-2 0 0,0 2-4 15,0-5 6-15,1 0 0 0,1-2 3 0,1-2 6 0,-3 2-1 16,6 2-5-16,-2-1 7 0,1 4 5 0,-1 1 5 16,1 3-1-16,-2 5 12 0,2 2 2 0,-1 3 6 0,-1 3 12 15,0 1-8-15,2 3-4 0,-2 0-5 0,0 2-1 16,1 0-12-16,-2 1-2 0,2 2 0 0,-1 2 13 16,0 1 11-16,2 4 7 0,0 2 7 0,1 5 4 0,0 2 6 15,0 0-4-15,2 1-1 0,-1 4-23 0,0-2 3 16,-1 1-7-16,0 0-7 0,0-1-10 0,2-1-19 15,-2-3-16-15,2 1-24 0,-1-4-30 0,0 0-34 0,0-3-36 16,1-4-26-16,-1-2-34 0,0 1-28 0,2-4-18 16,-3-3-29-16</inkml:trace>
  <inkml:trace contextRef="#ctx0" brushRef="#br0" timeOffset="40692.3618">24751 7070 1787 0,'0'-5'24'0,"0"2"36"0,0 1 32 0,0-1 19 0,0 2 15 16,0-1 6-16,0 4 2 0,0-1-1 0,0-1-24 15,0 3-39-15,0-1-31 0,-1 3-17 0,1-1 2 16,-2 4 5-16,0 4 0 0,1 4 4 0,-2 2 0 0,1 4 7 16,-3 3 2-16,3 1-5 0,-1 3-10 0,0 0-13 15,3-3-1-15,-3 2 1 0,3-2-5 0,3-2 1 16,-3-2-4-16,3-1 0 0,0-2-3 0,1-4-3 15,-1 1-8-15,2-5-10 0,0-2-3 0,-2-4-10 0,3 2-2 16,-2-6-5-16,1 2-7 0,0-3-2 0,0-3-20 16,1-1-11-16,0 0 8 0,1-5-3 0,-1 0-19 15,1-4-9-15,0 1-11 0,1-5 0 0,0 1 24 0,-1-1 12 16,0-3-11-16,1 0-2 0,0-1 19 0,-3-1 14 16,2-2 8-16,2-1 6 0,-5-1 2 0,3-1 9 15,-1 1 11-15,-1 1 18 0,1 1 17 0,-1 2 17 0,0 1 19 16,-4 4 28-16,2 2 11 0,-1 5 10 0,0 2 8 15,-1 3-6-15,-1 2-13 0,0 2-10 0,0 2-18 16,0 2-33-16,0 1-5 0,0 3 5 0,2 3 4 0,-4 4 12 16,2 3 0-16,-1 3 3 0,1 4 6 0,-2 2 7 15,2 3-1-15,0 0-21 0,-2 0-15 0,2 0-11 16,0-1 0-16,0-1-20 0,2-2-36 0,-2-2-28 16,2-2-38-16,3-4-23 0,-4-3-41 0,3-2-36 0,-2-3-30 15,0-5-18-15,1-2-11 0</inkml:trace>
  <inkml:trace contextRef="#ctx0" brushRef="#br0" timeOffset="41374.8203">25081 7050 1433 0,'0'-1'18'0,"2"1"19"16,0 0 10-16,-1 1 2 0,-1-1 1 0,2 4-2 0,1-1 6 15,-3 0 48-15,1 4 17 0,-1 3-3 0,0-1 2 16,0 4 6-16,0 3 7 0,0 1 5 0,0 3 1 0,0 2-48 15,0-1-36-15,0 1-12 0,2-1-11 0,-1-1-4 16,-1 3-13-16,2-5-7 0,-2-1-1 0,0-1-2 16,0-3 4-16,2-1-1 0,-4-4-1 0,4-3-4 15,-2-1 5-15,1-1 5 0,-1-3 2 0,0 2-2 0,0-4-1 16,0-1-5-16,0 1 0 0,0-2-11 0,2-2-6 16,-2 1-6-16,0-5-14 0,1-1-2 0,1-1-10 15,1-1 2-15,0-4-6 0,2-2 7 0,0 0 5 0,-1-1 6 0,3-1 2 16,-1-1 5-16,2-1 2 0,1-2 4 15,-1 2 7-15,2 1 7 0,1 1-6 0,-1 4 5 0,-1 2 6 16,0 4 9-16,-1 2 5 0,-1 3 4 0,-1 1 5 16,-1 4-1-16,-1 1 1 0,-1 0-4 0,-1 1-1 15,0 2-6-15,-1 1 1 0,1 0-2 0,0 2 2 0,-1 4 3 16,4 3 12-16,-2 1 1 0,2 2-1 0,3 4 7 16,-7-1-5-16,2 5-2 0,-1-1-1 0,-2 3-5 0,0-2-4 15,-2 3-10-15,1-4-2 0,-2 0-4 0,-1-2 1 16,0-4 5-16,4 0-11 0,-3-5 3 0,1-4-9 15,2-1 12-15,0-3 4 0,-1 0-4 0,2-3-1 16,-2-1-5-16,1 0-2 0,0-1-3 0,1-2-9 16,-1-2-13-16,0 0-9 0,0-1-7 0,0-3-1 0,3-3-6 15,-3 0 3-15,2-2-7 0,2-1 10 0,0-3 8 0,0 0 7 16,3-1 5-16,-1-1 1 0,2-2 2 0,3 1 8 16,0-4 9-16,2 1-5 0,-1 2 1 0,1-2 6 15,4 1 6-15,-1 0-3 0,0 2 5 0,1-1-4 16,-1 2 1-16,3 3 6 0,0-2 3 0,0 4 0 0,3-1-2 15,-2 4 13-15,1-1 0 0,-2 4 4 0,-1 2-3 16,1 2 0-16,-5 2 0 0,3 1-11 0,-4 4 0 16,-2 2-5-16,-3 3 1 0,2 1 2 0,-3 2 2 0,-2 5 9 15,1 2 3-15,-4 2 13 0,-2 0-2 0,2 5-2 16,-4-2 2-16,-1 3-5 0,-2-1-3 0,2 1-1 16,-5-2-11-16,3 1-3 0,-3-2 0 0,4 1 1 0,-5-2-3 15,4 0-2-15,0-2 0 0,-2-1-5 0,4-1 5 16,0-3-4-16,-2 1-5 0,-1-4-16 0,1 0-11 15,1-2-6-15,0-2-22 0,-2 0-15 0,1-1-17 0,-1-3-30 16,3-2-35-16,-2 2-28 0,0-3-40 0,2 2-48 16,-2-4-48-16</inkml:trace>
  <inkml:trace contextRef="#ctx0" brushRef="#br0" timeOffset="43213.8191">26330 6607 885 0,'-1'-1'11'0,"-3"-3"7"0,1 1 15 0,0-3 13 16,0 3 3-16,-4 3 2 0,2 0 8 0,-2 0 3 15,-1 2-10-15,-2 3 5 0,-2 0-12 0,2 3-7 0,-1 1 3 16,-3 3 2-16,-2 1-5 0,2 4 6 0,1 0 3 15,-2 1-10-15,3 1 0 0,-2-1-7 0,3 3-1 16,2-1 0-16,-2 0-7 0,4-2-3 0,1-2 1 0,1-2 2 16,2 1-5-16,1-4 5 0,1-1 3 0,2 1 0 15,-1-2 0-15,2-1 3 0,0-2-1 0,-1 2-4 0,4-4 0 16,-2 3-3-16,2-2-6 0,-2 0-6 16,5 3 2-16,-2-1-7 0,-1 2-10 0,3-4 7 0,0 6-3 15,1-1 1-15,-2 1-3 0,2 0 3 0,0 0 0 16,-1 3-1-16,0-2 10 0,1 0-7 0,-2 0 3 0,1-1 1 15,0 0-1-15,0-1-1 0,0-1 0 0,-2 1 4 16,-3-1 1-16,2 0-1 0,-2-3-2 0,-1 2 0 16,-2-4 3-16,2 1 4 0,-4 0 8 0,2-2 0 0,0 1 1 15,0 1 4-15,-2-1 9 0,-1-1-6 0,-2 5 15 16,-3 0 2-16,-1 1-2 0,-4 3-2 0,-1-3-2 0,-2 4-2 16,-1 0-5-16,1-3 2 0,0 0-12 0,2-2-14 15,3-2-19-15,0-3-31 0,1 2-34 0,-2-2-41 16,2-3-43-16,-3 0-48 0,1-4-49 0,-2 0-39 0</inkml:trace>
  <inkml:trace contextRef="#ctx0" brushRef="#br0" timeOffset="43504.0701">26158 6622 556 0,'1'-10'24'0,"2"2"21"0,-1 1 13 0,0 0 8 16,-1 5 7-16,1-3 15 0,-2 3 3 0,0 1 7 15,1 1-19-15,-1 0-22 0,0 1-14 0,2-1-8 16,-2 2-11-16,0 1-13 0,0 1-10 0,0-1-5 16,0 4 35-16,3 0 36 0,-3 8 37 0,2 2 16 0,0 5 22 15,2 4 4-15,-1 3 10 0,0 5 7 0,0 2-38 16,-1 2-33-16,1-1-37 0,2 0-18 0,-2 0-18 0,2-2-6 15,-1-1 2-15,0 0-20 0,-1-2-16 0,2 0-40 16,-2-3-34-16,0-1-44 0,0-2-43 0,-1-4-71 0,1 0-63 16</inkml:trace>
  <inkml:trace contextRef="#ctx0" brushRef="#br0" timeOffset="44699.9249">27340 6114 1700 0,'1'-3'5'0,"-1"1"3"0,0-3 4 0,-3 5 3 0,3 0-1 16,-1 2 0-16,-2-1-9 0,3 1-5 0,0 0-8 15,0 1-3-15,-3 3-5 0,0 1-5 0,-4 4 13 16,-1 5 23-16,-7 9 37 0,-2 7 21 0,-5 6 16 0,-3 6 8 15,-5 9 13-15,0 5 13 0,-3 5-14 0,-2 6-16 16,-3 5-34-16,-1 3-18 0,-1 1-7 0,2 2-2 16,-2-1-12-16,-3-4-8 0,1 3 4 0,1-8-4 0,3-5 7 15,2-2-1-15,1-7-4 0,5-5-5 0,3-6-3 16,5-7 0-16,5-5-4 0,1-7 5 0,5-4-8 16,0-7 1-16,6-1-14 0,0-4-27 0,4-3-31 0,-1-2-42 15,1-3-50-15,2-2-89 0,-1-2-87 0</inkml:trace>
  <inkml:trace contextRef="#ctx0" brushRef="#br0" timeOffset="45865.9053">27587 6065 1348 0,'-4'-10'11'15,"3"5"23"-15,-1-4 15 0,2 7 3 0,0-1 3 0,0 3 4 16,0 2 11-16,2-2 4 0,-1 1 8 0,1-1-6 16,0 0-11-16,-1 0 12 0,2 2 7 0,-1-2-1 15,-2 0-7-15,3 0-4 0,-1 3-17 0,-1-1-18 16,1 0-9-16,1 2-10 0,-3-1-17 0,3 3 3 0,3 3-1 15,-1 3 5-15,3 5 9 0,2 5 21 0,1 5 8 16,0 7-8-16,3 4 18 0,0 3 5 0,-1 10 8 16,1 4 5-16,-1 3-16 0,2 5-15 0,-3 1-2 0,0 3 6 15,1-1-14-15,-3 2-8 0,2-6-16 0,-2-3-3 16,-1-5 2-16,2-4-2 0,-3-7-2 0,3-4-1 0,-2-3 7 16,-1-7-6-16,0-1 9 0,-1-6-7 0,-1-2 1 15,-1-3-2-15,-2 0-5 0,-2-7-12 0,1 0-26 0,0-3-14 16,-2-5-32-16,1 2-27 0,1-3-40 0,-2-2-34 15,0 0-45-15,2-2-54 0,-1-2-63 0</inkml:trace>
  <inkml:trace contextRef="#ctx0" brushRef="#br0" timeOffset="47648.3059">28200 6774 774 0,'-5'0'3'0,"0"0"9"0,2-3 10 0,-1 2 5 16,-1 1 11-16,0-1 9 0,0 2 15 0,0-1 15 15,1 0 8-15,-1 0-2 0,2 1 3 0,0-1 4 16,3 0-2-16,0 0-5 0,0 0-12 0,0 0-9 0,0 0-6 16,0 0 5-16,0 0 4 0,0 0 0 0,0 0 5 15,0 0 5-15,0 0 6 0,0 0 2 0,0 0 1 16,0 0-4-16,0 0-13 0,0 0-3 0,0 0-14 0,0 0-4 16,0 0-2-16,0 0-5 0,0 0-3 0,0 0-7 15,0 0 3-15,0 0-3 0,15 0 3 0,-15 0-8 16,0 0-2-16,0 0 2 0,211-44-18 15,-176 40-9-15,3-3-4 16,-2 6 1-16,-1-3 6 0,-1 3 1 0,-1 0-8 16,-1 0-25-16,-2 0-32 0,2 0-35 0,-5 1-47 0,1 0-44 15,-4 1-72-15,0-1-71 0</inkml:trace>
  <inkml:trace contextRef="#ctx0" brushRef="#br0" timeOffset="50690.5956">23140 9443 1690 0,'-11'3'19'0,"1"-1"23"0,-2-2 30 16,4-5 18-16,-2 5 14 0,1 0 5 0,1-3 8 0,2 3 7 15,1 0-12-15,0 0-4 0,3 0-12 0,0 3-14 16,0-3-4-16,2 0-6 0,0 0 3 0,2 3 2 16,0-2-3-16,0 0-14 0,-2-1-19 0,0 2-9 0,0-2-2 15,2 0 0-15,-1 0-9 0,-1 0-6 0,0-2 2 16,0 2-3-16,2 0 3 0,-2 0 0 0,2 0 2 16,-1 0-3-16,3 0 4 0,-3 0 2 0,4-2-6 0,1 1-5 15,5-1 0-15,0 2 5 0,6-3-12 0,1-1 6 16,6 1-2-16,3-2-8 0,4-1 3 0,1 0 3 15,1 0-4-15,4-2-2 0,-1 0 6 0,2 2-4 0,-2 0-4 16,1 0 10-16,1-2-6 0,1 1-4 0,0 0 8 16,3 0-1-16,-2-1-2 0,3-2-1 0,-3 0 1 15,2 3-9-15,-2-2 2 0,-2-1-2 0,-3 3-3 16,-2-1-4-16,-3 1 2 0,-5 0-2 0,-1 0 4 0,-2 0-1 16,-2 1-13-16,-4 0 13 0,-2 3 2 0,-1-1 5 15,-1 0 1-15,-8 0 4 0,4 4-5 0,-5-2 0 16,0-1 12-16,-3 3-6 0,0 0 5 0,0 0-9 0,-3 0-3 15,1 0 1-15,1 3 5 0,-4-3-1 0,-1 0 6 16,1 2-3-16,-3-2-8 0,0 3 8 0,-2-1 0 16,-2 1-1-16,-1-2-6 0,-4 2 1 0,0 0 1 0,1-1-3 15,-3 2 3-15,2 1 1 0,-5 0 3 0,1 0 0 16,0 0-3-16,-1 2 3 0,-1-2 2 0,-1 0-3 16,2 3 1-16,-5-2 0 0,0 2-1 0,-1-1 2 0,-1 1 3 15,1-1-1-15,-4 0-3 0,2 3 8 0,-3-1-3 16,0-1 2-16,-1 1-2 0,1 0 1 0,1-1 4 15,-3 1-1-15,1-1-1 0,1 1 2 0,1-1-2 16,1 1-1-16,-1-1 6 0,0 2-7 0,2-3 6 0,2 0-6 16,1 1-4-16,5-4 0 0,1 4 0 0,3-4 1 15,3-2-4-15,1 1-4 0,4 2-1 0,1-2 1 0,1-1 7 16,4 0-8-16,0-2 5 0,1 2-4 0,1-2-3 16,2 1 5-16,0-2 2 0,0 1 1 0,2 0-5 15,-2-2 6-15,3 0-8 0,-3 2 3 0,0-1 1 16,2 0-2-16,0 1-3 0,-1-3 1 0,2 2 2 0,1-1 3 15,3 0 1-15,-1-1-4 0,4-1-2 0,2 2 5 16,3-4-1-16,0 1-1 0,3-2-1 0,4 2 1 16,0-2 1-16,2 0 0 0,5-2 1 0,-1 1-7 0,2-1 1 15,3-1 2-15,-1 2-4 0,4-1-10 0,-3 0-2 16,0-1-8-16,-1 2 0 0,1 1 0 0,1-1-3 16,-3-1-9-16,-1 2-4 0,3 0 6 0,-2 1 1 0,-3-1 11 15,0 2 0-15,2-2 2 0,-3 0-5 0,-2 2 6 16,-1-2 4-16,-5 4 4 0,0-2 2 0,-3 1-4 15,-2 2 9-15,-4-1 2 0,-4 3 4 0,-1-3 5 0,-2 3 4 16,-3 0-3-16,-3 3 2 0,0-3-7 0,0 0-1 16,-4 0-3-16,-1 3-2 0,-3-1-11 0,0 2-7 15,-2-1-5-15,-4 0-1 0,3-1 1 0,-2 3-17 16,2-1-20-16,-2-1-11 0,5 1-19 0,-2 0-19 0,4 0-21 16,-1-1-29-16,1 1-33 0,1-1-34 0,1 1-29 15,1-4-48-15</inkml:trace>
  <inkml:trace contextRef="#ctx0" brushRef="#br0" timeOffset="53449.9116">24376 8889 537 0,'0'-3'24'0,"-1"1"17"16,2 0 23-16,-2 0 19 0,2-1 21 0,-2 0 17 0,1-2 25 16,1 4 21-16,-1-2-12 0,2-2 9 0,0 2-5 15,-2 2-2-15,0-3-6 0,1 0-7 0,-1 2-9 0,0 0-3 16,0 1-4-16,0-2-17 0,0 3-16 0,-1 0-14 16,1 0-14-16,1 3-10 0,-1-3-15 0,0 1-24 15,0 1-6-15,0 0-10 0,0 1-9 0,0 2 0 0,2-1-1 16,-1 5 2-16,3 7 2 0,-3 0 10 0,3 6 0 15,-2 4 0-15,1 1 11 0,1 4-2 0,-3 1-2 16,2 2 0-16,-3-1 0 0,2-1-11 0,0-1 7 16,-1-2 0-16,1-4-4 0,-1-1-5 0,1-3 4 0,1-4-1 15,-3-4-3-15,5-1 5 0,-4-4-6 0,-1-4 4 16,2-2 3-16,-1-1 9 0,-1-1-1 0,0 0 9 16,0-3-1-16,0 0-4 0,0-2 1 0,-1-1-2 0,1-4-6 15,-2 0-7-15,2-4-7 0,0 0-12 0,0-2-2 16,0-2 6-16,0 1-14 0,0-1-4 0,0 1-5 15,2-1 1-15,-1-2-1 0,-1 2 2 0,4-1-1 0,-4-2-1 16,1-1 11-16,2 1 2 0,-1-1 9 0,1-1 0 16,0 4 3-16,1-2 5 0,2 1 4 0,-2-1-3 0,1 1-3 15,3 0 9-15,2 1-5 0,-1 0-2 0,2-1 4 16,-1 3-9-16,5 1 6 0,-2-1 0 0,1 5 1 16,1-1-2-16,0 1 2 0,1 3 5 0,2 1-1 15,-4 4 10-15,0-1-6 0,2 5 0 0,-2 0 1 0,-3 3-2 16,2 3-1-16,-4 2 4 0,-1 1 1 0,3 3-3 15,-5 5 4-15,1 0 8 0,-1 5-1 0,-1 0 6 16,-2 4 1-16,2 1-4 0,-4 0 3 0,-1 2-2 0,2-2-7 16,-2 1-5-16,0-3 3 0,0-1-9 0,0-2 3 15,0-3-4-15,1-2 1 0,-1-1 4 0,0-3-1 16,0-1-6-16,0-2-12 0,0-3-15 0,0-2-30 0,0 0-24 16,2-1-34-16,-2-1-40 0,0-3-22 0,0 0-31 15,0 0-30-15,0-3-28 0,3-1-39 0</inkml:trace>
  <inkml:trace contextRef="#ctx0" brushRef="#br0" timeOffset="54885.1906">25154 8759 1517 0,'0'-8'33'0,"-2"1"20"0,2 2 25 16,-4 1 17-16,2-4 10 0,-2 5 5 0,0 1 7 0,-1 0 13 15,1 2-27-15,-1-2-18 0,-3 2-25 0,3 2-15 0,-3 0-9 16,0 3-1-16,-1 3-3 0,0-1-5 0,-1 4 1 16,-2 1 6-16,0 5 12 0,1 0 9 0,-1 3 3 15,2 4 2-15,-1-2 3 0,2 3 2 0,1 0 0 16,0 3-7-16,3 0-12 0,-1-1-11 0,3 0-2 0,1-3-4 16,2 0-9-16,0 0-6 0,2-2-14 0,-1-3 3 15,4-1 3-15,-1-5 1 0,1 0-6 0,0-2-1 16,2-3-11-16,-1-3-6 0,1 0-4 0,0-2-10 0,-1-3-11 15,4-3-16-15,-1-2-12 0,1 0-13 0,-2-2-10 16,3-3-12-16,-2-2-2 0,1 0-9 0,1-4-7 0,-5 0 1 16,2-1 5-16,-2-1 8 0,1-2 10 15,-1 0 10-15,0-2 10 0,-1-2 15 0,-2 1 17 0,2-4 13 16,0 2 10-16,-1-1 9 0,1-3 13 0,-2 5 17 16,0-1 7-16,-1-1 22 0,0 6 27 0,-1 2 18 0,-2 2 23 15,1 3 13-15,-2 2 14 0,4 5 14 0,-4-2-5 16,2 5-9-16,0 3-16 0,0 0-16 0,2 0-19 15,-4 0-18-15,4 0-25 0,-2 3-17 0,-2 2 7 0,2 2 2 16,0 1-4-16,0 3 6 0,0 4 5 0,2 4 9 16,-2 0 3-16,1 6-3 0,3 2-15 0,-3-1-8 0,2 1-8 15,-1 2-9-15,4-3-5 0,-3 1-10 0,0-3-4 16,2-2-9-16,-2 0 1 0,2-6-19 0,0 1-12 16,-1-5-13-16,1 0-23 0,-2-7-10 0,1 1-8 0,-3-4-7 15,2-2-17-15,-1-2-10 0,-2-4-17 0,3 2-8 16,2-4 4-16,-1-2-5 0,-1-1-10 0,2-2 7 15,0-3 15-15,0 2 20 0,-2-3 24 0,2-3 22 0,3 3 16 16,-5-4 23-16,2-1 19 0,1-1 8 0,0 0 5 16,2 0 8-16,0-2 16 0,-2 3 11 0,1-1 23 15,2 2 18-15,-1 6 18 0,-2 1 23 0,-1 5 18 0,-1 1 11 16,0 3-9-16,-1 5-2 0,-1 0-21 0,-1 0-16 16,-1 3-7-16,0 2 3 0,-1-1-8 0,1 4-1 15,-2 1 6-15,2 3-12 0,0 1 0 0,-3 3 1 0,3 1-6 16,0 2-23-16,0 1-8 0,0-1-16 0,0 0-5 15,0 1 8-15,3 1-5 0,-1-2-4 0,-1-1-1 16,-1-2 0-16,2-3-10 0,-1 1 7 0,-1-4-3 0,2-1-1 16,-2-4 0-16,2-2 0 0,-1 0 3 0,-1-3 10 15,0 0 10-15,0 0 3 0,0-3 8 0,2 3-3 0,-1-3 2 16,-1 2 1-16,2-4-2 0,0-1-14 0,1-3-2 16,-1 0-5-16,5-3-9 0,-4-1-2 0,2-4-1 15,0 2-4-15,1-3 0 0,2-2 6 0,-2-1-6 16,2 0-3-16,-1-2 2 0,1 1-2 0,-1-1 4 0,3 0-1 15,-2 1-4-15,0 2 3 0,1-1 3 0,-1 4-2 16,4 0 7-16,-2 0 6 0,0 0-3 0,1 1 2 16,3 0 4-16,-3 2-1 0,3 2-7 0,-1-3 8 0,1 6-6 15,-3 1-6-15,1 3-2 0,-3 1-4 0,-1 4 1 16,-2 0-3-16,1 5 4 0,0 5 1 0,0 1-4 16,-3 5 10-16,1 4 4 0,0 2 4 0,0 6 0 0,-1 2 4 15,-2 4-3-15,-2 0 0 0,-2 2 4 0,0 1-9 16,-2-1 7-16,-1-2-6 0,-1 0 0 0,1-5-9 15,-1 0 7-15,0-7-3 0,1-1 3 0,0-4 0 16,0-5-5-16,4-2 1 0,-2-3 4 0,1-4 6 16,0 1 1-16,1-3-6 0,-1-2-10 0,4-3-11 0,-2 1-13 15,1-4 3-15,3-3-5 0,-3-2-4 0,4-2-2 16,0-3-4-16,0-2 7 0,2-3 9 0,0 2 8 16,1-4 10-16,1 1-6 0,0-2-4 0,1 1-4 0,-2-2 9 15,4-2 2-15,-2 2-1 0,1 2 6 0,2-1-13 16,-2 4 9-16,1 1 2 0,-1-1 1 0,-1 7 2 0,1-2-1 15,-2 4 1-15,1 1 3 0,-1 4 4 0,-2-1-7 16,-1 5-1-16,-3 1 7 0,2 2-3 0,0 2-1 16,-1 3 3-16,-1 2-1 0,-1 1 3 0,3 6 5 0,0 1 6 15,0 2 4-15,-1 4 2 0,1-1 4 0,1 5-7 16,-3 0-1-16,2 0-2 0,-2 1-2 0,2-1 0 0,-2-1-13 16,2-2-3-16,1-1 1 0,-1-1 4 0,0-3-5 15,0 0 7-15,1-5-9 0,0 0-1 0,-1-4 4 0,1-2 2 16,-3 0-1-16,2-4 1 0,0 0 2 15,3-4-3-15,-2 2 7 0,2-5-5 0,-1-3-4 16,3 2-8-16,2-4-18 0,-1 0-10 0,1-5-18 0,3 1-16 16,0-3-16-16,1-2-10 0,1 0-15 0,-1-4-13 15,3 1-5-15,0-3-9 0,0-3 3 0,3-1 10 0,-1-2 11 16,1-2 21-16,0-2 13 0,0 1 21 0,0 0 21 16,-3 1 25-16,0 4 9 0,-4 0 9 0,-1 2 2 15,-5 5 8-15,-1 3 10 0,-2 2 15 0,-3 2 17 0,-3 4 13 16,-5 1 11-16,1 3-1 0,-2 1 5 0,-2 5-11 15,0 1-5-15,-5 1-15 0,2 5-7 0,-3 1-9 16,0 5-2-16,-2 5 9 0,0 2 0 0,-3 3 6 0,3 4 6 16,-2 3 7-16,3 3-7 0,0 0 0 0,0 3-9 15,3-1-1-15,2 1 2 0,0-1-9 0,1-3-7 16,3 1-4-16,1-3-4 0,3-3-14 0,-1-1 5 0,5-2-8 16,1-4-8-16,2-2 3 0,1-1 7 0,3-3-5 15,3-1 3-15,-1-2 0 0,4-3 3 0,0-1 2 0,2-2 4 16,3-2-1-16,1-2-5 0,1-4-1 0,2-1-2 15,0 0-10-15,1-4-10 0,1-1-14 0,-1 1-20 16,0-4-24-16,0-2-27 0,-1 3-34 0,-2-2-51 16,2 0-42-16,-2-1-65 0,-3 0-78 0</inkml:trace>
  <inkml:trace contextRef="#ctx0" brushRef="#br0" timeOffset="55654.7922">27089 8226 2007 0,'0'2'11'0,"-2"2"13"0,2-4 11 16,2 1 14-16,0 4 15 0,-1-3 21 0,-1 6 20 0,4 1 13 15,-4 2 0-15,5 1-8 0,-3 1-3 0,3 3-18 16,-2-2-14-16,3 6-16 0,-1-3-20 0,1 1-12 16,-1 2-5-16,1 0-12 0,-1-2-16 0,-2 6-34 15,1-2-50-15,-6-2-64 0,0 4-73 0,-4 1-91 0</inkml:trace>
  <inkml:trace contextRef="#ctx0" brushRef="#br0" timeOffset="68975.0947">17448 8526 517 0,'-5'-2'13'0,"0"0"24"0,0-1 14 0,-3 3 10 15,1-1 3-15,2 1 13 0,0-1 12 16,0 1 16-16,-2-1-2 0,2 0-18 0,4 1-2 0,-6-1-11 16,6 1 8-16,-5 0-6 0,3-3-9 0,-1 3-10 15,0 3-2-15,-1-3-2 0,-2 0-6 0,0 1 13 16,-1 0 3-16,-2 2 5 0,-2 0 14 0,-3-1 0 0,1 2 3 15,-2-1 8-15,-2 2 3 0,0-1-7 0,-3 1 2 16,1 3-14-16,-1-1-6 0,1 0-4 0,-2 2-5 16,2 1-17-16,-1 1 1 0,2 0 4 0,1 3-23 0,-1-1 7 15,5 1-6-15,-2 4 6 0,2 1-13 0,1 0 12 16,4 0-15-16,1-1-5 0,-1 1 9 0,1-2-5 16,3 2-2-16,2-5-10 0,-1 3 7 0,-1-2-5 0,1-1 1 15,3-2 2-15,-3 1 0 0,1-1-7 0,2-3-16 16,-1 2-19-16,0-4-32 0,1 0-47 0,-1 0-37 15,-1-3-60-15,0 1-79 0,-1-2-76 0</inkml:trace>
  <inkml:trace contextRef="#ctx0" brushRef="#br0" timeOffset="69411.4344">16754 8868 814 0,'0'0'30'0,"0"0"27"15,0 0 18-15,0 0 8 0,0 0 17 0,0 0 17 16,-22-86 10-16,24 77 21 0,0 4-16 0,-2 1-13 0,1-1 1 0,-1 2 0 16,-1 3-12-16,1 0-20 0,1 0-7 15,-1 0-14-15,-1 0-14 0,1 3-16 0,0 1-12 0,0 1-8 16,0-1 0-16,-2 4 4 0,-1 2-4 0,1 2-5 16,-1 1 4-16,1 3 1 0,1-1-5 0,-1 4-2 0,2-2 0 15,2 2-2-15,-2 0 0 0,1 0 3 16,3-1-10-16,-3-1 4 0,6-1 0 0,-6 1 3 0,7 0-5 15,-3-5 0-15,1 3-2 0,2-1-1 0,1-1 6 16,-1-2-2-16,0-1 1 0,2 0-4 0,1-2 1 0,-2-2 4 16,1 0 1-16,-3-4-1 0,3 1 0 0,0-2-3 15,-1-2 7-15,0-2-1 0,0 0 3 0,4-2-7 16,0-2 1-16,0-2 0 0,3-1-6 0,3-2 3 0,-2 0-15 16,4-2 1-16,1-1-11 0,-1-2 3 0,2 0-5 15,2 0-4-15,-1 0 6 0,0 0 0 0,0 1 5 16,-1 0-2-16,1 3 10 0,-6-2 0 0,0 5 2 0,-3 1-3 15,-3 1-6-15,-2 1 0 0,-4 2 0 0,2 2 1 16,-5 2 2-16,-2-2-11 0,3 3-4 0,-4-1-3 0,-49 0-9 16,49 1-18-16,-3-1-11 0,3 2-17 15,0-2-26-15,0 1-7 0,0 0-24 0,0-2-12 0,48 2-20 16,-49 0-16-16,2 0-22 0</inkml:trace>
  <inkml:trace contextRef="#ctx0" brushRef="#br0" timeOffset="74873.8775">22614 11069 1369 0,'0'-5'15'0,"2"0"35"0,-4-2 19 0,4 1 33 0,-2-2 20 16,0 0 10-16,0 4 16 0,0-1 7 0,1 1 5 15,-1 1-21-15,3-1-11 0,-1 0-28 0,0 3-13 0,-2 1-12 16,1-1-11-16,-1 1-15 0,2 1-16 0,-4 0-17 16,2 2 1-16,3 2-8 0,0 2 2 0,0 2 7 15,2 1-1-15,0 5 5 0,0 1-2 0,4 2 11 0,-1 3-8 16,2-1 1-16,-1 4-7 0,2 1-2 0,-1-2-6 16,-1 1 4-16,4 1 1 0,-4-1-7 0,1-2 0 15,-1 2 4-15,1-6-5 0,-4 1-5 0,2-2 6 0,0 0-3 16,-2-4-4-16,0-1 2 0,1-2 2 0,0-1-7 15,-3-2 9-15,0-2 0 0,1-2-2 0,-1 0-4 16,0-3 6-16,-2-3 3 0,1 3 0 0,1-5 8 0,1 1-4 16,-2-4 1-16,-1-1 3 0,5-1 0 0,-4-1 0 15,2-4-3-15,0 2 0 0,-3-1-6 0,3-1-5 0,-2 1 0 16,0-2 0-16,1 0 7 0,-3 0-7 0,1-2 0 16,1-1-6-16,-1 0 1 0,-1 0 8 0,1-1-7 15,2 1 1-15,-2-1 1 0,-1-2 1 0,3 3-4 0,-3-2-2 16,2 1-16-16,2 1-19 0,-2 2-21 0,2 1-27 15,1 0-34-15,1 1-33 0,-1 1-37 0,0 4-30 16,1 1-30-16,0-1-29 0,3 5-7 0,-2 0-14 16,3 1-6-16</inkml:trace>
  <inkml:trace contextRef="#ctx0" brushRef="#br0" timeOffset="75366.7093">23297 10989 625 0,'14'-5'28'0,"-3"-2"28"0,2 2 20 0,-4-3 14 15,2 4 4-15,-1-1 15 0,-2-2 13 0,0 2 17 0,-2 1-9 16,2 0-15-16,-4-1 1 0,-2 3 2 16,-2-1 10-16,2 0-6 0,-4 0-4 0,2 2-5 0,-3 0-19 15,0-2-6-15,-2 3-17 0,-1 0-6 0,-1 0-10 0,1 3 6 16,-4-1-13-16,0 1 2 0,0 3 7 0,-4 2-3 16,1 2 1-16,0-1-5 0,-4 5 0 0,0 0-9 15,2 3 5-15,-2 0-14 0,3 1-8 0,1 2-5 16,-1 0-1-16,4 1-7 0,1-2-3 0,1 2-8 0,3-1 1 15,2 0 1-15,3 1 0 0,0-4 5 0,2 2-8 16,-1-4-1-16,4 0 4 0,0-3-2 0,3-2-3 16,-2-3 3-16,2-1 0 0,0 0-5 0,1-4 5 0,1 1 3 15,0-4-4-15,0-2-6 0,1-1-8 0,2-3-13 16,-2 0-8-16,4-4-5 0,-3-1-13 0,-1-1-24 16,2-1-13-16,3-1-1 0,-5-1 3 0,3 0 2 0,-5-2 8 15,4 1 3-15,-2-2 6 0,-3 1 26 0,2 1 17 16,-3-3 8-16,1 0 13 0,-3-1 3 0,2-1-1 0,0 0 8 15,-1-2 4-15,-2 0-3 0,1 2 13 0,-2 2 6 16,0 2 14-16,-1 2 16 0,-2 4 16 0,0 3 1 16,0 2 0-16,0 5 1 0,0-1-11 0,0 3-14 0,0 0-20 15,1 3-12-15,-1-1-8 0,0 5-5 16,0 3 2-16,2 4 5 0,0 1-1 0,0 4-1 0,-2 1 11 16,3 5-4-16,0-2-4 0,2 1-1 0,0 1 0 15,2-1-10-15,0 1-5 0,0-2-14 0,-1-3-21 0,2-2-8 16,3 0-18-16,-3-4-24 0,0-6-9 0,1 1-12 15,1-6-12-15,-1-3-7 0,-2-3-15 0,0 3-27 0,0-6-21 16,-1-2-9-16,0-1-35 0,-1-2-26 0</inkml:trace>
  <inkml:trace contextRef="#ctx0" brushRef="#br0" timeOffset="75581.4507">23716 10630 1496 0,'3'-13'37'0,"0"1"27"0,1 4 34 15,-2 3 18-15,-2 1 19 0,0 3 16 0,0 1 14 16,2 0 7-16,-1 1-31 0,-1 0-21 0,0 3-11 0,0 0-5 16,0 6-4-16,4 2 0 0,-3 3-16 0,2 3-2 15,-1 2-6-15,1 9-6 0,2 0-17 0,-2 1-12 0,3 3-16 16,-3-1-20-16,1 2 2 0,-1 0-8 0,0-1-9 16,0 1-30-16,-1-2-35 0,1-2-34 0,-1-2-28 15,4-2-30-15,-3-4-45 0,0-2-47 0,0-5-43 16,0-4-16-16,1-1-15 0</inkml:trace>
  <inkml:trace contextRef="#ctx0" brushRef="#br0" timeOffset="76262.001">23991 10672 1549 0,'6'-7'21'0,"-3"2"12"16,0 0 3-16,0 8 24 0,-3-1 30 0,0 6 24 15,0 0 17-15,0 5 12 0,0 1-14 0,0 4-4 0,-1 4 5 16,1 2-21-16,-2 2-29 0,2 2-21 0,0 2-19 16,0-1-8-16,2 1-8 0,-1 0-6 0,4 2-10 15,-2-4-4-15,2 0-2 0,2-4-1 0,0-1 1 16,3-2-5-16,-2-3 6 0,3-1-3 0,-5-4 3 0,4-1 1 16,-2-3 1-16,2 1-2 0,-1-5 1 0,-1 0 5 15,-1-1-4-15,1-3 1 0,0-1-6 0,0-2-6 16,5-1-11-16,-4-3-13 0,1-2-14 0,2-1-15 0,1-5-21 15,3 1 0-15,-4-3-16 0,2 0-7 0,-2-2-2 16,1-3-1-16,-1 0 13 0,-1-1 6 0,3-5 21 0,-3-2 1 16,2 0 21-16,-1-5 7 0,-2 0 20 0,2-1 16 15,0-2-2-15,-3 1 3 0,0-1 4 0,0 6 2 16,-3 1 8-16,0 4 27 0,-1 4 5 0,1 7 11 16,-3 4 16-16,1 2 0 0,-4 5-2 0,0 2-2 0,0 2-3 15,0 4-12-15,0-1 1 0,-4 6-5 0,3 1-8 16,-2 2 6-16,1 3 3 0,-4 2 6 0,4 4-1 15,-2 0-4-15,0 3-7 0,1 0-7 0,2 3-3 0,-1-2-2 16,0 0-12-16,2-1-2 0,0-2-4 0,4-1-2 16,-3-2-9-16,2-3 2 0,4-2-3 0,-1-1-3 15,5 0 11-15,-3-5-5 0,3 1 0 0,3-1-14 0,-1-2 7 16,3-3-7-16,-2 0 4 0,2-3-10 0,0-3-7 16,-1 0 0-16,1-4-2 0,2-1 7 0,-4-2-11 15,0-1 1-15,0-2 1 0,2-2 0 0,-3 1 2 0,-1-2 2 16,1-2 0-16,-1-2-1 0,0 1 3 0,-3-3-11 15,-1-2-9-15,1 0 7 0,-2-1-3 0,-4-1-3 16,0 0-5-16,-1 1 11 0,-4 3 2 0,1 1 10 0,-4 4 10 16,-2 2 4-16,-2 6 2 0,0 1 5 0,-3 7 9 15,-1-1 0-15,-4 5 16 0,-1 2 8 0,0 2 11 16,-2 3 3-16,-1 1 11 0,2 2 0 0,2-1-2 0,1 4-3 16,2 0-7-16,2 1-4 0,3 0-10 0,1 2-4 15,3 0-8-15,2 3-3 0,0 1 2 0,1-2-1 16,2 1-5-16,2 2-5 0,1-2-6 0,-1-1-1 15,3-4-4-15,1 3-7 0,-1-3-17 0,4-1-19 0,-3-3-30 16,4 0-50-16,-1-5-34 0,-1 4-4 0,0-4-35 16,0-3-30-16,1 2-26 0,0-6-28 0,-1-1-23 15</inkml:trace>
  <inkml:trace contextRef="#ctx0" brushRef="#br0" timeOffset="76656.8165">24960 10496 1517 0,'5'-12'10'0,"0"0"34"0,-1 0 21 16,0-1 16-16,0 4 7 0,-3 1 3 0,1 1 5 15,0 5 9-15,-1-1-4 0,-1 3-29 0,0 2-5 0,0 1-7 16,-1 4 23-16,1 0 12 0,0 6-5 0,-2 1-8 15,0 6-6-15,-1 1 4 0,3 6-16 0,-2 2-7 16,1 2-28-16,-1 2-20 0,2 0 0 0,0 1 0 0,2 1-1 16,-1-2-19-16,-1-3-15 0,4-2-27 0,-1-3-36 15,2-3-38-15,-2-4-45 0,3-4-52 0,0-2-60 16,-1-4-59-16</inkml:trace>
  <inkml:trace contextRef="#ctx0" brushRef="#br0" timeOffset="77014.2625">25312 10457 2029 0,'10'-2'32'0,"-2"-1"31"16,-1-3 23-16,4 0 4 0,-1 1 3 0,1 5 7 0,-2-3 10 15,3 1 8-15,0 4-21 0,-2 1-27 0,2-3-21 16,-4 8-1-16,2-1-1 0,-2 3-8 0,-1 1-7 15,-2 4-5-15,-2 3-12 0,1 2-1 0,-6 5 0 0,-1 2-2 16,-4 2-3-16,-2 1 5 0,-2 3-3 0,-2-1-7 16,-1-2 4-16,-2-2 3 0,2 0-9 0,0-4-4 15,1 1 4-15,2-5-9 0,-1-2 4 0,2-2 2 16,2 0-1-16,2-3-7 0,-2-3 4 0,5 0 1 0,1-5-4 16,1 2 6-16,2-2 1 0,2-3-2 0,-1 1 14 15,6-3-1-15,-2 0 7 0,2 0 5 0,3-3 1 0,3 0-5 16,-1-3-2-16,4-2 5 0,-1-1-17 0,3 0 3 15,1-1 7-15,-2-2-12 0,3 0 3 0,1-3 2 16,-1 0-4-16,2-1-29 0,1-2-26 0,-1 1-44 16,-2-1-51-16,0 1-46 0,-3-1-61 0,-2 1-69 0,-2 1-88 15</inkml:trace>
  <inkml:trace contextRef="#ctx0" brushRef="#br0" timeOffset="77521.4678">25824 10386 1963 0,'5'-5'21'16,"1"-4"16"-16,4-3 10 0,2 3 6 0,1 0 4 15,1-3 2-15,2 3 13 0,3-1 15 0,-1 1-15 0,2-1-8 16,0 0-9-16,0 1-2 0,0 4 2 0,-1-2-1 15,-3 2-14-15,1 3-12 0,-2-1-3 0,-1 3-8 16,-6 3-7-16,0-1-1 0,-2 3-6 0,2 2 3 0,-7 0 9 16,-1 3 2-16,-1 1-5 0,-3 0 0 0,-2 5 3 15,-2 1 0-15,-3 1 1 0,-1 1 4 0,-1 1-11 16,-3 0 0-16,4-2-5 0,-6 3-1 0,5-3 10 0,1-3-3 16,-1 0-1-16,2-1-9 0,3-2 3 0,1-3-7 15,0 0 8-15,2-1 4 0,0 0-9 0,2-1-1 16,0 1-1-16,0-2 2 0,2-1-1 0,-1 1 2 0,4-1-1 15,-1-1-2-15,2 1 3 0,-1-1 0 0,2-1 7 16,0 1-1-16,2 0 0 0,2 0 8 0,1 0-7 16,1 2 2-16,1-2 2 0,3 1-2 0,2 2-6 0,0 0 0 15,-2 0 3-15,3 0-8 0,-1 2 11 0,0-2-5 16,-2 1-3-16,2-2 5 0,-2 2-6 0,0 1 8 16,-4-2-3-16,4 3 1 0,-6-3-4 0,0 1 7 15,-3-1 6-15,-2 0 5 0,-3 2 10 0,0-1-1 0,-3 2 0 16,0-2 1-16,-4 2-4 0,-1 0-1 0,-1 1-7 15,-1-2-27-15,1 2-13 0,-4 2-7 0,2-2-17 16,-2-1-12-16,1 1-12 0,-1 0-30 0,-2 0-16 0,0-2-4 16,-2 2-14-16,-1-2-27 0,1-2-13 0,-3 2-25 15,0-1-21-15,-3 0-9 0,2-2-28 0</inkml:trace>
  <inkml:trace contextRef="#ctx0" brushRef="#br0" timeOffset="79564.7087">23216 12446 1842 0,'-2'0'26'15,"2"-3"28"-15,-3-1 26 0,3-1 5 0,-1 1 10 0,-4-1 4 16,4 1 13-16,-2-1 17 0,3 1-12 0,-4 0-11 15,3 1-8-15,-1-1 4 0,2 0 7 0,-2 4 2 16,2 0-6-16,0-1-13 0,0 1-5 0,2 0-14 16,-2 1-13-16,0-1-6 0,2 0-8 0,-1 0-5 0,1 0-7 15,0 0-3-15,-2 0-3 0,-2 0-7 0,2 0 1 16,0 3-6-16,0-3-6 0,2 1-4 0,-4 0 4 16,2 0 1-16,0 0-4 0,0-1 1 0,2 0-8 0,-2 1 10 15,0-1-9-15,0 0 4 0,1 0 2 0,-1 3-6 16,3-1-1-16,0 0 2 0,-1 0-2 0,1 0 6 15,0 2 3-15,0-2-3 0,0 1-1 0,2-2 5 0,-1 3 0 16,0-1-2-16,1-2 5 0,-4 2-10 0,2-3 10 16,-3 1-1-16,0-1 1 0,2 1-5 0,-2-1 7 15,0 0-1-15,0-1 1 0,2 1-2 0,-4 0-10 16,2-1 4-16,0 0 0 0,-2-1-6 0,2 2-9 0,0-1 0 16,0 1-12-16,0 0 1 0,0 0 1 0,2 0-4 15,-2 0 1-15,-2-1 3 0,2 0 10 0,0 0 0 16,0-3 9-16,-1 3-2 0,1-3-1 0,1-3 4 0,-1-2-7 15,2 1 3-15,0-6 0 0,-1 2-4 0,2-4-1 16,1 0 6-16,-1 3-1 0,0-1-3 0,0 3 7 16,-1 1 0-16,2 3-7 0,-1 2 5 0,-1-1 0 0,-2 4 0 15,0 1-4-15,0-2 9 0,2 3-10 0,-2 0 2 16,0 0 8-16,0 0-3 0,1 0-2 0,-2 2-7 16,1-2 6-16,1 1-6 0,-1-1 2 0,0 1-3 0,0-1-5 15,0 1 5-15,0 2 0 0,2-2 5 0,0 3-2 16,-2 0 0-16,0 3 2 0,0-2 3 0,1 4 1 15,2-1-7-15,-1 1 7 0,0 2 1 0,1-2 0 0,0 4-1 16,3-2 1-16,-1 3-1 0,0-2-1 0,-1 1 5 16,4 1-6-16,0 0 1 0,-2-1-5 0,2 1 8 15,-1-2-3-15,4 1 5 0,-2-1-5 0,3-1 2 0,0-1-4 16,-3 2 5-16,5-1 4 0,-2-2-11 0,-1 3 3 16,0 0-2-16,-2 0-2 0,1-2 5 0,-1 2 5 15,-1-2-10-15,0 0 5 0,-1-1 3 0,-3 0 2 0,2-1-5 16,-2 0 6-16,-1-2-7 0,0 0 1 0,-1-1 6 15,-2 0-4-15,1-1-5 0,-1-1 1 0,0-2 0 0,2 0 6 16,-2 1 0-16,1-2-2 0,-1 2-5 0,2-4 1 16,-2 2 4-16,0 0-2 0,0 0 1 0,0-2-2 15,2 2-4-15,-4-1 5 0,2 0 5 0,0-2 1 0,2-1-1 16,-1 0-2-16,2 0 4 0,-3-1-4 0,3-3 9 16,0-1-4-16,1-5-10 0,-1 1 4 0,3-2 1 15,-3-4-1-15,2-2-1 0,1-1-2 0,2-4-3 16,0-2-2-16,4-1 6 0,-3-2-5 0,2 0-5 15,-1 0 9-15,0 3-12 0,2 0 1 0,-2 3-10 0,0 5-6 16,0 2 1-16,-2 5-9 0,-1 0 4 0,-1 2-1 16,-2 5-3-16,-1-2 8 0,2 4 7 0,-4-1 4 15,1 2-6-15,0 0 8 0,-2 1-9 0,1 2-10 0,-1-2-5 16,0 2-25-16,-1-1-16 0,1 1-23 0,-2 1-21 16,2-1-35-16,0 2-35 0,0-2-31 0,0 0-34 15,2 2-46-15,-2 0-41 0</inkml:trace>
  <inkml:trace contextRef="#ctx0" brushRef="#br0" timeOffset="80184.2494">23940 12189 507 0,'3'-9'11'0,"0"-3"23"0,2 2 16 0,0-2 19 16,0 3 16-16,-4-2 26 0,1 5 22 0,2-2 19 16,0 3 8-16,-3-2 0 0,-1 4 10 0,0-2-6 0,2 1 7 15,-1 1-4-15,3 1-14 0,-4-1-7 0,0 3-3 16,0 0-17-16,0 0-12 0,0 3-6 0,1-3-24 16,-2 2-16-16,1 1-2 0,0 0 5 0,1-1-7 0,-1 5 5 15,3 0-15-15,-1 2 1 0,3 1-4 0,1 3-1 16,0 2-1-16,1 2-13 0,-1-1-14 0,2 1-9 15,1 0 4-15,-1 0-1 0,0 0-3 0,1 1 8 0,1 0-3 16,-4-4-1-16,-1 3 3 0,2-2-1 0,-1-1 0 16,-2-1-4-16,-2-1 4 0,1 0-8 0,1-3-1 0,-4 2-5 15,1-3 6-15,-1 1 1 0,0-1-3 16,-1 0-4-16,1-3 3 0,0 4-3 0,-4-3 3 0,3 3-1 16,-1-3-2-16,0 2-2 0,2-3-1 0,0 3 2 15,-3-1-4-15,3-2-1 0,0 0 1 0,0-1 3 16,0 2-5-16,0-1-1 0,0-4 0 0,0 2-2 0,0 0 8 15,0-2 1-15,0 0-6 0,2 2-3 0,-1-2 3 16,-1-1 2-16,2 1 2 0,-2-1 1 0,3 3-6 16,-1-6 3-16,-2 3-2 0,2 0 2 0,-2-1 5 0,0 1-5 15,1-1-5-15,1 1-9 0,-1-3-10 0,1 1-29 16,1 1-20-16,0-4-40 0,0 1-41 0,2-1-43 16,0-2-49-16,0-3-49 0,-1 1-42 0,0-3-33 0,0-3-51 15</inkml:trace>
  <inkml:trace contextRef="#ctx0" brushRef="#br0" timeOffset="81385.3358">24375 12160 1711 0,'3'-2'16'0,"0"-1"29"15,2-2 22-15,1-2 26 0,-3 3 13 0,4 1 9 16,-1-2 9-16,0 0 5 0,4 2-3 0,-2 0-16 0,0 0-14 15,1 2-22-15,2-1-13 0,0 0-4 0,2 2-6 16,-1 2-6-16,1 0-8 0,0 1-11 0,-2 0-8 16,1 4-7-16,0-2-4 0,-4 4 5 0,-2-2-7 0,1 3 6 15,-2 2-11-15,0 0 0 0,-5 2 3 0,2 2 4 16,-4 0 6-16,1 4-10 0,-3-1 3 0,-1 0-1 16,-2 1 1-16,1-1 6 0,-2 0-1 0,-1-2 1 0,0 0 7 15,1 0 4-15,0-2 6 0,0-1-2 0,1-2 8 16,0-1-5-16,4-2-3 0,-2-2 1 0,2-1-3 15,1-2-6-15,2-3 0 0,0 1-3 0,0-1-1 0,2 0-2 16,0-1 3-16,-1-1 3 0,1 0-5 0,4-1 4 16,-2 1-1-16,2-3-3 0,3 0-6 0,1-3 0 15,1 0-10-15,1-3-9 0,1 1-20 0,4-1-16 16,-4-4-23-16,6 0-11 0,-3-3-19 0,1-1-15 0,2-2-15 16,-1 0-6-16,0-2 3 0,0-2 8 0,-1 0 16 15,-1-1 20-15,2 0 13 0,-3 0 18 0,1 3 24 16,0-2 2-16,-2 2 22 0,2 1 3 0,-2 2-2 0,3 1 1 15,-4 1 5-15,4 1-4 0,-4 0 3 0,0 2 14 16,1 2 1-16,-1 1 13 0,1-1 15 0,-3 2 3 0,0 3 2 16,-1-2 7-16,-2 4-7 0,0 0-5 0,1 0-4 15,-3-1-5-15,1 2-21 0,-1 1 1 0,-3 0-4 16,3 0-4-16,-3 0 4 0,-1 1-1 0,0 0 3 0,-1 1-11 16,-1-1 25-16,0 2-4 0,-1 0 13 0,1 1 12 15,-2 0 4-15,2-1-2 0,-2 1-3 0,2 1 1 16,-3 0-12-16,2-2-1 0,-4 0-12 0,4 3-10 0,-1-2-5 15,0-1-5-15,-1 2 1 0,2-1 7 0,-1 0-6 16,2-1-3-16,-2 1 1 0,2 1-1 0,0-1 0 0,2-1 2 16,-2 0 5-16,0 0-8 0,2-1 1 0,-1 1 4 15,-1-2 1-15,3 1 1 0,-3 1 0 0,0-1-5 0,2 1 2 16,-2 0 2-16,0-1 4 0,0 1-5 0,0 0 4 16,-2 0-8-16,2 0 5 0,0-2 2 0,0 2 1 15,0-1-4-15,0 0 1 0,2-1 1 0,-2 2-12 0,0-2 15 16,0 0-8-16,0 1 2 0,2 0-3 0,-1-2 3 15,-1 0 0-15,2 1 0 0,-2-1 6 0,3 2-3 16,-6-3 0-16,6 0 4 0,-3 1-12 0,0 3 3 0,-3-5 1 16,1 4 2-16,1-2 1 0,-1 1-2 0,0-1-6 15,-1 0 3-15,0 3 6 0,0 0-6 0,0 0-2 0,-1 0 2 16,-1 0 0-16,1 0-6 0,1 0 6 0,-2 0 1 16,2 0 1-16,1 0 7 0,-1 0 0 0,2 3-1 15,1-3-1-15,-2 0 10 0,2 0-2 0,-2 0 2 16,4 0 4-16,-2 0-3 0,2-3 8 0,-1 3-5 0,-1 0 7 15,0 0-8-15,3 0 6 0,-3 0 1 16,0 0-5-16,19-29-22 16,52-21-2 15,-32 25 5-31,-26 16-5 0,2 1 2 0,2 3-1 16,-4 1-1-16,1-1 8 0,-3 2-6 0,0 3 2 15,-2 0-3-15,0 0 4 0,-5 5-3 0,0-1 2 16,-1 3 2-16,-2 2-1 0,-1 0 16 0,0 3 5 0,-3 2 6 15,0 1-4-15,-2 2 8 0,0 0-2 0,-3 0-2 16,1 0-1-16,-3 1-6 0,2-1-4 0,-1 0-4 0,-1-1-2 16,-1-2 1-16,2-1-5 0,-1-1 5 0,2-1 0 15,0-1-9-15,-1-3-4 0,4 1 4 0,2-3-4 16,3-5-16 0,22 3 31 15,24 3-17-31,-35-3 7 0,-1-1-10 0,-1 1 12 15,3 2-10-15,-2 2 1 0,1-2 2 0,0 4 2 16,0-2 0-16,1 2 0 0,0 0 2 0,-2 2-4 16,-1-1 4-16,2 2 1 0,-3-1-2 0,0-2 4 0,0 0-2 15,-2 3-4-15,-3-3 1 0,2-1-3 0,-5 2 6 16,2 0 1-16,-4-2 9 0,0 1 1 0,-1 0 10 16,-3 2 3-16,-3-1 8 0,-1 1 11 0,-3-1-2 15,-1 0-14-15,-2 1 2 0,1-3-10 0,-1 0 1 0,-2 0-4 16,2 0-6-16,-1-1-17 0,0 0-15 0,3-4 8 15,-4 4-19-15,2-5-20 0,1 3-21 0,0-3-28 16,1-2-22-16,3 0-31 0,0-3-28 0,0-1-43 16,3 0-36-16,2-4-37 0,-1 1-43 0,1-5-41 0</inkml:trace>
  <inkml:trace contextRef="#ctx0" brushRef="#br0" timeOffset="81803.7116">25693 11768 2131 0,'0'-1'15'0,"2"-1"28"15,0-1 14-15,0 2 10 0,0 1 5 0,-1 1-2 0,-1 1 21 16,2 5 24-16,-2 0-3 0,2 5-15 0,-1 2-2 15,2 4 1-15,-1 3-3 0,0 4 15 0,2 4-16 16,-2-1-22-16,3 0-11 0,-1 0-12 0,-1 1-5 0,2 0-17 16,-2-4 0-16,2-1-7 0,0 0-18 0,-2-3-16 15,3 0-17-15,-1-3-26 0,1-3-29 0,-1-1-30 16,-1 1-34-16,0-5-50 0,2-1-32 0,-3-1-38 16,1-4-29-16,0 1-21 0,1-4-32 0</inkml:trace>
  <inkml:trace contextRef="#ctx0" brushRef="#br0" timeOffset="82536.271">26025 11820 1212 0,'14'-24'30'0,"-1"3"34"0,-1 2 20 0,-4 6 28 16,0 5 20-16,-3 3 4 0,-2 2 18 0,-1 6 28 0,2 2-1 15,-4 2-27-15,-1 2-12 0,-2 5-21 0,1 1-19 16,-2 5-7-16,0 1-4 0,1 1-27 0,-2 2-26 15,0 0-8-15,2 1-10 0,0-1-5 0,0 0 2 16,3 1 1-16,-1-1-12 0,2 0-1 0,-1-2 1 16,3 2-4-16,2-2 2 0,-2-1 1 0,0-4-1 0,4 0-2 15,-1 1-11-15,2-1 4 0,-2-4-3 0,1-3-1 16,1 1-2-16,1-3-6 0,-3-2-2 0,4-2-4 16,-1-1 5-16,2-6-7 0,-1 2-14 0,1-2 0 15,1-5-16-15,1 2-9 0,0-5-8 0,0 1-9 16,-4-1-2-16,5-3-6 0,-3-2 12 0,3-1 0 0,-1-2 18 15,-1-2 10-15,1-1 3 0,0-2 8 0,1-1 4 16,1-4-8-16,0-2-5 0,-2-2-1 0,3-5 0 16,-2-2-2-16,3-2 3 0,-2-1 7 0,3-3 8 0,-3 1 17 15,2 0 12-15,-4 3 11 0,-1 4 9 0,0 5 17 16,-4 4 20-16,-1 4 13 0,-2 8 0 0,-2 4 6 16,-3 5 10-16,0 1-2 0,0 5-3 0,0 2-17 15,-1 1-13-15,-1 4 0 0,-3 2-1 0,-1 3 0 0,0 5-4 16,-1 2-7-16,-1 3 1 0,-4 2 6 0,4 3-2 15,2 3-9-15,-1 1-9 0,-2 0 0 0,6 1-13 16,-2 0 2-16,3 2-4 0,2-3-2 0,2 1 3 0,0-4-6 16,2-1 3-16,5-2 0 0,0-2 1 0,3-4 4 15,2 0-10-15,2-3 2 0,3-5 0 0,3-1 2 16,-1-2-7-16,1-4-28 0,3-2 0 0,-3-2-10 16,2-2-7-16,0-3-9 0,1-3-22 0,-3 1 0 0,-1-3-1 15,3-3 14-15,-1-1-3 0,-1-1 0 0,-1-2 4 16,3-1-12-16,-1-1 4 0,-1-2-7 0,-1-6-7 15,1 0-18-15,-3-2-16 0,2-5-6 0,-1-1 9 16,-1 0 20-16,-3-1 8 0,-2 0 25 0,-3 4 11 0,-3 4 31 16,-4 2 16-16,-4 7 22 0,-5 3 10 0,-3 3 12 15,-5 9 18-15,-6 0 16 0,2 6 21 0,-4 3 33 16,-1 4 26-16,-2 2 21 0,2 4 11 0,0 0 4 0,0 3 1 16,0 0-11-16,4 1-19 0,1 1-28 0,4-2-20 15,-1 5-14-15,3-2-15 0,6 0-4 0,-1 0-21 16,0 0-16-16,4 0 4 0,1 0-6 0,2 1-1 0,1-3-13 15,1 2-8-15,1-2-9 0,1 0 2 0,0 0-1 16,1 0-4-16,1 0-12 0,0 0-15 0,1-2-6 16,-3-1-14-16,3-2-29 0,-3 0-8 0,4-1-31 0,-4 0-29 15,-2-4-27-15,2 1-29 0,-3 1-65 0,-1-1-10 16,-2 1-18-16,-1-1-37 0</inkml:trace>
  <inkml:trace contextRef="#ctx0" brushRef="#br0" timeOffset="84547.9307">22878 14127 1732 0,'-4'-7'19'0,"-1"0"29"0,-2 2 25 0,6-2 13 15,-4 4 8-15,3 1-3 0,2 2 2 0,0 0 5 16,0 0 4-16,0 0 1 0,0 0-1 0,0 0-5 15,0 0 4-15,0 0 11 0,-2 33 2 0,2-33 4 0,0 0-26 16,0 0-24-16,0 0-22 0,0 0-12 0,10 172-17 16,-3-148 5-16,0-2-5 0,1 0-12 0,0-1-8 15,2-3-14-15,1-1-24 0,0-3-20 0,0-1-23 0,-2 1-50 16,2-7-41-16,3 0-48 0,-4-1-57 0,1-2-55 16,2 0-48-16</inkml:trace>
  <inkml:trace contextRef="#ctx0" brushRef="#br0" timeOffset="84955.2034">23249 14091 1853 0,'0'0'33'0,"0"0"37"16,0 0 34-16,0 0 27 0,0 0 10 0,0 0 13 15,0 0 7-15,78-141 12 0,-70 137-34 0,-2-3-24 16,2 4-29-16,0-2-25 0,3 3-12 0,0 0-9 15,5 2-1-15,-4 2-5 0,7 1 4 0,-3 2-14 0,1 4 1 16,1 0-6-16,1 2 9 0,-2 2-10 0,-1 0 0 16,0 4-7-16,-3 0-5 0,-2 2 9 0,0-2-9 0,-5 2 3 15,-1 1-2-15,-2 2 0 0,-5 1-2 16,-1-3-2-16,-2 4 3 0,-1-2-2 0,-8 0 0 0,3-1-1 16,-3 1-7-16,-2-2 12 0,0-1-2 0,0-2-1 15,1 0-7-15,2-5 1 0,1 1-2 0,0-2 0 0,6-6 4 16,-1 0-10-16,4 2 2 0,-1-3 2 0,2-3 1 15,2-1-3-15,2 0 4 0,0 0 5 0,2 0 4 0,-3 0 15 16,7-1-10-16,2-5 11 0,-1 1 4 0,6 0 9 16,0-2-3-16,4-2-3 0,2-1-8 0,2-1-13 15,0 0 11-15,0 0-13 0,4-3 4 0,-2 3-12 16,1 0 6-16,0 2-4 0,-3-1 3 0,2 3-2 16,0-3-1-16,-1 4-6 0,0 2-25 0,-3-3-26 0,-1 3-31 15,-1-2-36-15,-5 0-50 0,3 1-52 0,-4-1-78 16,-2-1-73-16,0 0-68 0</inkml:trace>
  <inkml:trace contextRef="#ctx0" brushRef="#br0" timeOffset="85834.9868">24083 13796 824 0,'-2'-2'19'0,"0"-1"15"0,2 3 24 0,-1-2 20 0,-1 0 17 0,2-1 16 16,-2 2 11-16,4 1 5 0,-2-2-15 15,0 2-9-15,3-2-23 0,-1-1-20 0,1 1-15 16,1-2-10-16,1-1-3 0,0-1 1 0,5 1 5 0,-1-3-5 16,4-1 4-16,0 0 2 0,2-1 6 0,1 1-6 15,3 0-2-15,1-1 1 0,-2 0-2 0,2 2-2 0,1-1-11 16,-3 4 1-16,-1 2-11 0,-3-1 3 0,-2 4 0 16,-2 0-13-16,-2 4-5 0,-3-1 2 0,2 1 9 15,-7 4-2-15,2-3 3 0,-2 4 7 0,0 1 1 0,-2 0 5 16,2 4 4-16,-7 0 1 0,2 1-2 0,2 0 1 15,-5 2 0-15,0-3-9 0,-3 1-9 0,1 2 5 16,-2-3-5-16,4-1-9 0,0-2 2 0,0-3-1 0,1 3 1 16,3-5-2-16,1 1 0 0,1-2-3 0,1 0-5 15,1 1 14-15,0-3-7 0,1 2-1 0,-1 1 2 16,2-2-1-16,1 0-1 0,1 0-5 0,0 0 8 16,2-1-4-16,-1-1 5 0,2 3-2 0,1-3-3 0,1 3-2 15,2-1 10-15,-3 2 2 0,4-1-4 0,-2 2-6 16,1 0 5-16,2 3 2 0,-2 1-2 0,1-1 2 15,-1 4-2-15,1-4-4 0,2 2 5 0,-6 0-2 0,1 1-2 16,0-2-2-16,-1-2 1 0,-1 0 4 0,-4 1-2 16,2-3-2-16,-2 2 2 0,-2-2 6 0,-1 1 3 15,-1-1-6-15,-2 1 4 0,-2-1-4 0,-1 2 0 16,-1-1 8-16,-2 1-10 0,-4 3 1 0,0-2-2 0,-1 0 1 16,0 2-1-16,-3 0 0 0,-1-2-1 0,1-1-16 15,1 1-13-15,-1-2-27 0,1-1-37 0,2 0-45 16,2-4-52-16,0-1-57 0,2 0-54 0</inkml:trace>
  <inkml:trace contextRef="#ctx0" brushRef="#br0" timeOffset="86227.2527">24565 13759 1700 0,'4'0'6'0,"1"0"19"16,-1 3 27-16,5-6 8 0,-5 3 3 0,3 3 0 15,0 0 2-15,1 4 0 0,0-2 4 0,4 2-10 0,-2 3-16 16,-2 4 0-16,4 3-2 0,-2-2 1 0,0 3 8 16,2 3-1-16,-2 0-14 0,1 3-4 0,3-2-13 0,-1 0-8 15,1 0 0-15,1-3-2 0,-3 0-10 0,1-2 2 16,-2-3 4-16,1-2 2 0,-2-4 0 0,-2 3 4 15,-2-5-1-15,0-2 13 0,-2 0 11 0,0-1 11 0,-4-2 11 16,2-1 11-16,-2 0 6 0,0 0 5 16,-2-1-6-16,2-3-6 0,0 0-14 0,0-1-8 0,0 0-14 15,0-3-14-15,0 1-5 0,0-3-12 0,0 0 7 16,0 1-7-16,0-3 2 0,-1 0-1 0,1 0-1 16,-2-3-4-16,2-2 3 0,-1 0-2 0,1-4-4 0,0-1-12 15,0-3-16-15,-4-1-18 0,4-3-20 0,-1 0-20 0,-1 2-31 16,4-1-19-16,-1 1-43 0,3 3-24 0,-4 2-26 15,4 5-29-15,0 3-25 0</inkml:trace>
  <inkml:trace contextRef="#ctx0" brushRef="#br0" timeOffset="86962.8434">25353 13737 844 0,'5'-4'13'0,"-3"3"28"0,-1-5 16 0,-1 1 14 16,-1 0 14-16,-1 0 11 0,1 1 9 0,-4-2 14 16,1 1 0-16,0 0-12 0,-3 1 2 0,4 0-11 15,-4 0-3-15,0 0 10 0,-1 2-3 0,3 1-14 0,-4 1-10 16,3 0-8-16,-2 1-15 0,1 1-1 0,-2 3-8 16,-1 2-17-16,1 0 2 0,-2 3 6 0,1 2 1 15,-1 2-7-15,0 3 4 0,0 1 7 0,1 3-4 16,1 1 0-16,1 4-15 0,2-2 4 0,1 3-10 15,0 0 1-15,-1 2-3 0,3 0-14 0,2-3 7 0,1-3-5 16,0-2 4-16,0-2-11 0,1-6 8 0,2-1 4 16,3-5-2-16,-3 0 1 0,2-6-5 0,3-4-1 15,0-2-5-15,3-4-8 0,2-3-17 0,1-4-15 16,2-3-11-16,1 0-5 0,-1-3-2 0,1 0-3 16,1 1 6-16,-1-3 6 0,-2 2 20 0,0 0 8 0,0-2 9 15,-1 2 3-15,-1 0 1 0,0-2 7 0,-3 0-1 16,1 2 5-16,0-2-10 0,0 3 4 0,0 0-6 15,-1 4 7-15,-1 1 4 0,-1 1-10 0,0 5 6 0,0 1-5 16,-2 5 2-16,-1 3 3 0,-1 1 8 0,3 2 3 16,-1 3 13-16,-1 3 17 0,0 2 2 0,-2 2 17 15,1 2 6-15,1 3 6 0,0 0 4 0,0 2-6 16,0 3-9-16,0 2-5 0,0-2-11 0,2 4-11 16,1-4-2-16,0 0-13 0,4 0-2 0,-2-2-5 0,1-3-3 15,3-3-6-15,1-2 4 0,2-3-4 0,-3-3 3 16,4-2-3-16,-1-4-12 0,0-3-3 0,1-3-18 15,-1-2-11-15,0-2-21 0,0-5-20 0,1 0-28 16,0-2-17-16,-1-3-14 0,0 2-3 0,1-2 14 0,-1-1 9 16,1 0 7-16,-1-3 20 0,-1 1 16 0,0-2 10 15,-2-2 18-15,-2 0 3 0,0-2 3 0,-3-3-9 16,0-2 3-16,0 1 0 0,-6-4 8 0,0 1 6 16,-3-2 10-16,0-1 7 0,-3 2 4 0,-2 3 41 0,-3 1 31 15,-3 2 27-15,1 4 18 0,-2 3 20 16,-1 6 16-16,0 4 18 0,1 4 4 0,2 4-10 0,-1 3-2 15,0 6-8-15,0 2-4 0,2 4 4 0,-4 2-4 16,4 6 2-16,-1 1 2 0,-1 6-5 0,0 2-11 16,3 3-6-16,-1 6-14 0,2-1-12 0,4 1-18 0,0 4-21 15,1-3-11-15,5 1-10 0,1 1-6 0,2-3-20 16,1-1-20-16,3-1-29 0,-2-1-10 0,4-4-19 16,2-3-10-16,0 0-26 0,0-9-22 0,2 1-1 15,1-7-7-15,-2-5 1 0,2-3-35 0,0-5-11 0,-3-1-33 16,2-4-17-16,0-1-26 0,0-4-22 0</inkml:trace>
  <inkml:trace contextRef="#ctx0" brushRef="#br0" timeOffset="87436.3899">26379 13319 1306 0,'8'-7'-2'0,"-3"2"15"16,2 2 14-16,-2 3 22 0,-3 1 21 0,1 3 26 15,-1 3 10-15,-1 1 9 0,3 2 15 0,-3 2-10 16,1 3 1-16,-1 3-15 0,-1 0-11 0,2 4-26 0,0-1 0 15,-2 3-7-15,2 1-10 0,1-2-4 0,-1 2-10 16,0-1-10-16,1-2-6 0,-2 3 2 0,1-4-9 16,3 0-9-16,0-3 0 0,0-2 1 0,2 0-2 15,-1-5 2-15,1-1-1 0,-1-1-5 0,3-3-5 16,1-2 4-16,-2-2-9 0,0-1-12 0,1-2-26 0,4-3-17 16,0-1-25-16,-4-2-24 0,4-3-19 0,-1 1-20 15,1-4-14-15,1-1-10 0,-1-1 11 0,1-2 3 16,-1-2 17-16,-2 2 15 0,3-4 21 0,-3-1 13 15,-1-2 16-15,2-1 22 0,-2-4 12 0,2 2 11 0,0-4 7 16,0 2 13-16,2-2 8 0,-2 4 25 0,-2 3 18 16,2 2 8-16,-3 5 12 0,-4 5 4 0,1 5 3 15,-3 2 12-15,0 5 22 0,-1 2 11 0,-2 5 12 16,0 1 4-16,0 3 3 0,0 2 9 0,0 2 3 16,-2 2-9-16,1 2-19 0,2 2-28 0,1-1-21 0,-2 1-13 15,3-1-18-15,0-3-6 0,-1 0-10 0,5 0-3 16,-2-2-9-16,0-2 0 0,2-2-3 0,-1 0-3 0,2-4 9 15,1-1-5-15,1 1-4 0,1-3 2 0,1-3-8 16,-2-1-4-16,4 0-13 0,-3-1-5 0,2-3-24 16,-2 2-7-16,0-4-18 0,1 0-2 0,-5 0-12 15,3-3-17-15,-4-1-5 0,1 0 0 0,-2-1-2 0,-3-4-7 16,0 2 14-16,-1-3-6 0,-2-1 14 16,-1 0 8-16,0-3 6 0,-1-1-17 0,-1-1-6 0,2 1-2 15</inkml:trace>
  <inkml:trace contextRef="#ctx0" brushRef="#br0" timeOffset="87919.3131">27746 13046 1722 0,'5'-3'5'15,"-2"3"7"-15,-1-2 10 0,4 0 4 0,-5 1 4 0,-2 2 16 16,-2 3 20-16,0 4 17 0,-5 3 19 0,0 4 16 16,-6 4 6-16,-1 3 20 0,-3 8 11 0,0 4-1 0,-7 4-14 15,-2 3-6-15,0 3-20 0,-3 4-26 0,-1-1-2 16,-3 1-24-16,1-2-11 0,1-3-5 0,2-1-4 15,2-4-5-15,4-4-7 0,2-2 3 0,5-4-11 16,1-1 1-16,5-6-4 0,1-1-15 0,4-3-12 16,0-5-26-16,1 0-7 0,3-5-19 0,-1-4-18 0,2-1-35 15,1-4-43-15,1-3-41 0,-1 1-36 0,0-4-28 16,2-1-34-16,-2-4-13 0,1 1-39 0,-1-2-10 16</inkml:trace>
  <inkml:trace contextRef="#ctx0" brushRef="#br0" timeOffset="88158.4734">27256 13211 935 0,'10'-28'35'0,"2"2"28"0,-1 2 22 0,-1 5 21 0,1 4 10 15,-5 5 20-15,2 4 24 0,0 3 32 16,-2 6-8-16,-1 3 6 0,0 2-4 0,-2 3-2 16,2 6 3-16,1 3-9 0,2 2-14 0,-2 5-28 0,2 2-15 15,5 2-28-15,-2-2-14 0,3 3-16 0,2-1-8 16,2-4-1-16,2 1-12 0,2-3 3 0,0-1-12 15,2-2 1-15,0-3-8 0,1 2 0 0,3-4-7 16,-1-1-6-16,-2-3 0 0,1 0-7 0,1-2-7 0,0-1-6 16,-2-2-20-16,0-3-23 0,-3 2-29 0,-1-2-42 15,-2-1-31-15,-3-3-35 0,-1 2-37 0,-5-2-65 16,-1-1-56-16,-4 0-83 0</inkml:trace>
  <inkml:trace contextRef="#ctx0" brushRef="#br0" timeOffset="89214.7877">26586 9789 824 0,'-2'0'-2'0,"-1"4"1"0,-3-1 10 0,3 2 4 15,-2 8-2-15,-1 1 4 0,-2 5 1 0,-1 1 3 16,2 3 3-16,1 4-4 0,-1 0-7 0,2 1-3 16,1 0 3-16,3-2 3 0,1 0 14 0,4-2 12 0,-1-1 17 15,2-4 14-15,1-2 2 0,2-1 4 0,2-5 8 16,-4-1 8-16,4-1-8 0,-1-4-4 0,0-1-8 15,1-1 4-15,0-3-2 0,2 0 1 0,1-1-12 0,2-2-13 16,3-3-4-16,3-1-14 0,2-1-15 0,2-1-8 16,-1-3-8-16,3 0 1 0,0-1-3 0,1-1-1 15,-1-2 0-15,3-1 6 0,-3-2 5 0,0-1-1 0,1-2-1 16,-1 1-6-16,-1-4 9 0,1 4 2 0,-4-4-2 16,1 5-1-16,-5-1 3 0,0 2-6 0,-2 1 4 15,-4 2 5-15,1 2-6 0,-6 1-7 0,0 3-10 0,0 1-27 16,-2 1-40-16,0 2-47 0,-2 0-58 0,0 2-72 15</inkml:trace>
  <inkml:trace contextRef="#ctx0" brushRef="#br0" timeOffset="89904.7959">27278 10710 1485 0,'7'-9'5'16,"-1"4"21"-16,-1-6 24 0,7 1 15 16,-4 3 16-16,0-1 8 0,0 3 13 0,1 2 4 15,-2-2 8-15,-1 3-18 0,-4 0-21 0,1 2-19 0,0 2-7 16,-3 1 5-16,0 3 4 0,0 2 6 0,0 2-10 15,-3 7 2-15,3 0 0 0,-3 7 0 0,1 1-3 0,-2 4-16 16,0 0-14-16,-1 2-14 0,2 2-2 0,-1-2-5 16,1 0-4-16,1-5 5 0,1 1-3 0,2-2 8 15,-1-7 4-15,5 1 13 0,-1-5 9 0,-1-1 3 0,4-2 12 16,-1-3 5-16,2-3 10 0,3 0-3 0,0-5-8 16,7 0-12-16,1-5-3 0,4 1-7 0,4-4-13 15,5-4-10-15,1 0-14 0,4-2-4 0,0-2 1 16,1-1 3-16,0 0-7 0,0-1 6 0,0-1-1 0,-2-2 8 15,2 0 1-15,0 0-2 0,-1-1 7 0,0 0-6 16,-3 4 5-16,-3 0-1 0,-2 3-4 0,-4 1 2 16,-6 3-5-16,-3 2-11 0,-5 2-20 0,-4 5-23 0,0-3-41 15,-4 3-42-15,-3 2-46 0,0 0-60 0,-3 1-62 16,-4 2-69-16</inkml:trace>
  <inkml:trace contextRef="#ctx0" brushRef="#br0" timeOffset="101931.3838">22979 14821 439 0,'-2'-1'9'0,"-1"0"10"0,2-1 11 16,-3 2 10-16,-3 0 16 0,2 0 3 0,0 0 13 16,0 0 16-16,1 2 1 0,-3-2 7 0,1 1-2 15,3-1 10-15,-2 0 3 0,2 0 2 0,-2 0 0 0,4-1-4 16,-4-1-4-16,3 2-7 0,-2-1 2 0,2 1-18 16,1 0-11-16,-1 0 0 0,2 0-5 0,-2 0-13 15,2 0-7-15,0 0-3 0,0 0-8 0,0 0-2 0,0 0-8 16,0 1-5-16,0-1-5 0,0 0 1 0,0 0 4 15,0 0-9-15,2 2-1 0,-2-1 1 0,0-2 0 16,2 2 0-16,-2-1 2 0,1-1 6 0,-1 1-17 0,2 1 15 16,0-2-7-16,0-1 0 0,-2 2 1 0,5-1 8 15,0 1-4-15,0-1 1 0,3-2 19 0,1 2-5 16,2-2 12-16,2 0 3 0,2-2-1 0,2 0-4 0,1 0-2 16,3-2-5-16,2 1-2 0,1-1-6 0,5-1-7 15,-1-2-2-15,4 0-5 0,0 0-4 0,1-2 5 16,0 4-2-16,3-3-5 0,-1 0-1 0,0 0-7 0,-1 1 7 15,-2-1 0-15,1 3 4 0,2-4-4 0,-2 2-6 16,0 0 3-16,0 1 3 0,2-1 5 0,-5 1-7 16,3-1 4-16,-1 0-2 0,1 1-3 0,-1-1 6 0,-2 0-3 15,2 2 0-15,-2-1 3 0,1 1 1 0,-1 0 2 16,-1 0 0-16,-2 2 6 0,-1 0 2 0,0 1-2 16,-5-2 9-16,1 2 0 0,-4 0-1 0,-2 2-4 0,2-2 5 15,-4 1-5-15,2 0-3 0,-5 1 6 0,1 0-16 16,-4 0 3-16,2-1-6 0,-2 4 9 0,-1-3-12 15,-2 1 8-15,0 0-1 0,1 1 2 0,-4-1 4 0,1 0 5 16,1 2 8-16,-4 0-7 0,2-3 13 0,-2 3 3 16,0 0 13-16,-2 0-3 0,2-2 4 0,-4 2-15 0,1 0 2 15,0-1-4-15,-4 1-8 0,-1 0-1 0,-4 0-22 16,-1 0-2-16,-6 1 0 0,-3 1 1 0,2 1-3 16,-9 4 3-16,-1-2 4 0,-3 3-9 0,-4 1 10 15,-2 0 0-15,0-1 1 0,-3 4 0 0,-2-1-3 0,0 0 0 16,-2 0-3-16,2 0 0 0,0 2 6 0,2-2-6 15,1 1-1-15,2 0 4 0,3 0 4 0,2-1-4 16,3 0 0-16,2 0 4 0,2 1-10 0,4-1 4 0,4 0 4 16,-2-1-4-16,4 1-2 0,3-2 5 0,-2 0-1 15,3 1-1-15,2-1 4 0,-1-1 5 0,2 0-8 0,-1-2 0 16,2 1-2-16,-1-1 1 0,3-3 2 0,-2 1 1 16,5 0 1-16,-3 0-6 0,1-2 0 0,2-2 4 15,1 2 9-15,2-2-10 0,-4 0 6 0,5 2-4 0,-1-2-4 16,1-2 4-16,1 2-1 0,-1 0-4 0,0 0-5 15,3 0 10-15,-1 0-10 0,-2 0 8 0,1 0-8 16,2-1 3-16,1 0 4 0,0 1 2 0,1-2-4 16,3 2 0-16,3-1 1 0,0-1-4 0,5 0 9 0,-2-1-1 15,5 3-1-15,0-3-1 0,3 0 2 0,2 0-7 16,1-1 5-16,4 0 0 0,-1-1 0 0,4-2-1 16,1 2 1-16,3-3 0 0,-1 0 3 0,3 0 3 0,1-1-6 15,1 1-3-15,-2 2 6 0,-3-5 5 0,3 4-11 16,-4-1 1-16,0 1 5 0,-3 0-7 0,1 0 2 15,0-3 7-15,-2 3-4 0,0-1-7 0,-4 1 6 0,1 0-3 16,2 2-5-16,-4-2 9 0,-3 1-4 0,2-2-1 16,0 4-3-16,-5-3 4 0,0 2 3 0,-2 1 0 0,-3-3 0 15,0 5-5-15,-1-3 4 0,-2 2-1 0,0 0-4 16,-3-1 4-16,-1 3-7 0,-3-1 7 0,1 2-1 16,-2-2 13-16,-2 2-5 0,-1 0 1 0,0 0 3 15,-1-1-3-15,1 1 9 0,-3 0-15 0,-2 0 3 0,1 0-14 16,-3 0 1-16,-1 1-1 0,-3-1-7 0,-2 0-4 15,-4 4-1-15,-2-3 9 0,-1 4-14 0,-4-1-2 16,-3 2-7-16,0 1-18 0,-3 0-3 0,1 1-6 0,-5 1-21 16,-1 3-14-16,0 0-1 0,-3 1-4 0,0 1-2 15,-2 0 12-15,-2 2-2 0,1-2 4 0,-1 1 5 16,3-2 0-16,1 1-9 0,-1-2-14 0,6-1-18 16,3-1-24-16,2 1-33 0,2-1-42 0</inkml:trace>
  <inkml:trace contextRef="#ctx0" brushRef="#br0" timeOffset="110523.0719">11080 11369 1411 0,'0'0'17'0,"0"0"30"0,0 0 8 16,0 0 11-16,0 0-2 0,-41 10-1 0,41-10 8 0,0 0 5 15,0 0-2-15,-70 21-19 0,64-16 3 0,0 5-2 16,1 0 22-16,-2 2 23 0,0 5 10 0,-1 4 10 16,3 5-1-16,-3 4-7 0,0 6 4 0,2 2-9 0,0 4-7 15,1 4-26-15,1 0-14 0,3 2-16 0,1-2-13 16,1-2-3-16,4 0-12 0,2-5 0 0,-1-3-14 15,6-5 4-15,0-3-3 0,2-4-4 0,3-3-6 0,2-7-9 16,0-2-16-16,5-4-14 0,1-3-17 0,0-3-24 16,4-6-36-16,1-4-29 0,0-4-30 0,0-1-42 15,0-3-34-15,0-1-36 0,-2-3-36 0</inkml:trace>
  <inkml:trace contextRef="#ctx0" brushRef="#br0" timeOffset="111004.9928">11622 11508 854 0,'0'-12'19'0,"-2"-1"28"15,2 1 12-15,-1 0 19 0,-2 3 13 0,-3-2 27 16,2 2 16-16,0 1 10 0,-1 2 5 0,-2 0-8 0,1 1 3 16,-2 1 0-16,0 1-10 0,0 2-10 0,0 1-2 15,-2 0 4-15,2 0-8 0,-1 3-13 0,0 0 1 16,1-1-14-16,0 3-2 0,0 0-9 0,1 1-9 15,-1 0-15-15,3 2-11 0,-2 1-9 0,3 3-18 0,-2 0-2 16,2 3 3-16,3 3-9 0,-2 1-5 0,3 1 1 16,0 3-6-16,0 1 1 0,3 2 1 0,0 0 2 15,2-1-10-15,2-1 0 0,1 0 7 0,1-3-4 0,0 0-4 16,2-4-3-16,-1-3 1 0,2 1-12 0,1-6 1 16,1-1-3-16,-1-4-9 0,1-2-3 0,3 0-12 0,-2-4 1 15,2 0-1-15,0-2 9 0,-3-3-12 0,-1-1 5 16,3-1-1-16,-6 1 4 0,3-4 12 0,-3-2 6 15,-2 1-4-15,1-3-3 0,-1 2 20 0,-1-2-5 16,-2 0 6-16,2 1 1 0,-4 0 7 0,-1-1-2 0,-1 0 3 16,-2-1 3-16,-1-1-6 0,1 2 6 0,-5-4-5 15,-1 0 2-15,1 1 2 0,-1 0-5 0,-2 2 1 0,3 0 4 16,-2 2-1-16,-3 3-2 0,2 1 1 0,0 2 0 16,1 2-3-16,-1 3 1 0,0 1 1 0,1 2-5 15,1 0 0-15,0 1-3 0,2 1-14 0,2-1-29 16,-1 0-29-16,3 0-35 0,-1 1-31 0,1-1-30 0,1 2-8 15,0-1-26-15,1 3-11 0,1-4 12 0,-1 3 13 16,4 1 22-16,-2-1 20 0,5-2 16 0,-2 0-6 16,2 0 25-16,-1-2 19 0,4 0 13 0</inkml:trace>
  <inkml:trace contextRef="#ctx0" brushRef="#br0" timeOffset="111808.1463">11930 11248 1007 0,'2'0'36'15,"-2"0"22"-15,2 2 28 0,-4-1 22 0,2 2 6 0,-2-2 17 16,2 4 10-16,0-2 14 0,-1 3-31 0,1 2-18 16,0 0-23-16,0 0-15 0,-2 3-5 0,4-1-13 15,-2 2-15-15,1 3-4 0,3-1-9 0,-1 3 6 16,2 0-7-16,4 2-2 0,-1-2-4 0,0 2 4 0,2 0-1 16,0-2-9-16,1 0 3 0,3 0-8 0,-2-5 3 15,1 1-4-15,0-2 1 0,2-1-1 0,-1-2 2 16,-1-4 2-16,-3 1 3 0,3-5-3 0,-3 0 1 0,2 0 0 15,-2-5-2-15,-2 0-9 0,3-2-4 0,-3-3-9 16,1-2-10-16,0-1-6 0,0-3-11 0,-1 0-9 16,0-2 3-16,1-1 0 0,-4 0 8 0,3 0 6 0,-2-1-3 15,2 1 0-15,-4-1 4 0,1 0 9 0,-2-1 8 16,1-1-11-16,-3 1-2 0,-1-3 4 0,-1 2 9 16,-3 1 3-16,0-2 6 0,-4 2 2 0,-2 0-2 0,2 3 15 15,-1 1 9-15,-2 2 3 0,1 1 13 0,1 2 13 16,0 3 3-16,1-2-2 0,-1 7 2 0,5-4 9 15,-3 3-7-15,1-2 4 0,3 5-15 0,3 2-4 0,0 0-2 16,0 0 5-16,0 0-5 0,0 0-9 0,0 0-3 16,0 0 3-16,0 0 5 0,0 0 2 0,0 0-4 15,0 0-2-15,0 0-1 0,0 0 1 0,0 0-3 0,0 0-4 16,0 0-23 0,14 12 1 15,34 22-2-16,-41-30 5-15,3 0-1 0,-2-1 1 0,2 0 2 0,-1 2 5 16,0-2-7-16,-1 1 1 0,2-1 2 0,-4-1 3 16,-1-2-7-16,1 3 7 0,-4-3-2 0,1 0 0 15,-1 0 7-15,-2 2 2 0,0-4-1 0,0 2 2 0,0 0 8 16,0 0-4-16,-2-3-8 0,1 2-3 0,1-3 0 16,-2-2-6-16,0-2-11 0,1-2-11 0,-3 1-8 0,3-4-6 15,-1-1 0-15,1-1-11 0,-1-2-2 0,0 1-10 16,1-1 12-16,-1-3 5 0,-1 2 0 0,-1-2 0 15,0-1 4-15,1 0 9 0,-2-3 5 0,1 1 11 0,-1-1-3 16,0 1 6-16,1-1 4 0,-1 2 5 0,-2 0 2 16,3 2 2-16,-1 2 1 0,0 1-1 0,-1 1 4 15,3 0 3-15,-4 4 10 0,6-1 12 0,-2 1 7 16,-2 2 9-16,0-1-1 0,1 1 17 0,0 2 12 0,1 0 7 16,0 3-3-16,0 0-4 0,3 2-10 0,-2 2-14 15,0-1-12-15,2 2-11 0,2 3-11 0,0 1-9 16,-1 5 10-16,3 3 1 0,-1 2 8 0,-2 5 18 0,7 8 7 15,-2 2 4-15,1 3 1 0,1 3-13 0,4 2-14 16,-2-1-1-16,3 0-10 0,1 0-15 0,-2-1 3 0,2-1-8 16,3-3-1-16,-2 0 12 0,0-5-8 0,-2-1-2 15,2-4-5-15,-3-1-3 0,0-5-24 0,-1-1-20 16,-2-4-25-16,-1-2-25 0,-2 0-36 0,1-4-31 0,-1 0-23 16,-1-4-30-16,-2 0-31 0,-2-2-34 0,1-3-39 15</inkml:trace>
  <inkml:trace contextRef="#ctx0" brushRef="#br0" timeOffset="112043.3048">12072 10972 1798 0,'-15'7'27'16,"2"-1"19"-16,-1-6 22 0,4 4 7 0,2-4 2 0,1 4 0 15,0-4 11-15,6 1-1 0,1-2-24 0,0 0-22 16,1 1-22-16,3-3-6 0,1 1 0 0,4-2 0 16,0-3-10-16,3-1-1 0,6 0-2 0,1-2 5 0,5-2 2 15,0 0-1-15,1-2-12 0,2-1-28 0,-2 3-43 16,2-2-48-16,-2 1-48 0,-3-1-59 0,0 1-78 16</inkml:trace>
  <inkml:trace contextRef="#ctx0" brushRef="#br0" timeOffset="112750.9728">13821 11192 875 0,'-2'-9'30'0,"-1"2"28"16,0-1 13-16,-2 0 17 0,0 2 14 0,-2 3 16 15,2-1 7-15,-2 1 17 0,-1 2-10 0,4 1-8 16,-7-1-8-16,3 1 0 0,0 1-7 0,-5 0 3 16,4 2 7-16,-1 1-8 0,-2 1 0 0,1 2-14 0,-1 1 13 15,-2 1-2-15,5 3-7 0,-4 1-3 0,4 4-4 16,1 0-8-16,0 6-16 0,2 1-2 0,3 4-15 16,3 4-12-16,0 1 1 0,4 2-13 0,4 2-8 0,5 2 1 15,1-3-5-15,3 4-5 0,5-2 2 0,2-5-9 16,4-2-12-16,2-2-13 0,4-4-13 0,0-8-23 15,1-1-29-15,2-7-27 0,1-5-33 0,-1-4-39 0,-2-5-31 16,-2-7-37-16,-1 0-43 0,-3-8-41 0,-4 0-43 16</inkml:trace>
  <inkml:trace contextRef="#ctx0" brushRef="#br0" timeOffset="113032.7174">14301 11156 1919 0,'-3'-2'40'0,"1"-1"23"0,1 2 15 16,-2-2 7-16,3 3-1 0,-2 1-8 0,2 1 1 15,0-1 9-15,0 3-28 0,2 3-11 0,-1 2-9 0,2 2 2 16,-1 3 9-16,1 2 5 0,4 3 8 0,-1 4-8 15,2-2-11-15,0 0-10 0,0 1-3 0,2-1-11 16,2 0-6-16,-1-1 4 0,0-2-10 0,-2 1-3 0,3-2 5 16,0-3-13-16,-1 1-17 0,2-3-22 0,-4-2-30 15,-1 1-24-15,3-5-36 0,-3 1-24 0,-2-6-52 16,-1 1-54-16,-1-5-73 0</inkml:trace>
  <inkml:trace contextRef="#ctx0" brushRef="#br0" timeOffset="113492.7081">14298 11047 1099 0,'2'-4'16'16,"-2"0"21"-16,3 0 2 0,3-2 1 0,-4 0-1 0,4 1-1 15,-1 1 4-15,1 3-2 0,1-1-19 0,2 0-20 16,-1 2 1-16,1 2 2 0,1 1 12 0,2 1 2 15,3 1 16-15,-1 2 7 0,0 6 9 0,3-2-1 0,1 4-2 16,1 3-1-16,1 2-2 0,-2 2-4 0,2 3-14 16,1 0-8-16,0-2-4 0,-3 1-5 0,3 1 7 15,-5-4-4-15,1 0-4 0,-1-3 7 0,-2-3 0 16,-3-2 3-16,2-2 3 0,-2-2 12 0,-3-4-3 0,-2 2 2 16,2-3-3-16,-3-3-4 0,-2-1-2 0,0 3 1 15,-1-6-5-15,1 2-3 0,-1-3-3 0,2 0-3 0,0-2 3 16,1 0-4-16,-1-3-1 0,2-2-8 0,-1 2 0 15,1-4-9-15,-1-2 9 0,3 2 1 0,-3-4-6 16,1 0-1-16,-1-3 2 0,0 1 4 0,2-1-2 0,0-1 7 16,-3 0-5-16,3-2-5 0,-4 1 20 0,0 4 12 15,3 2 17-15,-3 1 11 0,2 3 7 0,-2 3 3 16,1 4 0-16,-4 1 6 0,3 1-5 0,0 3-13 0,2 0-12 16,1 4-7-16,-1-1-1 0,3 2 1 0,0 0-2 15,2 2-7-15,2 4-8 0,-3-2 7 0,5 3-5 0,1 1-5 16,-1-1-5-16,2 2-3 0,-2 1 5 0,2 0-2 15,-2 1-3-15,0 0-33 0,3 1-44 0,-2-2-56 16,-1-1-70-16,-1 2-84 0,1-3-96 0</inkml:trace>
  <inkml:trace contextRef="#ctx0" brushRef="#br0" timeOffset="114976.4237">15708 11047 2380 0,'-1'0'15'0,"1"0"26"0,0-1 25 0,1-5 1 15,-1 3 5-15,-1 1-1 0,2 2 3 0,-1-2-5 0,3 2-17 16,-1-3-24-16,-2 2-25 0,0-2-3 0,3 0-1 15,-2 1-4-15,4-5-2 0,0 3 7 0,0-1 1 16,4 0 1-16,1-1-7 0,-2 1 4 0,6 1-2 0,-1-1 3 16,-1 0 1-16,2 1-1 0,2-2 0 0,-2 3-4 15,2-2 10-15,2 1-2 0,-6-1-2 0,4 0 5 0,-3 1-4 16,1 0 3-16,-3-1-6 0,1 1 2 0,-4-3-8 16,0 2-2-16,1 1-5 0,-2-4-10 0,-1 2-8 15,-2-2-5-15,1 0-4 0,-1-1-1 0,0 2 0 16,-1-6-9-16,-1 5 10 0,-2 0 4 0,0-2 5 0,-2 0-1 15,-1 0 15-15,-2 1-1 0,0-1 4 0,-3 0 9 16,0 1-5-16,-5 0 7 0,5-2 14 0,-5 4 2 16,0 0 7-16,-3 3 12 0,3-2 4 0,-1 4 11 0,-3-1 3 15,4 3 12-15,-1 2 2 0,1-1 4 0,1 1-8 16,-1 5-3-16,0 0 7 0,2 3 6 0,0 3 13 16,0 2-5-16,1 3-5 0,2 4 8 0,-1 0-1 0,3 5 1 15,3 2-8-15,3 0-16 0,0 3-8 0,1 0-11 16,6 0-7-16,2 2-10 0,0 1-4 0,4-3-6 15,5 0 2-15,-6-3 2 0,9-2-9 0,-4-3 1 0,1-4-2 16,0-3-7-16,3-4-3 0,-5-2-6 0,1-3-10 16,1-4-8-16,-1-3-13 0,-3-2-20 0,2-2-25 0,0-4-19 15,3-2-25-15,-5-4-24 0,3 1-23 0,0-5-26 16,-2 3-12-16,2-3-10 0,-2 2 15 0,-4-2-5 16,3-1 14-16,-6 0 4 0,3-1 11 0,-5-5 3 15,0 2 7-15,1-3 24 0,-2-1 13 0,2-5 28 0,-2 2 23 16,-2-1 40-16,2-1 60 0,-2 4 62 0,-1 2 57 15,1 5 44-15,0 2 27 0,-3 5 26 0,4 2 15 16,-4 6-9-16,2 2-28 0,0 1-35 0,-1 2-37 0,1 1-17 16,0 1 7-16,-1 4-10 0,1 0-18 0,0 3 3 15,1 2-5-15,2 5 11 0,-2-1 4 0,2 4-24 16,2-2-33-16,0 4-21 0,-1-1 0 0,2 0-13 0,-1-2-10 16,3 1-8-16,-2-2-1 0,5 0-2 0,-2-4 4 15,-2 3-2-15,4-4 1 0,-4-3-4 0,1-1 4 16,1-2-2-16,-5-1-2 0,2-2 3 0,0-2-4 0,-3-1 5 15,-1-1-7-15,-2-2 9 0,1-2 1 0,-3 0-2 16,2-3-5-16,-1-1 2 0,-1-3-2 0,0 2-4 16,0-4 8-16,0 0-10 0,2-3-11 0,0-3-4 0,1-2-3 15,2-2 1-15,1-1 2 0,-2-3 1 0,3 3-2 16,1-1 4-16,-2 2 12 0,5 2 2 0,-4 6 9 16,1 3-7-16,-4 4-1 0,2 1 2 0,-2 7 3 15,-1-1-8-15,-2 3 2 0,-1 1 9 0,4 1-6 0,-1 3 6 16,-2-1-1-16,4 3 5 0,3 2-1 0,-2 2 0 15,2 0-4-15,0 2 5 0,6 0-2 0,-3 2-10 16,3 1-11-16,-1 0-32 0,2-1-7 0,0 0 4 0,-2-2-7 16,4 0-11-16,-1-3-7 0,2 0 6 0,0-5 3 15,2-3 24-15,0 0-9 0,0-1-19 0,1-2-2 0,0-3-9 16,-1 1 5-16,1-5-8 0,-1 1 2 0,1-2-12 16,-4 0 7-16,4-1 16 0,-2-3 10 0,-2 0 13 15,2 1 3-15,-3 0 15 0,0-4 7 0,0 2 14 0,-2 0 7 16,-1-3 10-16,0 0-1 0,-1-1-6 15,-4 0 10-15,1-1-5 0,-3-2 4 0,-2 0 4 0,-1 0 9 16,-3 2 27-16,-3-3 13 0,-1 0 24 0,-1 2 10 16,-4 1 20-16,1 0 9 0,-1 2 11 0,-2 3 5 0,0-2-20 15,3 3 1-15,-5 2-17 0,5 3-16 0,0 2-10 16,3 1-11-16,1 1-15 0,-1 2-10 0,2 2-13 16,0 2-12-16,1 1 3 0,-1 3 3 0,0 1-3 0,0 2 0 15,-2 2 5-15,-3 2-5 0,3 2 2 0,1 0-5 16,-1 1 0-16,2 0-4 0,-1-1-7 0,3 1 4 15,-1 0-4-15,1-1-2 0,1 1-1 0,1-1 1 0,1-3-2 16,1 0 2-16,2-1 2 0,1-1-2 0,1-2-4 16,0 0 8-16,0-4-1 0,1 0 1 0,1-1 2 15,0-1-2-15,1-3-8 0,0 0 4 0,2 0-2 0,-1 0-6 16,3-5-2-16,-1 1-1 0,-2-4-15 0,3 3-2 16,-2-2 0-16,-2-1-3 0,2-1-6 0,-4 0 2 15,-4 0-4-15,2-2-1 0,-1-1 5 0,-3 4-11 0,-1-5 2 16,-2 0-2-16,-1 1-2 0,-1-2-2 0,1-1 1 15,-4 1-1-15,2-4-4 0,0-1 3 0,0-1 0 16,-1-1 1-16,-2-1 9 0,0-2 5 0,0-1 3 16,3 1 4-16,-3-3 5 0,1 2 14 0,-2 1 5 0,3-1 13 15,-1 5 13-15,1 2 20 0,0 2 22 0,1 4 14 16,1 3 8-16,1 5 3 0,-1 1-5 0,0 3-11 16,3 2-9-16,-2 0-17 0,0 4-12 0,-1 1-12 0,-2 4 0 15,2 1 0-15,-3 4 5 0,3 1 10 0,-2 4 7 16,2 1 9-16,1 2-9 0,1 3 5 0,1 2-7 15,1 0-2-15,1 2 0 0,5 0-15 0,-3 0-5 0,4-1-14 16,1 0 3-16,3-4-10 0,2 1 4 0,-1-5-3 16,4-1-1-16,-3-2 8 0,5-4-9 0,0 1 3 15,-2-5-21-15,1 0-7 0,-1-3-3 0,4-2-7 16,-3-2-13-16,0-3-11 0,1-2 0 0,-1-3-10 0,-1-2 10 16,-1-4-5-16,-1 1-8 0,0-3 2 0,0-4-6 15,2 0-2-15,-4-1-7 0,0-1-8 0,1-3-10 16,-2-3-12-16,1-1-17 0,-1-1-11 0,-1-5-11 0,0-1-26 0,-2-4-27 15,3-3-21-15,-2-4-12 0</inkml:trace>
  <inkml:trace contextRef="#ctx0" brushRef="#br0" timeOffset="115247.6064">17613 10065 1129 0,'0'-36'26'15,"-2"7"21"-15,-1 2 38 0,-2 8 16 0,-1 1 12 0,-2 4 12 16,2 4 9-16,-2 1 9 0,1 4-30 0,1 0-21 0,-2 5-42 16,0 3-12-16,4 1-15 0,-5 2-11 0,2 3 1 15,2 3-4-15,-1 4 6 0,-1 2 11 0,1 2 8 16,-3 5 1-16,1 3 8 0,0 1 0 0,3 1-10 15,-4 2-6-15,1-1-1 0,1-1-7 0,4 1-6 0,1-4-3 16,1-3-11-16,1-2 11 0,1-2-1 0,3-4-5 16,0 0-1-16,5-3 5 0,3 0-2 0,-1-4 1 15,2 0 3-15,1-1-9 0,2-1 2 0,3 1 2 0,-1-3-1 16,3-1-2-16,-2 3-1 0,5-2-4 0,-3 0 2 16,2-1-11-16,2 1-7 0,-3 1-14 0,1-2-15 0,-1 2-10 15,-2-2-5-15,-2 0-18 0,-2 1-4 0,-4-2-8 16,-2 2 7-16,-4-1 24 0,-4 0 11 0,-4 0 7 15,-1 4 8-15,-6 1 20 0,-1-1 2 0,-1 1-10 0,-6 3-23 16,0 0-48-16,0 2-44 0,-3 1-66 0</inkml:trace>
  <inkml:trace contextRef="#ctx0" brushRef="#br0" timeOffset="115767.1097">15402 11970 1007 0,'-20'10'17'0,"2"1"31"15,-4 3 19-15,4-2 21 0,-3 1 22 0,4 3 13 0,-2-3 18 16,0 2 12-16,5 1-12 0,-2-2-26 0,3-1-19 16,-1-1-16-16,6-3-18 0,2-1-12 0,1-3-14 15,2-1-15-15,1-1 2 0,2-3-4 0,3 0 7 16,2-3 1-16,3-1 3 0,5-1-2 0,0-2 5 0,7-3 18 15,7-5 5-15,4 1 2 0,6-7-7 0,4-2-5 16,5 1-7-16,5-2-2 0,4-2-3 0,2 1-21 16,0 1-10-16,-1 0 0 0,0 2-1 0,-4 4-1 0,-1 1-2 15,-4 2-2-15,-8 5-18 0,-1 2-3 0,-3 4-12 16,-6 1-4-16,-2 1 2 0,-4 4-8 0,-5 4 3 16,-3 0 5-16,-2 6 14 0,-4 0 4 0,-2 5 11 0,-6 3 3 15,1 2-3-15,-4 2 9 0,1 1 0 0,1 1-23 16,0 2 1-16,-3 1 11 0,3-2-11 0,0 1-1 15,1-2 4-15,2 0-12 0,1-2-11 0,-1 1 4 0,2-4-4 16,1-1-24-16,0-1 8 0,2-3-13 0,0 0-20 16,1-2-20-16,-2-4-7 0,1-1-15 0,0-2-27 15,-1-2-17-15,0-2-27 0</inkml:trace>
  <inkml:trace contextRef="#ctx0" brushRef="#br0" timeOffset="135831.7446">9084 14790 401 0,'-4'-2'10'16,"1"1"11"-16,2 0 11 0,-4-2 12 0,2 3 10 15,-2-3 13-15,0 2 9 0,2-1 11 0,0 0 3 16,1 0 2-16,-1 0-2 0,2 1-1 0,1-1 7 0,-2 0-3 16,0 2 1-16,4 0-4 0,-2 0-5 0,0 0 8 15,0 0 0-15,0 0-3 0,0 0-13 0,0 0-5 0,0 2-4 16,0-2 0-16,0 0-5 0,2 0-12 0,-2 0-4 16,0 1-9-16,0-2 3 0,0 2 0 0,0-1 0 15,0 0-5-15,0 0-6 0,1 1 2 0,1-1-7 16,-2 0 10-16,0 1 20 0,3-1-8 0,2 2 2 0,1-2 18 15,2 1 12-15,1 1-2 0,5-1 7 0,1-1-8 16,5 0-24-16,1-1 2 0,3 1-4 0,1-2-22 16,3-1-14-16,1 0-5 0,1 0-4 0,0-1-2 0,0-3-1 15,0 3 2-15,2 0-8 0,-4-5 4 0,0 5 3 16,-2-2-5-16,-1-1 4 0,-3 4-13 0,-1-2-6 16,-1 1-20-16,-2-1-12 0,-1 1-32 0,-4-2-23 0,2 3-30 15,-2-1-37-15,-2 2-34 0,2 0-43 0,-4-1-25 16,-1 3-35-16,5 3-31 0</inkml:trace>
  <inkml:trace contextRef="#ctx0" brushRef="#br0" timeOffset="136847.0311">11497 14614 556 0,'0'0'24'15,"0"0"4"-15,-20 11 19 0,20-11 8 0,0 0 1 16,0 0 12-16,0 0 12 0,0 0 2 0,0 0 0 16,0 0 1-16,-19 7-4 0,19-7 5 0,0 0 9 0,0 0-4 15,0 0 2-15,0 0-7 0,0 0 13 0,0 0-7 16,0 0-8-16,0 0-1 0,0 0-13 0,0 0-8 16,0 0-11-16,0 0 7 0,0 0-6 0,0 0 0 0,0 0 3 15,0 0 0-15,0 0 12 0,0 0 2 0,0 0 0 16,0 0-14-16,0 0-5 0,0 0-3 0,67-2-8 15,32-3-6-15,-65-2-13 0,3 1 1 0,4-2-5 0,0-1 4 16,2 1-6-16,2-2 0 0,0 0-9 0,0 1-6 16,2-1 3-16,-3 2-2 0,-2 0 8 0,1-2-1 15,-4 2-8-15,0 2-5 0,-5-2 4 0,0 3-5 0,-4 2-14 16,-3-3-15-16,-4 3-14 0,-1-1-10 0,-4 0-5 16,-4 2 7-16,-5 0 1 0,-1 0 6 0,-2-1 14 15,-1 3 16-15,-3 0 5 0,-2 0-3 0,-2 0-7 0,1 0-23 16,-1 3-23-16,-1-2-28 0,-3 0-43 0,-1 1-42 15,3 1-37-15,-5 0-36 0</inkml:trace>
  <inkml:trace contextRef="#ctx0" brushRef="#br0" timeOffset="140088.9575">11986 13546 517 0,'-4'-4'9'0,"-1"1"10"0,1-2 6 15,-1 0-4-15,2 1 1 0,0 1 0 0,-2-1-1 16,2 1 10-16,-2-1-4 0,3-2-6 0,-3 4 2 15,1-2 20-15,1-1 8 0,0 0 21 0,-4-1 6 0,3 0-3 16,0 1-9-16,-3-1 8 0,0-1 2 0,-1 3-17 16,2-1-7-16,-3-2-4 0,1 2 2 0,-3 0-1 15,0-2-2-15,0 2-7 0,1 2-9 0,-6-1 4 16,4-2-9-16,-4 2-14 0,1 2-8 0,-2 0-4 0,3-1 4 16,-3 2-6-16,-1 1 0 0,-1-1-3 0,1 0 5 15,1 1-5-15,2-2 5 0,-1 2 0 0,-1 0-1 0,-1 0 8 16,2 0 7-16,2 0 3 0,-3 3 4 0,1-2 1 15,-2-1-4-15,3 1 2 0,-1 2 8 0,-1-2-1 16,1 2-11-16,-2 0 5 0,2-1-1 0,-2 2 3 0,1-1 2 16,-1 2 7-16,-3-1-3 0,2 1-2 0,-1-2 8 15,-2 2-1-15,2 0 8 0,-3 2 5 0,-2-2 4 16,-2-1-5-16,2 3 7 0,-2-1 1 0,1-1-4 0,-2 1-4 16,1-1-5-16,0-2-12 0,-1 4 2 0,4-2-8 15,-1 0-14-15,4-1 3 0,-4 1-2 0,-1 1 9 16,3-1-5-16,-2 1 3 0,2-3-2 0,0 4 5 0,-1-2 8 15,-1 0-4-15,4 2-1 0,-1-2-12 0,2 2 7 16,-2-1 1-16,1 0-1 0,2 1-10 0,-3-1 2 0,3 0-1 16,-3 2-1-16,3-3 1 0,-2 3-6 0,1-2-2 15,-1 1 1-15,2-1 8 0,-2 0-7 0,3 1 5 16,0-2-5-16,1 1 4 0,-1-1-1 0,1 1-1 0,1-1-2 16,-1 1 0-16,2-2 2 0,0-1-2 0,0 1 1 15,1-1-5-15,1 2 4 0,0-1-2 0,0-1 4 16,-1 2-1-16,2 0-1 0,0-1-3 0,-1-1 0 0,2 2 6 15,-1 0-4-15,-1 0 0 0,1-1 2 16,-1-1-8-16,1 4-6 0,0-3 7 0,-3 2 3 0,3-1-7 16,1 1-1-16,-2 0 7 0,-1 1-9 0,3-2 6 0,-1 2 10 15,2 0-12-15,-1-1 0 0,-2 0 9 0,4 1-6 16,1-1 1-16,-2-1-2 0,4 1 4 0,0-3-8 16,1 2 5-16,0 0 3 0,0-3-3 0,1 3 8 15,1-3-8-15,-2 1 3 0,3 0-3 0,1-2 1 0,-1 2 1 16,-1-3-2-16,1 4 0 0,1-1 0 0,-1-1 1 15,0 1 1-15,1 0 2 0,-5 1-2 0,6-1 7 16,-3 1-5-16,1-1-4 0,2 2 2 0,-3 0 1 0,0 0-6 16,3 0 1-16,-2-1 7 0,-1 1-5 0,3-3 0 15,0 1 3-15,-2-3 4 0,2 0-1 0,0 0 6 16,2 0-4-16,-2 0-8 0,0 0 7 0,0 0-5 16,0 0 1-16,1 0-14 0,-1 0-5 0,0 0-11 0,-1 0-25 15,2-2-21-15,-1 1-41 0,2-1-27 0,-4 2-44 16,1 0-28-16,1 0-40 0,0 0-36 0,0 0-18 0</inkml:trace>
  <inkml:trace contextRef="#ctx0" brushRef="#br0" timeOffset="142735.5529">16149 13607 1678 0,'-5'-2'24'0,"-1"2"43"16,-2-5 16-16,3 5 21 0,-3-3 9 0,2 1 10 16,0 0 11-16,-2-3 6 0,3 3-9 0,0 1-39 15,-1-1-12-15,3-1-16 0,-1 2-2 0,0 0-11 0,3-1-6 16,-1 2-6-16,0-2-13 0,2 1-1 0,0-1-3 16,2 2-4-16,0-2-12 0,-2-1 7 0,0 3-6 15,1 0 0-15,-1-2-4 0,2 1 2 0,0-3-4 0,-2-1 4 16,4 2 6-16,-4-4-2 0,1 2 6 0,-1-2-2 15,4 0 8-15,-4 3-8 0,3-2 2 0,-2 3-4 16,1-1-2-16,0 4-4 0,1-3-8 0,0 2 4 0,0 0-7 16,5 1 3-16,-2 1 0 0,1 0 0 0,2 2-3 15,5 6 6-15,1-1 3 0,0 4 0 0,1 5 3 16,3 2 5-16,0 4-5 0,0 3 3 0,2 3 5 16,-5 3-9-16,2 1 4 0,0 1-1 0,-6 0-5 0,0 3 1 15,-2-2 1-15,-3 0 0 0,-1-4-7 0,-2-2 2 16,-3-1-6-16,-1-3-2 0,-1-4 1 0,1-3-10 15,-5-2 9-15,3-4-9 0,-1-4-2 0,1 2-1 0,-3-6-3 16,4-1-9-16,1-1-1 0,-2-2-4 0,1 0-20 16,1-2 2-16,-2-3-3 0,-1-3 2 0,3 0-1 15,-1-5 10-15,1-1 8 0,-4-2-11 0,4-5 27 0,-1-3 7 16,-1-1 4-16,2-1 6 0,0-3 2 0,0 0-2 16,-1-2-3-16,1-1 14 0,0 0-8 0,0-1-6 15,0-1 2-15,-2 0-3 0,2 1 4 0,0-1 0 0,0 2-3 16,0 0 11-16,0 2-10 0,0 0 10 0,0 5-2 15,0 5 5-15,2 0-6 0,-2 6 4 0,1 3 1 16,-1 2-4-16,0 4-4 0,3 5-3 0,-3 0 5 16,0 4-2-16,4 5 19 0,-3 2 8 0,4 4 5 0,-2 6 2 15,2 4 8-15,-1 4 2 0,1 4-2 0,3 4 0 16,1 1-10-16,1-1-10 0,0-3-6 0,0 0-4 16,3-2-2-16,1-4-3 0,1-4-2 0,0-2-2 0,1-5-5 15,0-2 1-15,-3-3 2 0,2-5 3 0,1-2 2 16,-3-1-2-16,0-2-6 0,-4-4-20 0,4-3-19 15,-4-1-37-15,3-5-44 0,-2 0-37 0,-2-4-54 0,0-2-66 16</inkml:trace>
  <inkml:trace contextRef="#ctx0" brushRef="#br0" timeOffset="142940.1893">16799 13404 1886 0,'-3'3'12'0,"-1"-3"35"16,1 1 12-16,3-5-1 0,-1 4 1 0,1 0-3 16,0-2-3-16,1 0 4 0,2-2-13 0,2-2-37 15,4-2-8-15,-1-2-1 0,4-2-1 0,3-2 0 0,1 0 11 16,3-1-8-16,1 1-3 0,-2-1-27 0,1 5-23 16,-1 0-35-16,-1 0-29 0,-4 3-40 0,2-2-41 15,-3 6-39-15,0 1-40 0</inkml:trace>
  <inkml:trace contextRef="#ctx0" brushRef="#br0" timeOffset="143113.3113">16957 13518 875 0,'-5'7'19'0,"4"-2"27"0,1-3 9 0,0 0 3 16,-2-2 7-16,4 0 12 0,-1 0 37 0,4-4 20 0,1-1 8 15,2-2-15-15,3 0-10 0,3-3 2 0,5-2-5 16,0-3-17-16,5 0-30 0,1-2-24 0,2-1-24 15,0 1-23-15,-2-3-30 0,4 3-50 0,-1-2-42 16,1 1-45-16,-2-3-62 0</inkml:trace>
  <inkml:trace contextRef="#ctx0" brushRef="#br0" timeOffset="143525.6304">17912 12495 1919 0,'1'0'44'0,"-2"-3"34"15,-3 6 22-15,4-6 0 0,-3 2-2 0,-2 2-1 16,4 4-1-16,-4-1-2 0,5 3-39 0,-1 3-27 16,-1 5-22-16,2 2 3 0,0 3 10 0,0 3 5 0,2 6-3 15,2-2 7-15,-1 3-11 0,4-1-2 0,1-3 2 16,0 0-4-16,4-2-17 0,-1-4 2 0,3-3 5 15,-1-4-1-15,1-1 8 0,1-3-8 0,-3-2-1 16,1-3 1-16,-2 0 13 0,1-4-15 0,-2-3-2 0,0 1-4 16,0-4-13-16,0 1-5 0,0-4-10 0,0-2-10 15,0 1-14-15,1-3 6 0,2-2-3 0,0-1 1 0,0-2 5 16,0-1 14-16,3-2 10 0,-2-1 9 0,-1-2 11 16,3-1 0-16,-2 3 7 0,0-2-2 0,-3 1 2 15,3 3-4-15,-2 4-7 0,-4 0 6 0,-2 7 1 0,-2 4 4 16,0 1-8-16,-3 4 12 0,1 2 16 0,-2 2 10 15,1 2 8-15,1 0 2 0,1 6 4 0,-3 0-7 16,5 1 7-16,3 6-8 0,-4-1-16 0,3 3-8 0,-1-1-2 16,2 3-6-16,5-3-9 0,-4 6-14 0,5-1-46 15,-2-1-44-15,-1 2-74 0,1 1-86 0,-2 3-73 0</inkml:trace>
  <inkml:trace contextRef="#ctx0" brushRef="#br0" timeOffset="144188.0768">17183 14454 1700 0,'3'-13'37'16,"-1"4"33"-16,-1-4 34 0,2 2 29 0,-3 4 24 0,0 1 15 16,-1 2 17-16,-1 1 18 0,2 1-27 0,-1 2-30 15,-1 2-34-15,-1 1-31 0,0 2-20 0,-1 6-2 16,0 2-10-16,-4 6-10 0,2 6 1 0,-2 5 2 0,0 3 11 15,-2 9 15-15,2 4 0 0,2 1-6 0,-1 8-4 16,-2-1-2-16,5 4-15 0,-1 3-6 0,-2-1-10 16,2 1-10-16,1-3-8 0,-4-1-4 0,5-1-2 0,0-5-4 15,-1 0-1-15,1-6-10 0,3-4-19 0,-1-3-37 16,1-1-9-16,0-4-18 0,1-4-20 0,-1-3-37 16,0-5-26-16,0-3-34 0,2-5-23 0,-1-2-5 0,-1-3-42 15,0-4-54-15</inkml:trace>
  <inkml:trace contextRef="#ctx0" brushRef="#br0" timeOffset="144699.0302">16686 14771 1274 0,'-6'2'27'0,"2"1"37"16,-3-2 17-16,2 0 18 0,-1 0 18 0,-3 3 11 15,2-1 10-15,-1-1 15 0,3 2-21 0,-1-1-34 16,-1 2-7-16,2-5-18 0,0 5-15 0,3-3-22 0,1-1-12 16,1 0-9-16,0 2-6 0,1-3-2 15,2 3 6-15,4-2 17 0,2 2 11 0,1 1 28 0,3-1 23 16,4 3 12-16,3-1 16 0,3-1 5 0,7 3-7 0,1-1-13 16,3 1-15-16,5 1-13 0,-1-2-24 0,1 6-15 15,7-1-16-15,-1 0-7 0,3 1-4 0,0 3-3 16,1-1 1-16,4 1-2 0,-1 2 2 0,1-1-1 0,-1 1-4 15,-3 0 5-15,-3-1-6 0,-1-2 2 0,-6 3-5 16,-1-3 5-16,-7-1-5 0,-1-2 3 0,-3 1 5 16,-2-3-9-16,-1 1 4 0,-5-3 0 0,2 1-3 15,-4-1 0-15,-3-2 5 0,1-2-7 0,-1 0-2 0,-5-2-3 16,4 0-12-16,-5 2-11 0,-2-2-4 0,-1-1-23 16,0 0-15-16,-1 0-20 0,-2-1-22 0,-1-1-29 0,2 0-28 15,-3-3-40-15,4-2-50 0,-3 2-43 0,-1-5-64 16</inkml:trace>
  <inkml:trace contextRef="#ctx0" brushRef="#br0" timeOffset="144974.218">18082 14586 2220 0,'-3'-6'22'16,"-1"3"20"-16,4 1 19 0,-2-6 8 0,2-1 10 0,2 2 2 15,2-3 0-15,-1 2 13 0,5-3-22 0,2-4-5 16,5 0-20-16,1-2-8 0,3 0-11 0,1-1 2 16,3 0-2-16,1 3-11 0,-1-2 0 0,1 2-22 0,-3 2-7 15,1 1-34-15,-4 0-28 0,0 6-41 0,-2-1-27 16,-2 2-33-16,-2 3-40 0,-2 2-19 0,-3-2-24 0,-1 4 3 15,-2 1-5-15,-4 4-4 0</inkml:trace>
  <inkml:trace contextRef="#ctx0" brushRef="#br0" timeOffset="145133.3239">18283 14674 1129 0,'2'8'27'15,"-2"-3"27"-15,1-1 21 0,4-4 5 0,-4 2 5 0,1-4 6 16,-1 2 5-16,1 0 3 0,1-4-15 0,-1 3-24 15,3-6-18-15,1 3-5 0,2-2-4 0,0-4-12 16,1 1-8-16,4-5-26 0,0-2-38 0,1 0-29 0,2-1-30 16,-4-1-41-16,2 0-35 0,2-1-38 0</inkml:trace>
  <inkml:trace contextRef="#ctx0" brushRef="#br0" timeOffset="145579.7509">19019 13615 1831 0,'-23'2'33'0,"-1"2"30"16,-1-4 24-16,1 1 10 0,3 3 10 0,-2-1 5 0,2 1 8 15,5-1 8-15,1 2-29 0,2-2-23 0,1-1-23 16,5 3-9-16,2-3-11 0,0 0-8 0,4 1-8 16,1-1-8-16,1 1 1 0,4 2-2 0,-1 2-1 15,4-2 7-15,1 2 8 0,-1 3 9 0,5 0 5 0,1-1 10 16,0 0-4-16,3-1-8 0,4 4 6 0,-1-3-11 16,2 2-8-16,4 0-2 0,-3 1-4 0,1 0-5 0,2 3 2 15,0-2 8-15,1 3-12 0,-2 1 9 0,1 0 0 16,-4 0-6-16,2 0 0 0,-2 0-5 0,-2 3-2 15,-2-2-5-15,1-1 6 0,-3-1-5 0,-1 0 1 16,0 1 4-16,-1 0-1 0,-5-3 1 0,3 1-2 0,-2 2 4 16,-2-1-4-16,-1 1 3 0,-2 0 0 0,-4 0 4 15,2 0-7-15,-2-2 1 0,-1 4-1 0,-1-4 4 16,-2 0-1-16,-2-1-3 0,2 0-3 0,-2 1-3 0,0-2-5 16,-1-2-15-16,-1-1-25 0,-2 2-30 0,1-2-37 15,-1-3-45-15,-2 2-44 0,-2-6-58 0,-1 0-43 0,3-2-43 16,-8-1-37-16</inkml:trace>
  <inkml:trace contextRef="#ctx0" brushRef="#br0" timeOffset="145788.882">19017 13508 1433 0,'0'-10'14'0,"-4"1"29"15,3-1 15-15,2-4 8 0,-1-1-2 0,4 3 1 16,1-3 2-16,0-1 1 0,3-1-16 0,4-1-26 16,2-4-15-16,2 1-6 0,-1 0-2 0,6-2 1 0,0-1-7 15,0 0-2-15,0 0-18 0,-2 0-40 0,2 1-27 16,-4-2-48-16,-3 2-46 0,-3-4-51 0</inkml:trace>
  <inkml:trace contextRef="#ctx0" brushRef="#br0" timeOffset="146428.516">18691 12611 1047 0,'-8'-6'18'0,"3"4"14"0,2-8 15 0,0 5 6 15,1 1 1-15,2-1 3 0,0 2 1 0,0-2 3 16,3 0-8-16,1-1-10 0,2-1-10 0,2 1-2 16,1-3 5-16,3 0-1 0,1-2 4 0,5 1-5 0,3-3-7 15,2 1-6-15,4-3-6 0,0 1 1 0,4-1-8 16,3 0-4-16,-1-1-5 0,2-1 2 0,-2 2-1 15,0 0-5-15,2 1 5 0,-2 2-6 0,-3-1 6 0,0 3-1 16,-3 3 1-16,-2-2-4 0,-3 6 0 0,-1-1 13 16,-7 3-10-16,2 1 1 0,-3 1 3 0,-2 3-3 15,0-1 1-15,-2 5 9 0,3-2-8 0,-3 2-2 16,0 2 4-16,1 1-2 0,1 1-4 0,2 5 5 0,-2 2 1 16,3 3-4-16,-1 2 6 0,2 3-5 0,0 2 6 15,3 5 3-15,-2 0-5 0,2 0-4 0,0 3 2 16,2-1 0-16,2 0 1 0,0 1-1 0,-1-2 0 0,2-3-3 15,2 2 3-15,1 0 6 0,-1-2-10 0,2-2 1 16,-2 0 0-16,-1-1-2 0,3-1 4 0,-4-3-1 16,2 1-8-16,1 1 0 0,-5-5 11 0,2-1-5 0,-1-1 0 15,-1-3 1-15,1 0-5 0,-3-5-1 0,-3 1 7 16,-1-4-1-16,-2-2-7 0,0 1 3 0,-4-2 1 16,-1-3 4-16,-4 2-5 0,0 0 22 0,-4-1 14 0,3 1 17 15,-6 0 13-15,0 0 12 0,2 0 7 0,-3 2 11 16,0-2 4-16,-3 2-15 0,1-2-15 0,-3 4-11 15,1-1-6-15,1-1-4 0,-3 0-9 0,-2 1-5 0,2 1 0 16,2 1 1-16,-2-1-1 0,-2 2-5 0,-1-1-9 16,0 1-3-16,-5 2 1 0,2-4-8 0,-2 5 4 15,-2-2-10-15,-2 1 2 0,0-1 3 0,-1 0-7 0,2 0-28 16,-1 0-23-16,1 0-47 0,2-3-54 0,4 2-52 16,-1-4-65-16,-2 0-72 0</inkml:trace>
  <inkml:trace contextRef="#ctx0" brushRef="#br0" timeOffset="147959.3485">16280 13184 695 0,'-9'-10'5'0,"-3"-2"11"0,-1 0 14 0,0 5 19 0,0 0 8 16,2 0 11-16,0 1 13 0,-1 1 6 0,2 0 3 15,0 0-8-15,-1 1-4 0,3 0-7 0,2 1 4 16,-3 1-2-16,2-1-7 0,3 1-2 0,-4 1 0 0,3 1-2 15,-4-2-3-15,2 2-5 0,-1-3-10 0,0 3-12 16,-3 0-5-16,3 0 4 0,-3 0-13 0,-1 0 9 16,-1 0-7-16,1 3-2 0,-1 0-8 0,0-1 5 15,-1 2-1-15,-2 0-13 0,2 0 9 0,-1 4-11 0,0-1-3 16,0 3-3-16,-2-1 7 0,0 3-9 16,1 3 6-16,-1 1 3 0,-1-1-1 0,-1 5-2 0,3-2 7 15,-3 5-4-15,1-2-1 0,0 1 6 0,-1 0-5 0,3 2 6 16,-1 0-4-16,-1-2 3 0,4 2 6 0,-2 0 1 15,2 1 8-15,1 1 4 0,3 1-4 0,-2 4 2 16,4 0 11-16,-1 4 3 0,5 5-6 0,0 1 2 0,3 4-1 16,1 2-8-16,3 2 3 0,2 0-4 0,4 1-9 15,4 1-6-15,0-5-2 0,4 0 1 0,1 0-11 16,3-5-2-16,5 0 6 0,0-4-4 0,3-1 4 16,1-5-1-16,2 0-2 0,-1-6-2 0,2-1 3 0,4-2 12 15,0-3-2-15,1-2 3 0,4-4-4 0,-6-4-2 16,7-2 3-16,-4-2-1 0,1-5 5 0,-3-4-8 15,-2 0-11-15,0-5 5 0,-2-3 3 0,-3-2 0 0,0-3-2 16,-3 1-1-16,-2-5 3 0,1-3-5 0,-5 2 17 16,2-2-14-16,-2-3-2 0,-4 1 7 0,4-1-1 0,-3-2 3 15,3 0-6-15,-5-2-1 0,2 2-1 0,-1-2 1 16,-4-1 6-16,-1 1-8 0,-1-1 6 0,-4 0 1 16,-3 1-1-16,2-2-1 0,-6-1-2 0,0 0 2 0,0 0-4 15,-3-1 6-15,-3-1-8 0,1 0-1 0,-3-1 7 16,-1-1-2-16,-4-1-2 0,2 0 0 0,-4-4-1 0,-3 4-5 15,-3-4 10-15,0 2-4 0,-4-1-4 0,0-1 3 16,-3 2 2-16,-1 4 4 0,-1-1-2 0,0 4 1 16,0 2-2-16,0 6 1 0,-1 6-6 0,1 3 7 15,0 1-8-15,1 8 4 0,2 3-2 0,2 4-10 0,0 1-12 16,2 1-11-16,1 5-17 0,4 0-16 0,-2 2-8 16,2 1-18-16,-1 2-13 0,3-2-7 0,-1 3 0 15,0-2-4-15,-1 2 3 0,2 2 0 0,2-1-17 0,-1 1-22 16,0 3-8-16,2-2-13 0</inkml:trace>
  <inkml:trace contextRef="#ctx0" brushRef="#br0" timeOffset="149030.1443">16861 14122 695 0,'-25'-2'28'0,"0"0"25"0,0 1 13 15,0-1 22-15,0 4 18 0,-1-1 20 0,2 4 14 0,1-1 6 16,-1 3-17-16,1-2-7 0,5 3-5 0,-3-1-16 16,1 2-7-16,2-1-13 0,0 4-17 0,2-2-1 15,-2 4-3-15,4 0-15 0,-2 2-5 0,0 2 0 0,2 2-8 16,1 2-6-16,0 1 8 0,-4 2-2 0,4 4-3 15,0 0 0-15,-1 1-1 0,1 3-2 0,2 1 0 16,-2 3 1-16,5 1-5 0,0 3-3 0,1 1-1 0,3 1-5 16,3 2 2-16,-1 1-6 0,4 3 0 0,3 1-3 15,0 0-3-15,2 0 3 0,3 0-1 0,-1 0 0 16,4 0 1-16,3-1 2 0,-1-3-1 0,1 0 5 0,5-1 1 16,1-2-2-16,1-1 2 0,1 1 2 0,5-3-4 15,-1-2 1-15,2-1 1 0,4-3-4 0,-1-1-1 0,3-1 4 16,2-6-6-16,1 2-5 0,4-5-1 0,0 1 8 15,4-3-4-15,1-1-2 0,2-2 4 0,4 1-5 0,-2-5 4 16,2 1-4-16,-2-1 2 0,1-6-10 0,-2 1-5 16,1-4 4-16,-6-2-5 0,2-3-4 0,-4-1-7 15,-2-3 5-15,-2-4 2 0,-2-1 2 0,0-3 2 0,-3-1 2 16,-1-3 2-16,5-1 5 0,-6-3 4 0,2-1-2 16,-3-1 2-16,2 1-1 0,-4-2 7 0,0 1-3 0,-5 1-2 15,1-3 1-15,-4 4 1 0,-4 1-2 0,-2-2 1 16,2 1 1-16,-7-1-8 0,0 0 8 0,-2 0-3 0,-1-1 0 15,-1-2 2-15,-2 0 4 0,-1-2 1 0,-3-2-2 16,-1-1 1-16,-4-3-9 0,3-1 1 0,-4-6 2 16,-2-4-1-16,1-4-14 0,-6-5-14 0,0-6-12 15,-2-3-1-15,-5-7-7 0,-1-4 1 0,-6-2 2 0,-4-2-4 16,-3-2 15-16,-3 3 8 0,-4 0 11 0,-6 7 7 16,0 3 8-16,-6 7 4 0,2 7 7 0,-3 7 13 15,-2 8 8-15,-2 9 4 0,0 5 11 0,1 8 1 0,-1 5 3 16,-1 4 0-16,3 5-12 0,0 3-11 0,1 1-9 15,1 5-5-15,3 1-4 0,0 3-9 0,1 1-3 0,6 3-4 16,-1 4-5-16,1 1 0 0,4 3-7 0,2 2-12 16,0 2-16-16,4 4-15 0,3 1-17 0,-2 5-29 15,3-1-25-15,1 4-45 0,2-1-35 0,3-1-31 0,-3 1-44 16</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0:54:54.654"/>
    </inkml:context>
    <inkml:brush xml:id="br0">
      <inkml:brushProperty name="width" value="0.05292" units="cm"/>
      <inkml:brushProperty name="height" value="0.05292" units="cm"/>
      <inkml:brushProperty name="color" value="#FF0000"/>
    </inkml:brush>
  </inkml:definitions>
  <inkml:trace contextRef="#ctx0" brushRef="#br0">3286 3953 507 0,'22'-18'14'0,"1"1"20"0,1 3 7 16,-3-1 11-16,1 1 8 0,0 2 6 0,-1-2 8 16,-1 2 15-16,4 2-9 0,-5-4-17 0,3 1-3 15,0 1-10-15,0 0-12 0,1 0-2 0,-3 0 0 0,3-1-12 16,3-1-2-16,-4 2 1 0,3-2-3 0,1-1 6 16,2 1 1-16,2-1-2 0,0-2-3 0,0 0 1 0,0 1-2 15,0 0 1-15,2 1-1 0,1 0-5 0,-1-1 8 16,3 3 2-16,-2 0-10 0,3 1 1 0,-3 0-3 15,3 3-6-15,-2-2 2 0,1 1-4 0,-2 1-6 0,2 0-4 16,-2-1 2-16,3 0-1 0,-3 1 4 0,-1 1-4 16,1-2 2-16,-3 3-6 0,0-2 9 0,0 2-5 15,-3-1 2-15,-3 3-9 0,1 0-1 0,-3-2 10 16,-3 5-4-16,-3-3 3 0,1 3-2 0,-7-2-1 0,1 2 1 16,-2 1 7-16,-4 1-2 0,0 0 0 0,-2 0 1 15,-3 1-2-15,2-1-2 0,-2 2 5 0,1-2 0 16,-2 0-7-16,2 1 2 0,1-2-1 0,-1 1 3 0,3 0 2 15,0 0 0-15,1-2 1 0,0 1-18 0,1 1-13 16,2-1-28-16,1-1-43 0,1 0-66 0</inkml:trace>
  <inkml:trace contextRef="#ctx0" brushRef="#br0" timeOffset="2087.5031">10043 3700 537 0,'-3'-4'14'0,"-1"-1"17"0,3-2 10 15,-2 1 0-15,-2-2 5 0,1 1 14 0,0-1 15 16,-1-1 14-16,2 1 4 0,-2 0 11 0,0-2 3 0,-2 2 7 16,2-1 9-16,0 1 7 0,-1-2 5 0,-1 2-7 15,-2 1-10-15,3 0-22 0,-2-1-6 0,-3 2-2 16,2-1-12-16,-1 2-13 0,-2 0-16 0,-3 1 1 0,0 0-9 16,-1 0 0-16,0 1-12 0,-2 2 0 0,0-2-6 15,1 3-2-15,0 0-2 0,3 0-13 0,0 4-1 16,1-1-7-16,2 4 4 0,0 0-6 0,3 4-2 0,-1 3 5 15,-1 2-8-15,1 5 0 0,-1 3 6 0,1 4-1 16,1 2-2-16,0 2 4 0,-1 0 3 0,5 2-14 16,1-2-2-16,3-1 3 0,2-4-3 0,3-2-2 0,-1-4-4 15,5-3 0-15,3-5-2 0,-1-1 2 0,3-3 9 16,-1-3 1-16,1-4-9 0,2-2 6 0,3-2 1 0,-5-5-8 16,5-1 0-16,0-4-10 0,-3-3-10 0,2-1-19 15,-1-1 2-15,0-3-10 0,-1 1 14 0,1 0 1 16,-6-1 3-16,2 1 9 0,-2-3 16 0,-3 2 20 0,1-2 4 15,-4 1 8-15,1 0-7 0,-3-1 3 0,4 1 6 16,-1 0 4-16,-5 2-6 0,1-1-3 0,0 2 3 16,-1 3 12-16,1 0-9 0,-2 1 3 0,1 4-6 0,-1 1 0 15,2 1 1-15,0 4 0 0,-1 1-3 0,1 3-11 16,0 0 9-16,1 0-4 0,0 3 20 0,1 3 23 16,1 0 5-16,1 6 7 0,4-1 4 0,2 4 3 15,0 7 1-15,5 5 12 0,-3 2-14 0,2 4-25 0,2 6-7 16,0 6-3-16,0 5 0 0,1 5-2 0,-2 6-2 15,1 4-6-15,0 2-7 0,0 3-5 0,1-1 5 16,0-1 0-16,-5-3-6 0,5-5-3 0,-6-3-1 0,1-5 1 16,-3-3-2-16,-1-5 5 0,-2 0 2 0,-2-6-2 15,-2-2 0-15,0-5 4 0,-3-3 1 0,-1-3-4 16,-1-2 4-16,-1-4 0 0,0-2 0 0,-2-2-4 0,2-2 9 16,-6 0-4-16,4-2 4 0,-3-1-3 0,1 1 2 15,-2-2-2-15,-1-2-1 0,1-2 4 0,-2 0-1 16,-1-2 10-16,2-1 8 0,-1-3 10 0,-2-1-2 0,2-2 4 15,-1-3 1-15,-3-1 0 0,1-5 1 0,-3 0-3 16,2-4-8-16,0-1-6 0,1-3 9 0,-3-4 3 16,4 3 1-16,-2-4-7 0,2-1-4 0,-1 1-1 0,3 0-9 15,0-3 1-15,0 0-8 0,3-3-4 0,-1-2-7 16,5 0 5-16,-1-4 4 0,3-2-11 0,2-3 9 16,3-1-11-16,1-2-6 0,3-1-1 0,4-4 2 0,-1 2-11 15,5 0-13-15,0-1 1 0,4 4-2 0,1 2-2 16,0 2-6-16,2 3-8 0,-3 5-9 0,3 4 5 15,-4 3-3-15,-1 4-3 0,-1 4-3 0,-3 1 7 16,-3 5 11-16,-2 2 6 0,2 0 9 0,-4 2 14 0,-3 3 3 16,1 0 14-16,-2 1 1 0,1 2 3 0,-2 2-5 15,-2 1 1-15,0 0-2 0,2 1-7 0,-4-1 1 16,2 3-4-16,0 0 0 0,0 1 0 0,2 1 2 0,0 2 2 16,-1 2 2-16,2 0 0 0,2 2 4 0,2 2-4 15,1-1 4-15,-2 1-2 0,3-1-3 0,-1-1 8 16,1 1 0-16,-1-3-2 0,2 1-4 0,-2-3 9 0,3-1-3 15,-3-1 1-15,0-1-1 0,3-4-7 0,-5 0 6 16,4-1 4-16,-2-4-2 0,1-1-4 0,-1-3 3 0,0-2-1 16,3-3 1-16,-2 2-2 0,3-5-5 0,0 1-1 15,-2-1 5-15,-1-3-6 0,0 1 5 0,-1-2 1 16,1 0-2-16,-3-2 5 0,-3 1 2 0,1-2 4 0,-2 2-2 16,-2-2 1-16,-2 2-3 0,1 1 7 0,-3 0 9 15,0 2 2-15,0 2 15 0,-3 0 9 0,1 5 6 16,-3 0 4-16,0 3 3 0,1 1 5 0,-1 1-2 0,0 2-7 15,1 0-15-15,0 5-10 0,-2 0-10 16,6 0-5-16,-1 5-7 0,0 2-7 0,0 1-10 0,-1 5 8 16,0 3-3-16,-1 2-1 0,3 4 10 0,0 4 4 15,-1 0 4-15,4 3-2 0,-2 0 4 0,4 0-3 0,1 1-1 16,1-2 5-16,2-1-8 0,1-1-2 0,2-4-4 16,3-1 2-16,0-3-1 0,2-2-4 0,1-3 3 15,-2-1-7-15,5-4 5 0,0-4-4 0,-1 0 5 0,-1-4-4 16,2-3-1-16,0-2-1 0,-1-3 4 0,1-1-4 15,-4-2-10-15,4-3 1 0,-4-1-2 0,1-2-5 0,-1-1 2 16,-2-2-4-16,0-3-14 0,-2-3-2 0,4 2-9 16,-4-6-2-16,1-3-22 0,-2-4 0 0,-1-3-13 15,3-4 3-15,-2-3 9 0,3-3 6 0,-6-5 16 16,1-1 3-16,1-2 22 0,-4 1 11 0,0 0 16 0,1 2 17 16,-2 6 12-16,-2 3 20 0,-3 3 21 0,0 8 24 15,1 6 20-15,-1 6 13 0,2 5 8 0,-3 4-6 16,3 5-2-16,-1 3-20 0,2 4-26 0,-1 2-26 0,1 0-27 15,1 0-20-15,1 3-7 0,-2 2-16 0,1 2-6 16,1 4 1-16,1 4 9 0,0 2 2 0,5 5 5 0,-2 5 2 16,1 6-4-16,2 1 4 0,2 5 7 0,0 2 4 15,1 4 2-15,0 2-1 0,1 3 2 0,-2 3 3 16,0-1-5-16,0 0-17 0,1-2-36 0,0-4 0 0,-3-3-11 16,2-7-20-16,-3-4-21 0,0-8-19 0,0-3-28 15,-4-4 2-15,0-4-2 0,-1-4-33 0,-3-4-65 16</inkml:trace>
  <inkml:trace contextRef="#ctx0" brushRef="#br0" timeOffset="2258.1161">10726 3360 1809 0,'-8'-5'20'0,"0"0"19"15,1-3 10-15,6 0 3 0,-5 0 0 0,3 1-5 16,1 0 2-16,4-2-5 0,1-2-20 0,4 2-17 0,2-2-17 15,5-2-15-15,3 0-14 0,5-1-7 0,4-1-14 16,4 0-19-16,6 1-26 0,0 0-41 0,4-1-31 16,4 2-35-16</inkml:trace>
  <inkml:trace contextRef="#ctx0" brushRef="#br0" timeOffset="2818.1809">11942 2784 1475 0,'-5'0'33'0,"-2"-4"14"0,1 0 14 15,-1-1 17-15,-2 1 7 0,0-3 14 0,1 2 7 0,-3 0 24 16,1-2-27-16,1 2-9 0,-4 1-10 0,4 1-10 16,-1 0-7-16,-2 1-15 0,2 2-7 0,2 0-26 15,-1 3-9-15,1 2-2 0,0 1-10 0,1 2-2 0,-2 3-5 16,1 4 0-16,-2 2 4 0,1 1-3 0,0 6-1 15,-3 0 2-15,2 3 2 0,0 3 1 0,0 0 2 16,6 1 4-16,-4 1-1 0,3-1 4 0,0 1 5 0,5-4-3 16,0-1 4-16,0-2 2 0,5-2-3 0,-1-3-1 15,5-1-2-15,-1-6 2 0,1-1 1 0,4-1-1 16,-2-3 0-16,2-5-6 0,2-2 2 0,0-2 4 0,2-5-7 16,-3-3-2-16,5-3-10 0,2-1-4 0,-4-6-5 15,4 2-1-15,-3-4-5 0,2-2-6 0,-3 1-5 16,-1-3-3-16,-1-3-10 0,-2 1-6 0,3-4-1 0,-8-2-5 15,2-3-7-15,-1-2 0 0,-4-6 7 0,-2-1 8 16,-2-2 13-16,1-4 11 0,-4 2 8 0,1-4 4 16,-2-2 8-16,-1 3 6 0,-1 0 3 0,0 3 14 0,0 1 14 15,0 4 11-15,-1 5 9 0,1 3 34 0,0 6 18 16,-4 4 12-16,4 5 6 0,0 6-2 0,2 3-8 16,-2 2-13-16,2 6-4 0,-1 0-35 0,2 3-16 15,0 0-24-15,2 2-8 0,0-1-17 0,0 2-6 0,0 2-2 16,2 1-8-16,0 3 4 0,-1 2 4 0,3 4 5 0,1 3 8 15,0 7-1-15,2 3 5 0,1 4 0 16,1 3 6-16,0 3 2 0,-1 3-4 0,3 4 4 0,-1 0-2 16,-1 4 4-16,2-2-5 0,-1 2 1 0,1 1-6 15,1-4-5-15,1-1-4 0,0-5 0 0,-1-2-10 16,1-7-18-16,1-3-5 0,-1-5-23 0,-1-8-21 16,0 0-27-16,-3-4-31 0,4-4-54 0,-4-1-51 0,3-4-41 15</inkml:trace>
  <inkml:trace contextRef="#ctx0" brushRef="#br0" timeOffset="3545.856">12468 2613 986 0,'1'-11'27'16,"1"0"19"-16,-2-1 33 0,0 2 14 0,0 0 23 0,0 1 20 15,-2 1 19-15,1 3 6 0,-3-2-4 0,3 2-10 0,-4 0-24 16,1 1-7-16,0 1-25 0,0 3-18 15,-3-3-26-15,1 6 2 0,-3 0-20 0,-1 3-15 0,-1 2-6 16,-3 3-3-16,1 2-1 0,1 2-2 0,-5 1 3 16,4 4-6-16,0 0 1 0,-1 1 4 0,4 1-1 15,2 2 2-15,0 2 2 0,2-2-4 0,1 1 10 0,2-3-4 16,1 1-8-16,2-3 4 0,2-2-1 0,0-1-4 16,4-3 0-16,2-4 2 0,0 1-11 0,1-3 8 15,4-1-2-15,-2-5 1 0,2-2-7 0,4-2-10 0,-3-1 3 16,4-3 1-16,0-2 1 0,-2-2-12 0,5-2 7 15,-5-2-3-15,3-1 1 0,-5-1 14 0,2-1-5 16,-2 0 4-16,-2-1-1 0,-2 0 12 0,1-4-3 0,-6 2-3 16,1-4 6-16,1 0-3 0,-4-3 1 0,0 0 2 15,3 1 5-15,-6-1-10 0,1 2 4 0,-1 0 2 16,-1 3-1-16,1 3-2 0,-4 2 4 0,2 2-1 16,-1 5 6-16,0-2 3 0,3 5 11 0,-2 2 7 0,0-2 2 15,1 4 7-15,-1 1-2 0,2 0-5 0,0 1-13 16,0 2-1-16,0 0-14 0,0 0-5 0,2 4-6 0,-2-1-2 15,3 6-3-15,-1 0 2 0,1 4 4 0,2 4 7 16,0 1-1-16,2 3-5 0,1 2 4 0,0-1-3 16,1 2 6-16,1 0 0 0,-2-1 1 0,2-1-2 0,2-3 1 15,-3 0 7-15,5-3-2 0,-1-3-5 0,0-3-6 16,-2-1 1-16,0-4-13 0,1-2 2 0,-2-3-2 16,0-1-4-16,-1-4-3 0,0 0 0 0,0-5-2 0,3 0-11 15,-6-5 7-15,2 0-5 0,0-3 2 0,0-2-1 16,0-3 3-16,-3 1 6 0,-2-4 0 0,0 1 12 15,0-2-1-15,-1-3-11 0,0-5-18 0,-2-3-13 16,1-2-6-16,2-4-12 0,-3-4-6 0,0-3 0 0,1-3 9 16,-1-2 14-16,2-4 19 0,0 1 19 0,-2-3 6 15,1 1 12-15,-1 2 21 0,0 2 27 0,2 5 12 16,-2 5 22-16,-2 5 19 0,2 7 17 0,0 5 18 0,-1 7 1 16,-1 5-3-16,0 5-21 0,2 3-10 0,0 2-26 15,-1 4-30-15,1 3-18 0,0 0-24 0,0 2-6 16,1 2-8-16,-1 4-3 0,2 1-7 0,1 4 6 0,1 4 11 15,0 5-5-15,1 5 9 0,2 2 3 0,0 5-5 16,3 4 4-16,-2 2-5 0,3 3 0 0,0 5-2 16,0 3-2-16,1 2-31 0,0 2-37 0,2 1-26 0,-5 1-39 15,1-2-32-15,1-2-30 0,-3-3-31 0,0-5-35 0,0-6-11 16,-5-3-3-16</inkml:trace>
  <inkml:trace contextRef="#ctx0" brushRef="#br0" timeOffset="4104.8237">12732 2293 1348 0,'-8'-13'17'0,"0"2"12"0,1 1 4 0,6-5-1 0,-2 4-3 16,0 3-1-16,3-1 1 0,4 2 0 0,-1-1-15 15,2 3-17-15,2-3 0 0,4 2 0 0,1 1-3 16,3-3 2-16,3 2-5 0,4-2 2 0,3 4-8 15,1-4 5-15,3 3-12 0,1-2 5 0,1-1 1 0,1-1-5 16,0 1 1-16,-1-1-2 0,1 1 2 0,1-1 1 16,-6-1 5-16,0 0 1 0,0 1 1 0,-5 2 7 15,-2 0 1-15,-4 0 5 0,-2 1-4 0,-4 1 9 0,-4 3 8 16,-1-2 6-16,-3 4 20 0,-1-1 8 0,-1 1 4 16,-1 1-11-16,-1 0 10 0,-1 2-10 0,0 4-3 0,-2 0-9 15,-3 4-14-15,-1 3-8 0,-1 3 4 0,-5 2 12 16,2 5 12-16,0 2 11 0,-1 2 5 0,1 3 0 15,-1-2 2-15,-1 2-2 0,6 0-7 0,-4-1 1 0,4-1-11 16,1 0-10-16,2-4-6 0,3-4-1 0,-2 1-2 16,5-6 2-16,0-1 0 0,1-3-8 0,3-4-1 15,-3-2-2-15,2-2-2 0,2 0 6 0,-2-4 7 0,2 0-7 16,1-4 2-16,4-1 2 0,-1-3-4 0,2-1 4 16,5-3-4-16,-2-3-4 0,1-3-14 0,2-1 8 0,-2-2-5 15,2-1 1-15,-2-4 0 0,0 2-1 0,-4-4-5 16,3-1 3-16,-1-2 1 0,-1 2-2 0,1-4 7 15,-1 1 1-15,-1 2 1 0,-3 1-5 0,1 3 11 0,-2 2 0 16,-2 6 7-16,0 2 14 0,-1 4 1 0,-4 7-6 16,4-2 3-16,-4 5-2 0,1 2-2 0,1 0-9 15,-4 2-7-15,2 2-13 0,0 1-8 0,2 3 3 0,-2 1-4 16,2 4 8-16,0 1-5 0,0 3 7 0,-1 3 3 16,4 1-4-16,-3 0-3 0,3 1 8 0,0 1-2 15,-1 1 7-15,4 0 2 0,0 3 0 0,-3-1 5 0,3 0-4 16,-2 1-29-16,0-2-50 0,1 1-22 0,-4-4-54 15,0 2-48-15,-1-5-62 0</inkml:trace>
  <inkml:trace contextRef="#ctx0" brushRef="#br0" timeOffset="5011.5619">12664 3466 527 0,'0'-7'16'0,"0"2"17"16,0-2 20-16,0 2 14 0,0-2 31 0,0 2 21 15,0-2 21-15,0 0 23 0,0 0 4 0,1-1 10 16,-1 2 4-16,0 0 9 0,0 1-13 0,2 2-7 0,0 1-10 16,-2 0-16-16,0 1-23 0,0 1-21 0,0 0-31 15,1 1-22-15,-1 1-20 0,-1 0-15 0,1-1-17 16,0 1-5-16,1 3 1 0,1 2-9 0,-1 3 13 0,4 2 5 16,0 5 11-16,-1 4-4 0,3 5 5 0,-2 2 5 15,4 4 2-15,-1 3 4 0,0 2-10 0,-2 1-2 16,3 2-10-16,-1 3 11 0,1-2-3 0,1 0-1 0,-3 1-6 15,1-4 10-15,1-3-3 0,0-3-18 0,-1-4-9 16,2-4-32-16,-1-6-45 0,-1-5-54 0,-1-1-59 16,-1-6-71-16,1-4-75 0</inkml:trace>
  <inkml:trace contextRef="#ctx0" brushRef="#br0" timeOffset="5402.4169">12457 4183 1358 0,'0'2'6'15,"0"-2"8"-15,0-2-4 0,1 1-4 0,4 1 2 16,-5 0 0-16,1 1-3 0,1 1-1 0,1 0-8 16,0 2-4-16,1 1 6 0,2 3 3 0,0 1 4 0,2 2 1 15,2 3 13-15,-2 3 12 0,6 0 9 0,-5 3-9 16,3 1 5-16,3 1 5 0,-2 0-7 0,2-3 1 15,2 4-16-15,0-2-7 0,-1-2-6 0,4-1 8 0,-1-4-10 16,0 2-2-16,2-5 3 0,-3-2 1 0,3 1 3 16,3-3-5-16,-4-3 2 0,4 0-1 0,-3-4-2 15,1-1 3-15,1-3-4 0,1-2 0 0,-2 0 4 0,4-4 5 16,-1-3-7-16,2 1 6 0,-2-2 2 0,-3-3-5 16,4 0 6-16,-3-4-2 0,-1-2-7 0,-2 1-2 15,1-3-1-15,0-3-4 0,-3-1 6 0,-3-2-3 0,0-1-5 16,-2-1-1-16,0-1 8 0,0 2-1 0,-5 1 3 15,-2 4 0-15,1 1-8 0,-3 4 4 0,2 2 8 16,-4 4-9-16,1 3 2 0,-1 5 1 0,-2-1-2 0,0 5-3 16,0 1-5-16,-2 1-26 0,2-1-38 0,-1 3-20 15,-1 0-47-15,0 0-53 0</inkml:trace>
  <inkml:trace contextRef="#ctx0" brushRef="#br0" timeOffset="10914.0618">12872 6268 1348 0,'-6'-9'33'0,"-1"-1"27"0,-3-2 21 0,3 2 3 16,-1 0 15-16,-2 1 7 0,2 0 15 0,-2-1 2 15,2 0-23-15,-3 1-10 0,1-1-10 0,1 0 12 16,0-2 8-16,-4 2 5 0,3 0-5 0,-2 0 16 0,2-1 8 16,-2 1-19-16,1 2 0 0,-1-1-4 0,2 2-21 15,-2 2-11-15,3 2-8 0,-2 0-19 0,1 1-20 0,-3 4-5 16,1 1-6-16,-1 0-11 0,-2 7-9 0,-1 1-3 16,-2 5 3-16,1 3-2 0,-4 5-2 0,3 3 13 15,0 4-2-15,1 4 1 0,1 3 2 0,2 3 4 16,2 4 0-16,2 2 3 0,2 3 5 0,5 0-10 0,1 1 0 15,4 0-1-15,2-2 6 0,3-3-3 0,3 0-4 16,0-5 1-16,3-2-7 0,3-3 2 0,-4-7-5 16,6-2 1-16,-6-5 3 0,6-4 2 0,-4-5-3 0,0-1 2 15,1-8 3-15,-2 0 6 0,-1-5 7 0,2-1-2 16,-3-3 0-16,0-3-3 0,1-4 5 0,0-5-7 0,2-4 2 16,-1-5-5-16,-1-6-11 0,4-2-3 0,-3-5-23 15,1-5-15-15,-1-3-13 0,-1-3-8 0,-2-5-11 16,-2-2-17-16,-1-1-9 0,0-5-9 0,-4-1 9 15,-2-3 9-15,-1 2 13 0,0 1 11 0,-1 1 10 16,-2 5 18-16,-1 2 19 0,-1 3 14 0,0 6 7 0,-3 3 2 16,0 2 2-16,1 6 1 0,-2 2 2 0,1 3 1 15,0 4 11-15,-1 1 13 0,1 4 21 0,1 5 19 16,1 3 9-16,1 2 11 0,-1 2 5 0,5 5 1 0,-3 2-20 16,3 3-16-16,1 0-21 0,0 3-11 0,0 2-17 15,1 4 3-15,3 6 8 0,-1 5 4 0,1 4 17 16,1 9 5-16,0 3 4 0,3 6 0 0,0 4 7 15,3 0-18-15,-3 4-12 0,6-2-7 0,-3 2-10 0,2-3-6 16,1-2 1-16,0-2-8 0,2-2-9 0,-3-1-9 16,-1-7-28-16,-2-2-31 0,1-9-22 0,-1-3-41 15,-3-4-35-15,-1-6-32 0,1-6-41 0,-2-1-49 0,2-4-41 16</inkml:trace>
  <inkml:trace contextRef="#ctx0" brushRef="#br0" timeOffset="12637.1355">13032 5939 1358 0,'8'-3'19'0,"-4"3"13"0,0 0 23 0,-1 1 28 16,0 4 9-16,-1 2 20 0,-1 0 9 0,3 3 1 15,-1 2-18-15,0 2-13 0,3 1-25 0,-3 0-25 16,0 1-12-16,2 1-19 0,-2-2-7 0,2 0-4 0,-2-1 2 16,3-2-4-16,-2 1 2 0,-1-4-6 0,0 1-36 15,2-3-19-15,-4 0-34 0,3-2-19 0,-4-2-15 0,3-1-12 16,-2-4-13-16,4-1-19 0,-4-2 21 0,4-2 7 15,-2 0 25-15,4-5 22 0,-1-1 2 0,2-2 9 16,0-1 16-16,-2-3 26 0,2 0 13 0,1-3 13 16,-1-1 9-16,1 2 9 0,-5-3 16 0,5-1 30 0,-1 1 13 15,-1 0 21-15,-4 3 29 0,0 1 45 0,-1 0 26 16,-2 6 38-16,0 0 13 0,-2 4 0 0,1 2 8 16,-2 1-13-16,-2 5-14 0,1-1-35 0,0 3-22 0,0 0-42 15,-1 3-17-15,0-1-27 0,2 1-24 0,-2 1-13 16,1 3-17-16,3-1-6 0,-2 3-6 0,3 1-4 0,0 3-6 15,0 0 6-15,3 2 6 0,2 3 0 0,1 0 8 16,2 2 4-16,3 1 0 0,2 3-1 0,2 1 5 16,1-3-1-16,3 5-4 0,0-2 0 0,2 0-6 15,-2-1-2-15,0 0-9 0,0 0 8 0,-1-1-5 0,-1 0-3 16,-2-2 4-16,-4 0 4 0,-1 1 1 0,-3-3-5 16,-3 0 9-16,-1-1 0 0,-3-2 1 0,-3-1 8 0,-2-3-7 15,-3 0 4-15,0 0-5 0,-1-2 1 0,0-3 4 16,-4-2-9-16,1 0 0 0,0-1-6 0,1-3 2 15,-5-1-15-15,5-5 3 0,0 0-7 0,-2-3-6 16,4-3-2-16,-4-2-1 0,5-4-9 0,0-2-9 0,4-6 1 16,0-3 2-16,3-1 4 0,1-5 0 0,1-2 7 15,3-3 5-15,2 2 1 0,4-3 16 0,-1 1 2 0,0 2 5 16,3 3 0-16,2 1 0 0,-2 2-2 0,1 2-5 16,0 5 8-16,-2-3-1 0,3 5 3 0,-1 0-7 15,1 2 4-15,-5 2 0 0,3 1 0 0,-2 2 1 16,-2 3-5-16,0 4-4 0,0 2 1 0,-2 3 5 0,1 1-5 15,1 4 1-15,1 2 6 0,1 6 7 0,1 2 2 16,1 6 14-16,3 3 6 0,2 6-3 0,1 6 9 0,-1 2 4 16,0 6 0-16,4 2-9 0,-4 1 1 0,1 0-16 15,-1 1-4-15,-1-1 4 0,-2 0-8 0,2-1-4 16,-2-2-3-16,-3 0 1 0,1-4 5 0,-4-1 1 0,0-2-1 16,-3-3-4-16,0-2-2 0,-3-3-2 0,-2-4 5 15,2-4 2-15,-2-4-7 0,-2-2 4 0,2-5 6 16,-2-2 2-16,1-3 6 0,1-4 1 0,-4 2-14 0,4-3-3 15,-1-3-2-15,-3-2-5 0,3-4-3 16,-2 0-2-16,1-5-5 0,-1-1-5 0,0-5 7 0,-3-3 1 16,1-3-6-16,2-1-2 0,-2-3-4 0,-3-4-5 15,0-4 8-15,-1-2 0 0,1-3 4 0,-2-1-4 0,-1-2 14 16,2-5 7-16,-3 1-2 0,-2-1 5 0,5 1-4 0,-4 0 5 16,4 1-5-16,-3 1 3 0,5 3-6 15,-3 3 1-15,5 1 7 0,-1 6-7 0,3-2 4 0,-3 6-2 16,4 1 1-16,1 2 7 0,2 1-1 0,1 2-2 15,4 1 1-15,-1 2-2 0,3 4 2 0,0 2 3 16,4 2 0-16,1 4-10 0,2 3-1 0,2 3-1 16,0 2-8-16,0 8 7 0,5 5 1 0,0 4-3 0,0 9 10 15,1 5 4-15,0 6 7 0,1 6 0 0,-2 4 9 16,-1 1 5-16,-1 6-2 0,1-1 4 0,-5 0-10 16,-2-1 2-16,-3 1 2 0,-1-2 4 0,-3 0-12 0,-2-2-3 15,-3-1 0-15,-2-4-4 0,0-3 2 0,-4-5-13 16,1-3-5-16,-1-7-4 0,1-4 15 0,-1-3-5 15,1-7-5-15,2-1-4 0,-4-4-11 0,3-4 1 0,-3-4-8 16,4-3-8-16,-5-4-12 0,3-3-3 0,-2-4-5 16,2-6-17-16,-2-3-11 0,0-5-1 0,2-7-15 15,-2-1-4-15,4-5 2 0,1-5 3 0,0-3 2 16,1-3 29-16,4-3 19 0,-2 1 14 0,3 2 23 0,1 3 7 16,-1 3 9-16,3 9 0 0,-2 6 5 0,-1 8-4 15,1 11-3-15,0 5-1 0,-2 6 8 0,0 4 24 0,1 6 20 16,-3 4 22-16,4 5 16 0,2 3 12 0,1 6 6 15,-1 4 9-15,4 6-2 0,0 0-20 0,0 6-23 16,0 0-15-16,6 1-15 0,-4 0-14 0,2 2-1 0,0-2-5 16,1 0-4-16,-1-1-4 0,0 2 2 0,1-3-9 15,-2-2-1-15,-1-1 6 0,-2-5-5 0,-2-4-3 16,3-3-5-16,-6-6 2 0,2-5-4 0,-3-3 7 0,0-3 1 16,-2-4-7-16,-2-1 5 0,3-5 4 0,0-3 0 15,2-3 2-15,0-3-4 0,4-4-2 0,-2-3-3 16,3-3-6-16,3-3 1 0,-2-1-12 0,3 2 7 0,0 0-4 15,0 1 6-15,-1 1-3 0,3 6 1 0,-2 0 5 16,-1 4 0-16,3 1 11 0,-3 2-10 0,1 4 7 16,-3-1-13-16,3 1 2 0,0 4 3 0,-2-1 6 0,0 2-5 15,-2-1 2-15,-1 2 3 0,0-1-4 0,1 1 10 16,-2 1-3-16,5-1-3 0,-3 2-2 0,4-3 4 16,-4 3-11-16,5-1 4 0,3 1 2 0,-3-1 2 15,2-2 2-15,2 1-1 0,-1-2-1 0,2 1-2 0,-1-1 9 16,4-2-8-16,-4 1-10 0,0-1-16 0,0 0-19 0,-3-1-12 15,0 0-11-15,-3-3-2 0,0 0-16 0,-1 1-9 0,-2-3-5 16,-2-2 3-16,3-3 4 0,-2-1 7 16,2-1-2-16,-3-5-2 0,3-2 0 0,-3-4-3 0,0-6 3 15,2-1-3-15,-2-4 0 0,-3-5 2 0,-1-1 14 16,-2 1 22-16,-3 0 31 0,-4 4 35 0,-3 4 38 16,0 6 28-16,-2 7 31 0,-1 6 16 0,0 4-3 15,-3 6-10-15,-2 2-12 0,1 2-14 0,1 2-12 16,-4 3-18-16,1 1-15 0,3 1-14 0,-1 3 1 0,1 2-8 15,-1 2-3-15,3 1 4 0,0 7-1 0,2 5 8 16,1 0 5-16,0 7 22 0,1 5 2 0,3 4 10 0,1 4 1 16,1 8 9-16,0 4 1 0,5 4-2 0,-1 5-8 15,5 4-14-15,0-1 1 0,2 4-5 0,3 1-3 16,2-1-17-16,1-1-10 0,2 1-3 0,0-2 1 0,1 0-4 16,4-2-2-16,-3-1-8 0,3-2-10 0,-3-2-12 15,1-4-16-15,-2-3-3 0,-1 1-16 0,-7-5-6 16,1 0-7-16,-5-3 0 0,-7-2 14 0,-1 0 8 0,-4-1 15 0,-5-3 7 15,-1 0 15-15,-6 0 3 0,-1-4 10 16,-5 1 4-16,-3-4 2 0,0 0 6 0,-3-1 4 0,-1-3-1 16,-2-3 1-16,1-3 15 0,-2-3 0 0,4-3 3 15,-1-4-1-15,2-5-5 0,4-1-5 0,-2-6 1 16,4-3-3-16,-1-5-12 0,1-2-2 0,-1-6-5 16,1-2-4-16,-2-9-4 0,1-4-3 0,4-5-3 0,-2-7-4 15,2-8-5-15,1-3-15 0,4-9-15 0,2-4-13 16,3-5-8-16,4 0-6 0,0-5-1 0,4 0-12 15,2-1-31-15,1 2-8 0,0 0 4 0,5 4-11 0,0 5-2 16,0 0-14-16,2 7-19 0,-1 5-23 0,4 2 12 16,1 5-15-16</inkml:trace>
  <inkml:trace contextRef="#ctx0" brushRef="#br0" timeOffset="17904.1973">16521 5229 935 0,'0'0'25'15,"0"-1"19"-15,0-2 22 0,0 3 12 0,0 0 25 16,0 0 9-16,1 0 9 0,-1 3 12 0,0-3-5 16,3 0-17-16,-3 0-8 0,0-3-3 0,0 3-23 0,0 0-9 15,0 0-6-15,-1 0-13 0,1 3-19 0,1-3-3 16,-2 1-12-16,1 0-15 0,-2 2-3 0,2-1-3 16,0 1-3-16,0 4 1 0,-5 2-1 0,1 3-2 0,-1 1-3 15,-2 6 7-15,-2 0-3 0,4 5 1 0,-3-1 2 16,3 3 1-16,1 0-2 0,-1-1 8 0,5 1 0 15,-1 2 3-15,2-2 1 0,1-2 1 0,2-2-2 0,3 0 2 16,-1-3 0-16,2-2-9 0,3 0 4 0,-1-7-2 16,1 1 4-16,3-3-2 0,-3-4 4 0,1 2-2 15,1-4-2-15,0-3 8 0,1-3-1 0,1-3-4 0,-3-1-1 16,1-3-1-16,-3-4-4 0,3 0 5 0,-3-4-4 16,1 0-2-16,-3 0 0 0,-2-4-1 0,-1 2-3 0,1-1 1 15,-6-3 0-15,5 1-5 0,-5-2 4 0,-5 0-6 16,2 1-5-16,0-3 2 0,-3 0 7 0,-2 2-4 15,-2 1 6-15,-1 0-4 0,0 0 5 0,-1 3 3 0,0 3 5 16,-1 0-2-16,1 4-2 0,1 3 5 0,-1 3-2 16,2 1 1-16,2 0-5 0,0 7-12 0,2-2-17 15,3 0-11-15,-1 1-21 0,4 2-21 0,-1 0-22 0,-1 0-7 16,2 0 2-16,3 0 9 0,-1 2 17 0,1-1 14 16,5 1 18-16,-2 0 17 0,2 0 19 0,4 1 12 15,0-1-6-15,1 0 10 0,1 1-1 0,-1-1-5 0,0 2 4 16,0-3 1-16,2 4-1 0,0 1 2 0,0 0 7 15,0 1-12-15,4 1 4 0,-4 2 6 0,2 0-5 16,-1 1 3-16,-2 1-1 0,-1-2-1 0,-4 0-3 0,0 2 13 16,-1 0-8-16,1 0 8 0,-5-2 11 0,0 2 5 15,-3 0 6-15,3 1-3 0,-2-1 15 0,-2 0-8 16,2 0 3-16,-2-1 1 0,1 2-14 0,-1-1 1 0,2-3-7 16,-1 1 3-16,-1-1-15 0,4-1-2 0,-3-1 5 15,6 0-10-15,-4-1 9 0,4 0-4 0,2-1 1 16,-1 0-1-16,1-2 8 0,4 1 0 0,-1-4-4 0,2 3 0 15,-1-6 1-15,3 3-3 0,-2-4 4 0,3 2 0 16,0-3-2-16,-2-1 0 0,0-3-1 0,2 2-2 16,-3-6-7-16,3 1-13 0,-2 0-15 0,0-5-8 0,-2-4-7 15,3 2-12-15,-3-4-8 0,1-3-12 0,-2 0-14 16,2-2 2-16,-2-2 7 0,-3-4-1 0,2-1-3 0,-3 2 20 16,-1-6 8-16,-6 1 13 0,-1-2 24 15,-1 2 25-15,-4-1 18 0,-3 0 26 0,-3 3 36 0,0-1 17 16,-3 1 9-16,-1 5 11 0,-2 0 10 0,3 2 14 15,-4 2 0-15,4 5-9 0,-2 0-28 0,5 5-9 0,1 5-5 16,1 2-13-16,3 3-17 0,3 3-36 16,0 2-22-16,1 1-12 0,2 2 6 0,0 1-21 0,0 2-2 15,2 4-1-15,1 1-2 0,-2 8 10 0,4 3 8 16,-2 5 4-16,3 5 0 0,1 5 4 0,-1 6-2 0,2 4 11 16,0 4 0-16,0 4 0 0,0 2-1 0,1 1 3 15,-1 0-9-15,2-2-12 0,-2-4-13 0,2-4-9 16,-2-4-4-16,4-5-13 0,-4-9-14 0,-1-5-16 0,1-3-1 15,-3-6 15-15,0-4 8 0,-3-3 7 0,-1-4 1 16,-2-3-6-16,-3-2 7 0,-1-1 3 0,1-4-5 16,-3 0-8-16,-3-3 9 0,0 0-9 0,2-5 6 0,-5 3 20 15,2-2 7-15,3-3 9 0,-3 3 16 0,2-4 6 16,-1 1 1-16,1 1 9 0,1-3-5 0,2 1 4 16,1-4 2-16,0 1 2 0,3-1-2 0,1-2-4 0,2 2 2 15,4 0 1-15,-2 0 3 0,5 1-6 0,-1 2 0 16,2 1-1-16,1 4 1 0,-1 1 2 0,2 2-3 15,-1 1-7-15,-1 2 3 0,4 1 0 0,-2 5-6 16,-1-2 2-16,2 1-4 0,-3 3-3 0,5 2-1 0,-2 1 2 16,-1 1 0-16,3 2-1 0,-1 3 5 0,2 1 5 15,0 5 9-15,0 2 11 0,1 4 26 0,5 4 3 16,-7 1 1-16,5 5 8 0,0 3 6 0,-3 2-4 16,3 4-2-16,-2 0-9 0,0 2-30 0,0 1 1 0,0 3 1 0,0-1-9 15,-3-1-7-15,-1 0-1 0,3-1-4 0,-3-2 2 16,-3 1 5-16,2-2-3 0,-4-2 3 0,-2-5-6 15,-2 1 2-15,0-5-5 0,-3 0 4 0,-1-4-5 16,0-4 0-16,0-4-5 0,-1-3 5 0,-1-4 1 0,0-1 1 16,1-4 14-16,-1-2-2 0,2-3 3 0,-1-3 3 15,-4-1 1-15,4-3-12 0,1-3 1 0,-5-2-3 16,2-2-9-16,-2-8-8 0,-2-1 3 0,3-6-7 0,-4-4-2 16,2-4 2-16,-2-6 0 0,3-3-1 0,-4-4 0 15,1-6 4-15,0-3-3 0,1-4 1 0,-4-5 2 16,3-2 3-16,0-2 4 0,-1 1-1 0,1 0-5 15,2 2-1-15,-1 5 3 0,2 6-10 0,1 6 11 0,3 8-3 16,1 6-5-16,0 7 1 0,4 6 6 0,-3 8-4 16,4 5-4-16,0 3 4 0,-2 4-4 0,4 0-6 0,-2 5 0 0,0 2 0 15,4 4 1-15,-1 3 5 0,0 4 4 16,1 5 8-16,2 2-5 0,0 6 12 0,0 3 6 0,-1 6-5 16,-1 1 3-16,2 3-1 0,-1-1 3 0,-2 1-4 15,-2-1-4-15,0 3-8 0,0-6 2 0,-1 1 8 16,2-3 0-16,-1-4-2 0,-2-1-6 0,0-5 4 0,-1-3 4 15,-2-3 2-15,3-5-3 0,-3-3 4 0,-1-4-6 16,2-2 4-16,-2-1 6 0,0-4-2 0,2 0-3 16,-2-1 1-16,3-2 2 0,-2-6-8 0,4 1 1 0,-4-5-3 15,6 0-5-15,-2-7-10 0,-1 0-12 0,3-6-2 16,0-1-8-16,1-2-5 0,-1-4-18 0,-1-1-6 16,5-5-13-16,-3 0 13 0,-2 0 9 0,4-1 6 0,-1 6 4 15,-2 0 9-15,-1 7 12 0,0 5 6 0,-2 5 15 16,0 6-4-16,1 4-2 0,-5 6-4 0,1 1 5 15,-1 5-8-15,4-1 5 0,-3 5 3 0,2 2 7 0,1 3 4 16,1 3 9-16,2 2 11 0,-1 2 3 0,4 6 7 16,0 1 4-16,2 1-1 0,-1 2-2 0,6 0-6 15,-2 0-3-15,0 2-6 0,2-2-4 0,1 0-9 16,-2-2-1-16,2-3 2 0,-1-2-3 0,0-5 1 0,-1 0 5 16,2-5-7-16,-3-3-2 0,1-4 8 0,0-2-3 15,-2-6 6-15,0 1 2 0,1-6 0 0,0-3-1 16,-2-1 4-16,1-5-2 0,-1-2-4 0,3-1-5 0,-2-4-3 15,2 0-6-15,-4-3-6 0,6-2-20 0,-6-3-25 16,-2-2-12-16,4-2-7 0,-4-3-2 0,-2-3-5 16,-1-3 2-16,1-2 8 0,-3-5 22 0,-3 0 31 0,-2 0 42 15,0 1 35-15,-3-1 34 0,-4 6 30 0,-10 4 20 16,7 6 15-16,-4 4 3 0,3 5 6 0,-2 7-20 16,-1 3-15-16,1 6-34 0,-1 2-27 0,13 4-21 0,-10 2-16 15,3 3-17-15,-2 4-12 0,2 5-8 0,0 1-9 16,-2 7-1-16,3 4-1 0,1 6 1 0,-2 5 4 15,0 3 4-15,5 6-6 0,0 3 1 0,1 4 2 0,2 1 4 16,0 4 1-16,3-2 5 0,-1 2-2 0,0 0 8 16,3-1-19-16,-5 0-37 0,4-4-44 0,1-3-32 15,-2-5-53-15,2-4-92 0</inkml:trace>
  <inkml:trace contextRef="#ctx0" brushRef="#br0" timeOffset="18072.3118">17920 4657 1068 0,'-4'-7'2'0,"1"2"-4"0,2 0 0 0,2-5-2 16,-1 5-9-16,0-1-27 0,2 0-24 0,-1 2-25 0,4-3-26 15</inkml:trace>
  <inkml:trace contextRef="#ctx0" brushRef="#br0" timeOffset="32372.8048">11480 7565 1068 0,'-7'0'22'0,"4"0"22"0,0 0 19 16,1 0 13-16,1 0 8 0,-1 0 13 0,1 0-1 15,1 0-1-15,0 0-19 0,0 2-12 0,1-2-20 16,-1 0-12-16,2 1-7 0,-2 1-13 0,1-2-4 16,1 0 7-16,0 0-2 0,-1 0-8 0,1 0 2 0,-1 0-7 15,1 0 1-15,0 0-3 0,-2 0 3 0,3 0-11 16,-3 0-2-16,2 0-6 0,-1 3 0 0,-1-3 10 15,2 0-9-15,1 0 6 0,0 0 2 0,0 2 3 0,2 0-1 16,3-1 5-16,0 2 3 0,4-2-4 0,1 2 14 16,2-1-2-16,6 1 3 0,0-3 0 0,2 3 12 15,3-3 12-15,2 0 10 0,2-3 2 0,5 2-3 0,1-3 0 16,2 0-2-16,6-2 12 0,2-1-4 0,5 0-13 16,0-1-17-16,4 0-8 0,2-1 0 0,0 1-3 15,3 0 4-15,0-1-14 0,1 0 0 0,1-1-1 0,1 1 3 16,1 1 10-16,-1-1-5 0,0 1 2 0,2-1-3 15,-2 3 1-15,2-2-3 0,-4 1-5 0,3-1-5 16,-4 3 0-16,-3-2 1 0,-1 2 6 0,0 0-5 0,1 1 2 16,-3-1 5-16,1 2 0 0,-2-1 8 0,-2 1-6 0,1 1-1 15,-1 2-3-15,-5-3 1 0,-5 3 1 16,-3-2-12-16,-7 1 11 0,-2 1-7 0,-8 0 8 0,-3 0-4 16,-4 1-1-16,-2-1 2 0,-6 2-5 0,-3-2 9 15,-1 0 0-15,0 0 0 0,-2 0-5 0,0 0 4 16,-2 0 0-16,0 3 3 0,2-3-11 0,0-3-20 15,-1 3-33-15,1 0-13 0,-2 0-32 0,2 0-25 0,-2 0-46 16,2 0-44-16,-1 0-37 0</inkml:trace>
  <inkml:trace contextRef="#ctx0" brushRef="#br0" timeOffset="37367.2771">17072 7726 218 0,'-4'-4'12'16,"-1"2"3"-16,0-3 10 0,2 5 4 0,-2-4 6 16,2 4 3-16,0-3-6 0,1 3 2 0,1 0-15 15,1-1-2-15,-2 1-11 0,2 0-4 0,-1 0-3 16,2-1 2-16,-1 1-3 0,0 1 2 0,0-1 0 0,-1 0-4 15,2-1 8-15,-1 2-4 0,-1-1-1 0,1 0-8 16,0 0 12-16,-2 0-6 0,0 0 8 0,1 0 2 16,-1 0-8-16,0 0 6 0,1 0-4 0,-1-1 4 0,1 1-6 15,1 0 6-15,-2 0-10 0,0-3 4 0,2 3 4 16,-1 0-4-16,1 0 5 0,0 0-1 0,-2-1 0 16,1 1-4-16,1 0 4 0,-2 0-12 0,-1 0-8 0,3 0 0 15,-1 0-10-15,-2-3 4 0,1 3-1 0,-1 0 1 16,-1 0-2-16,1-2 11 0,0 1 1 0,0 0 7 15,0 0 10-15,-2 1-9 0,2-3 5 0,-2 3 0 16,2-1 2-16,0 0 3 0,-4-2-3 0,3 3-2 0,-2 0-6 16,1-1 5-16,-2-2 5 0,4 3-2 0,-2 0-3 15,2 0-7-15,0-1 7 0,-1 0-1 0,2 0 6 16,0 1-2-16,2 0-3 0,-1-2-1 0,-1 2 2 0,2 0 7 16,0-3-1-16,-1 3-3 0,1 0 6 0,-2 0 3 15,0 0 4-15,2-3 9 0,-1 2 10 0,1 1 3 16,0 0 4-16,0-2 3 0,0-1-10 0,0 3 2 0,0 0-4 15,0-1-13-15,0-1-10 0,0 2-5 0,0 0-4 16,0-2-6-16,0 2 5 0,0-3-5 0,0 3 2 16,0 0 1-16,0 0 6 0,0 0-6 0,0 0 4 0,1 3 2 15,-2-3-4-15,1 0-1 0,1-3 1 0,-1 3 1 16,0 0-2-16,0 0 6 0,2 3-3 0,0-3 3 16,-2 0 4-16,0 0-2 0,0 0 0 0,1 2-1 15,-1-2 5-15,0-2-2 0,0 2-1 0,0 0 3 0,2 0-7 16,-2 0 8-16,1 0 1 0,-1 0 0 0,0 2-9 0,0-2-3 15,0 0 3-15,0 0-8 0,0 0 8 0,2 0-8 16,-2 0 4-16,2 0-2 0,2 0 13 0,-1-2 6 16,0-1-5-16,5 3 10 0,-1-1-2 0,4-2 4 15,-2 1-4-15,2-2 4 0,3 0-7 0,1 1-1 16,0 1 7-16,2-3-6 0,1 4 1 0,3-3-4 0,-4 0 1 16,4 3-3-16,1-2-7 0,-5 1 1 0,4 0-8 15,-2 2 6-15,0-2-7 0,0 2 2 0,-3 0-1 16,-1 0 0-16,1 0 3 0,0 0-5 0,-2 0 4 0,3 0-8 15,-4 0 4-15,5 0 6 0,-4 0-7 0,3 0 5 16,-1 0 2-16,1 0 3 0,4-3 2 0,-5 3 4 16,3 0-2-16,-3-1-1 0,-1-1 0 0,3 2 2 15,-2 0-9-15,-2-1 3 0,0 1-5 0,-1 0 6 0,1 0-2 16,-1 0-3-16,1 0 6 0,-3 0-10 0,2 0 8 16,-1 0-7-16,-1 0 9 0,3 0-8 0,-3 0 9 15,1 0-6-15,-2-1-2 0,2 1 5 0,-1 1 2 0,1-1 1 16,0 0-9-16,-2 0 2 0,2 0-6 0,-1 0 7 15,3 0 4-15,-1 0 3 0,2 1-8 0,0-2 4 16,0 1 4-16,0 0-3 0,3 0 0 0,-1 0-5 0,0 0 0 16,-3 0-5-16,2 0 8 0,0 0-5 0,-1 0 2 0,0 0-2 15,0-1 2-15,0-1 0 0,0 2-1 0,0 0-1 16,0 0-2-16,-2-1 3 0,3 0-3 0,-2 1 3 16,2-3 2-16,-2 3 0 0,0 0-2 0,-1-2 5 15,3 0-2-15,-3 2 0 0,2-1-3 0,-2 0 1 16,0 0-4-16,2 1-1 0,0-2 3 0,2 2-5 0,-1 0 0 15,-2-1 6-15,2-1 1 0,0 2-4 0,-1-1 9 16,3 0 1-16,-3-2-2 0,2 3 3 0,-2 0-5 0,1 0-2 16,-2 0 6-16,1-1-1 0,0 1-8 0,-4 0 2 15,2 0 0-15,0 0 3 0,-2 0 3 0,1 0-1 16,0 0-12-16,-3 0 14 0,5 0-4 0,-3-2 3 16,3 2-4-16,-1-1-2 0,3 1 5 0,-2-1-8 15,2 0 15-15,-2 0-14 0,3 1 3 0,-1 0 5 0,3-2-1 16,-1 2 4-16,1-3-7 0,-2 3 8 0,1 0-7 15,-1 0-1-15,-3-2 0 0,3 2-3 0,-4 0 2 16,3 0 2-16,-3 0-2 0,-2-1 2 0,1 1-1 0,0-2 3 16,-2 2 0-16,1 0-2 0,-1 0 3 0,2 0-11 15,0 0 7-15,-3 0 0 0,5-1 1 0,-2 1-2 0,1-3 2 16,0 3 3-16,0 0 1 0,4-3 7 0,-1 3-4 16,0-2-1-16,0-1 4 0,0 3-2 0,-1 0-3 0,-2-3-3 15,1 3 0-15,-3-1-7 0,1 1 2 0,-2-2 5 16,-2 2-4-16,-1 0 0 0,-1 0 1 0,3 0-5 15,-4 0 1-15,2 0 6 0,-3 0-1 0,1 0-5 16,0-1 2-16,-1 1 3 0,1 0-1 0,0 0 7 16,-2-1-6-16,0 1-1 0,2 0 0 0,-2 0-5 0,3 1 5 15,-1-2 2-15,2 1-2 0,-3 0-2 0,1 0 6 16,4 0-2-16,-4-1 1 0,3 1 0 0,-1-1-7 16,-1 1 1-16,2-2 0 0,-2 2 4 0,1 0-4 0,-3 0 4 15,3 0-6-15,0 0 8 0,0 0 0 0,-2 0-3 16,-2 0 0-16,2-2 2 0,0 2-4 0,0 0-2 15,2 0 4-15,-2 0-2 0,-1 0-2 0,1 0 7 0,4 0 0 16,-4-3-2-16,5 3-1 0,-2 0 2 0,3 0 1 16,-3 0-6-16,3 0 10 0,1 0-13 0,-1 0 5 15,0 0-5-15,0 0 9 0,1 0-4 0,0 0-2 16,-2 0 6-16,-2 0-9 0,2 0 12 0,-2 0-6 0,1 0 7 16,-5 0-8-16,5 0 1 0,0 0 1 0,-3 0-5 15,2 0 3-15,1 0-3 0,-1-1 1 0,0 1-3 16,0 0 2-16,3 0 2 0,-3 0-1 0,2 0 2 0,0 0 0 15,0-2-3-15,0 2 5 0,2-1-1 0,-1 1-1 16,2 0-4-16,-1 0 0 0,1 0 7 0,1 0-6 16,-1 0 6-16,-1 0-3 0,0 0-4 0,-1 0 0 0,1 1 7 15,-2-1-1-15,-2 0-8 0,3 0 7 0,-3 2-3 16,0-1 0-16,1-1-2 0,-3 0 6 0,2 0-4 16,-1 0-1-16,0 0 6 0,-2 0-2 0,3 0-8 15,-1 0 2-15,-1 0 9 0,3 3-5 0,-2-3 3 0,-1 0-2 16,6 0-5-16,-2 0 1 0,1 2 4 0,2-2 0 15,-2 0-1-15,0 0-3 0,3 2 4 0,1-2-1 16,-3 0 5-16,-1 1-3 0,3-1 2 0,-4 0-2 0,1-1-1 16,0 1 5-16,-2 0-7 0,-1 0 6 0,1 1 0 15,0-1-3-15,-1-1 0 0,-2 1 3 0,1 0-1 16,0-2-2-16,-2 2 0 0,1 0-3 0,-2 0 2 0,-1 0 0 16,0 0 2-16,-1 0 2 0,-1 0-2 0,3 0 0 15,0 0 13-15,-3 0 2 0,4 0-1 0,-2-2-1 16,2 2-2-16,0 0-4 0,-2-3 4 0,5 3-2 0,-3 0-6 15,-2 0-6-15,2 0-2 0,-4 0 5 0,2 0 6 16,-3 0 13-16,2-1 15 0,-2 1 9 0,0-2 4 16,2 2 7-16,-2 0 6 0,0-1-5 0,-2 1 0 0,4 0-8 15,-4 0-8-15,2 0 1 0,0 0-17 0,0 0 4 16,-2 0-2-16,4 0-1 0,-2 0-3 0,0 0-8 16,0 0-8-16,0 0-12 0,2 0 13 0,-2 0-6 15,0 0-5-15,0 0 1 0,0 0-2 0,0 0 7 0,0 0 0 16,0-3 4-16,0 3-3 0,0 0 0 0,-2 0-5 15,2 0-9-15,-2 0-17 0,2 0-29 0,0-1-40 16,0 0-50-16,0-2-79 0</inkml:trace>
  <inkml:trace contextRef="#ctx0" brushRef="#br0" timeOffset="47950.2043">18651 9562 1787 0,'-8'-1'20'0,"0"-1"16"0,4-2 4 0,0-4 6 0,3 5-3 16,-4 3 3-16,5-1 2 0,3 1-1 0,-1-1-20 0,-1-1-15 16,-1 2-7-16,2-2-10 0,0-1 2 15,-1 3-4-15,1 0-1 0,-1-3-3 0,4 2 4 0,2-2-6 16,3 1 7-16,5-1-1 0,4-2 3 0,6 2 1 15,1-1-2-15,5-1 8 0,7 0-9 0,-3 1 6 16,4-2-4-16,4 1 8 0,-1-1-8 0,3-2 0 0,1 1 5 16,0 0-2-16,1 0 4 0,2-1-3 0,-2-1 7 15,2 1-4-15,2 1 8 0,4-2-1 0,-1 1-6 0,1 0 0 16,2 2 2-16,1 0 5 0,1-3-7 0,1 4-8 16,2 0 1-16,-1-2 3 0,3 0 0 0,0 0 4 15,6 0-1-15,1-1-6 0,7 0 3 0,4-1 10 0,0 1-7 16,7-1-3-16,1 1 0 0,2-1-7 0,-1-3 9 15,3 3 3-15,-4-2-3 0,1 2 3 0,-2 1-5 16,-2-4 4-16,-2 5-3 0,-2-2-6 0,-5 2-4 0,-2 0-7 16,-6-1 2-16,-9 0-2 0,-4 4 8 0,-7-4-2 15,-7 4 3-15,-5-1 11 0,-6 1-8 0,-4 0 5 16,-4 0-1-16,-5 3 4 0,-3-1-2 0,-4 0 1 16,0 0 5-16,-6 2-2 0,0-1-1 0,-1 1 5 0,-4-2-6 15,1 2 0-15,-1 0 6 0,-1 0-3 0,0 0-1 16,0 0 7-16,0 0 6 0,-1 0 15 0,-1 0 18 15,2 0 1-15,-1 2 20 0,1-2 12 0,0 0-1 0,-2 1 4 16,-1-1 1-16,3 0-6 0,0 2-8 0,-1-2 1 16,-1 0-20-16,2 0-9 0,0 0 1 0,0 0-7 15,-1 0-6-15,1 0-10 0,0-2-5 0,-2 2-10 0,2 0 1 16,0 0-6-16,-2 0-8 0,2 0-14 0,0 0-21 16,2 0-33-16,-2 0-43 0,2 0-58 0,-4 0-72 15,2 0-80-15,-2 0-77 0</inkml:trace>
  <inkml:trace contextRef="#ctx0" brushRef="#br0" timeOffset="49915.0725">18488 9590 556 0,'0'-1'14'0,"0"-2"21"0,2 5 6 15,0-2 17-15,-1 0 11 0,1 0 12 0,-2 0 17 16,2 1 8-16,1-1 0 0,-3 1-14 0,1-2 3 16,-1 1-8-16,3-1-5 0,-3-1-8 0,0 2-19 0,0 0-8 15,0-1-14-15,2 1-10 0,-2 1-10 0,0-1-9 16,0 3-13-16,1-3-2 0,-1 1-1 0,0-1-5 0,0 3-2 15,2-3-2-15,-1 3-2 0,-1-1 1 0,0-2 8 16,4 5 0-16,-4 0 4 0,3 2 6 0,0 5 26 16,4 3 33-16,-3 3 7 0,5 5 6 0,-2 5 2 15,1 1 2-15,-2 8 7 0,3 0-2 0,-4 1-18 0,0 0-30 16,-2 2-2-16,1-2-4 0,-4 1-2 0,1 1-8 16,-1-1-6-16,0 0 1 0,0-2-2 0,0 1-2 15,0-3-4-15,0-2 3 0,0 1-1 0,0-2 0 16,2-3 1-16,-2 0 2 0,4 1-1 0,-2 0 3 0,2 3 2 15,1 0 3-15,0 0-6 0,3 4 5 0,3-1-3 16,0 0-4-16,0-2 1 0,3 2-3 0,-2-2 2 0,2-2-12 16,-2 2 9-16,2-3-7 0,-2 1 5 0,-1-6 1 15,0 2-7-15,-3-4 6 0,-3-3-5 0,-1-2-1 16,0-2 3-16,-4-5-2 0,0 0 0 0,0 0-1 0,-2 0 0 16,-1 1 5-16,1-2-2 0,1-1 11 0,-3 1-11 15,3-2 8-15,1 0-3 0,-2-1-2 0,0-1 12 16,-1 1-9-16,3-2 2 0,-1 2-2 0,-1-2 0 15,0 2 3-15,1-1-4 0,-3 4 2 0,2-1-3 0,0 1 0 16,1 2 0-16,-1-1 0 0,0 1 4 0,2 1-1 16,0-1-1-16,-1-1-1 0,1 3-2 0,-2-1-1 0,2-2 6 15,0 1-2-15,-1 2-2 0,1-4-6 0,0 1 10 16,0 0-4-16,0 3 0 0,-2-5 6 0,0 2-9 16,2 1 3-16,0-2-1 0,0-2-3 0,0 4 1 15,0-2 4-15,4-1-1 0,-4 2-1 0,1-1 1 0,2-2-2 16,1 0 5-16,-1 4 3 0,3-4-3 0,-1 1-3 15,-2-1 0-15,2-1-3 0,0 1 4 0,-1-1-1 16,1-1-4-16,1 0 4 0,-3-1-3 0,2 0 6 0,-2-1-3 16,2 1-1-16,-2-3 1 0,1 0-2 0,-3 0 2 15,2 0-3-15,-2-2 0 0,1-1 1 0,-2 1 4 16,0-1 4-16,-2 0-6 0,2 0 9 0,0 0 2 0,0 0-5 16,0-1 3-16,-1 1-9 0,1 0-2 0,0-1-5 15,-3 1 3-15,3-1-8 0,0 0-1 0,0 1-1 16,0 0 4-16,0 0 4 0,0 0 2 0,-1-1 0 0,1 1 1 15,0 0 0-15,0 0-1 0,0 0 12 0,0-3-8 16,0 3-5-16,0 0-7 0,0 0 2 0,-2 0-2 16,2 0-14-16,-2 0-4 0,2 0-13 0,-1 0-5 0,-1 0 10 15,2 0-2-15,0 0 3 0,0 3 1 0,0-3 13 16,0 0 6-16,0 0 10 0,0 1 4 0,0-1 1 16,0 1-1-16,0-1 4 0,0 0 1 0,0 1 0 15,0-1 0-15,0 0-6 0,2 0 5 0,-2 1-4 0,0-2 9 16,0 1-3-16,1 0 3 0,-1 0 3 0,0 0-1 15,0 0 14-15,0 0 3 0,2-1 9 0,0 1-2 16,-2 0 1-16,0-1-5 0,1 1-1 0,-1 0-3 0,3 0-7 16,-2-1-15-16,3 1 0 0,-1-3-2 0,3 1-2 15,2-2 1-15,6-2 1 0,2 1-1 0,3-1 2 16,5 0 3-16,-2-1-7 0,8 0-1 0,-1 0-1 0,1-1 2 16,1 3-2-16,3-3 1 0,0 1 0 0,-1 0 7 15,4 0 4-15,-2-1-3 0,-1-1 9 0,1 1-3 0,4 0 3 16,-1-1 2-16,1-1-6 0,2 0-2 15,0 1 0-15,1-1 1 0,2-1-9 0,-1 2 4 16,3 0-3-16,-2-2-6 0,2 2 5 0,0 1 2 0,0-4-2 16,-3 3-2-16,-1-1 0 0,2 0-6 0,-1-2 8 0,0 3 8 15,-4-1-1-15,1 0-10 0,-1 1 4 0,-2 1 4 16,-1 1 0-16,-3 0 2 0,1-1-5 0,-3 1-2 16,2 1 2-16,-6 0 1 0,3 1-2 0,-3-2-2 15,-2 2 4-15,0 0-1 0,1 1-1 0,-5-1 0 16,2-3-4-16,-1 4 15 0,-2-1-1 0,1-2 4 0,-2 2 6 15,1-3 6-15,-2 1 4 0,1 2 3 0,-4-1 3 0,2-1-8 16,-4-1 3-16,-2 3-5 0,1-1-10 0,1 0-1 16,-1 1-1-16,-2 1 7 0,1-1 1 0,2-1 1 15,-2 1-8-15,3 1 4 0,-1 0 7 0,1 0-7 16,0-1-6-16,2 0-7 0,0 1-4 0,-2-2 4 0,3 2 6 16,0 1 1-16,1 1-3 0,-1-3 2 0,-1 1 2 15,2 1 1-15,-2-2-1 0,1 4-3 0,-3-3-1 0,5 1-8 16,-3-1-1-16,-2 3 5 0,3-1 0 0,-2 0-4 15,0 2 1-15,0-1-2 0,-2 1-4 0,-1-3 6 16,-1 3 2-16,0 0-5 0,-3 3-3 0,-2-3 0 0,-1 0-18 16,-1 0-15-16,-3 0-22 0,2 0-29 0,-3 0-38 15,0-3-32-15,-1 3-40 0,-1 0-46 0,1 0-27 16,-3 0-44-16</inkml:trace>
  <inkml:trace contextRef="#ctx0" brushRef="#br0" timeOffset="51389.856">22091 9153 123 0,'0'-2'3'16,"-2"-1"17"-16,2 1-6 0,0-1 3 0,-2 0-2 0,2-1 4 16,-1 3 3-16,-2-3-2 0,1 2-4 0,1 1-18 15,-1-3 5-15,1 2 1 0,1-1 3 0,-2 3-2 16,0-1-11-16,1 0 8 0,-1 0-2 0,2-1 12 0,0 2 0 15,0 0 1-15,0 0 9 0,0 0-1 0,-1 0 14 16,1 0-5-16,0 2 11 0,0-2-8 0,0 0 9 16,0 0-2-16,1 1-4 0,-1-1 7 0,0 1-3 15,0-2 4-15,0 1-8 0,0 1 2 0,0-1-11 0,0 1 1 16,-1-1-6-16,1 0-11 0,1 0-1 0,-1 3-7 16,0-2-2-16,0 0-2 0,0-1 1 0,0 2-8 15,0 0 7-15,2 1-1 0,-2-1 7 0,0 3 9 0,1 1 0 16,-1 3-2-16,2 1 7 0,0 3 4 0,-1 3-2 15,2 3 8-15,-1 5-7 0,4 2-8 0,-3 2-2 16,0 2 5-16,2 2-7 0,-2 2-3 0,1 0 8 16,1 3-6-16,-4-1-1 0,3 0-1 0,0 2-4 0,0 2 1 15,-2-2 11-15,1 5-1 0,0 1-5 0,2 1-1 16,-1 0-3-16,1 0 6 0,0 2-1 0,0-1-7 0,3-1-5 16,-1-2-1-16,2-1 0 0,-3-4 0 0,2 2 2 15,0-4-4-15,1 0 3 0,-1 1 14 0,-1-3-5 16,-1-1 2-16,3 0-3 0,-2-3 2 0,-1-1 0 0,1 0 4 15,0 0-3-15,0-3-5 0,-1-1 1 0,0-1-3 16,-1 0 1-16,1-2-2 0,1 0 2 0,-4-3 0 16,2 1 1-16,-1-2-4 0,-2 0 1 0,3 1 3 0,-2-3-3 15,0 0 3-15,0-2-2 0,-1 2-4 0,1-4 4 16,-2-1-4-16,1-2-1 0,0 0 1 0,-1-3 2 16,-1 2 0-16,2-4-2 0,-1 3 5 0,-1-1-4 0,2-2 2 15,-2 0 3-15,0 3-1 0,0-3-3 0,0 2 0 16,0 1 4-16,-2-1-4 0,-1 1 8 0,2-2-6 15,-3 3-1-15,1-1-1 0,0 2 3 0,-2-4-2 0,-1 2 2 16,1-2 2-16,-1 4-3 0,0-2-2 0,-2-1 0 16,-2 0 2-16,4 0 1 0,-4-2-2 0,1 3-2 15,1-3-5-15,0 1 5 0,0-2 0 0,1-1 2 16,0 1 3-16,-1-2 3 0,0 2-4 0,-6-2 7 16,1 4-3-16,-9-2-3 0,0 5 1 0,-3-3 9 0,-1-1-10 15,-4 4-3-15,0-3 3 0,0-1-10 0,0-4 12 0,3 3 2 16,-3-2 22-16,2-1 8 0,-4 3 21 0,4-2 9 15,-2 2 13-15,0-2 4 0,3 3-2 0,0-3-7 16,0 4-11-16,1-2-12 0,1 0-17 0,0-2 0 16,0 3-13-16,2-1-5 0,-3-2-2 0,1 2 4 0,1-2-2 15,0 2-4-15,-1-1-1 0,2-2-5 0,-3 0-6 16,2 2 5-16,2 0 1 0,0-1-1 0,0 2-11 16,1-3 3-16,1 3 1 0,0-2-3 0,2 2 7 0,-1-1-4 15,1 0-1-15,-2 0 1 0,6 1 3 0,-2-2-5 16,2 1-1-16,-4 3-2 0,6-3 5 0,-2 1 0 15,-1 1-2-15,0-1 1 0,3 3-1 0,-2-3 2 0,-2 2 5 16,2-2-7-16,2 2-3 0,-6-2 3 0,6 0 4 16,-4 0-8-16,1 2 7 0,2-2-1 0,-2 1-2 0,1 0 12 15,1 0-2-15,4-1-6 0,-4-1 0 0,2 2 4 16,1 0-2-16,0 0 0 0,0-3-2 0,0 2-5 16,1-3 0-16,1 3 4 0,0-1 4 0,3 0-7 0,-1 0 2 15,3-2 0-15,-2 2 8 0,4-1-6 0,-2-1 0 16,3 0 2-16,-4 0-11 0,4 1-2 0,-3-2-12 0,1 2-7 15,2-1-20-15,-3 0-4 0,2 0-1 16,-1 0-19-16,-1 0-20 0,2 0-7 0,-1 1-11 0,1-2-24 0,-3 1-18 16,1 0-37-16,0-2-38 0</inkml:trace>
  <inkml:trace contextRef="#ctx0" brushRef="#br0" timeOffset="56615.0142">20153 6449 161 0,'-2'-1'7'0,"1"2"11"0,-1-1 5 16,0 1 3-16,1-2 1 0,1 1-1 0,-2 0 4 16,-1-1 5-16,0 1-4 0,2-1-3 0,1 1 4 0,-4-2 2 15,3 2-2-15,-2 0 2 0,1 0-3 0,0-2-6 16,-1 2-3-16,2 0-9 0,-3-1-6 0,3 1-6 0,-4 0-3 16,2 0 3-16,0 0-2 0,0 1-2 0,0 1 2 15,-2-2 6-15,1 2-10 0,0 0 5 0,-4 1 3 0,3-1-5 16,-1 3 1-16,-1-2 4 0,-1 4-1 0,-1-2-6 15,0 3 12-15,-3-2-2 0,2 2-1 0,0-1 4 16,0 2 5-16,-2-1-1 0,1 1 0 0,0-1 8 16,1 2-4-16,1 0-2 0,1-1 5 0,-1 2-2 0,-3-2 0 15,6 0 3-15,-5 3 1 0,3-2-5 0,2-1-2 16,-1 1-2-16,-3 0-2 0,3 0 0 0,1-1 2 16,-2 1-9-16,0 0 1 0,3 0 0 0,-3-1-1 0,2 3 6 15,-2 0 7-15,0 0-6 0,2 1 1 0,-2 0-1 16,0 0 1-16,3 2-5 0,-3 1 8 0,2-2-9 15,0 2-9-15,0-2 6 0,-1 3-3 0,2 0 3 0,2-2-5 16,-2 3 6-16,2-3-10 0,0 5 6 0,-1-3-2 16,0 1 1-16,1-1-3 0,2-1 4 0,1 0 3 15,-2 1-4-15,0 0 10 0,4-1-5 0,0 1 3 0,-1 1 0 16,-1-2-2-16,3 2 4 0,1-2-3 0,-3 2-2 16,4 0-2-16,-2 0 7 0,2 0-2 0,-4 0 2 15,2-1-1-15,1-2-8 0,0 1 6 0,1-1 6 16,0 0-3-16,-1-1 3 0,0-1-6 0,2-1 2 0,-1 3 1 15,1-4 4-15,2 4-8 0,-2-2-2 0,2 0-2 16,3-1-5-16,-3 1 8 0,3-1-2 0,-1 0 0 16,2 0-5-16,1 0 12 0,-1-2-2 0,3 2-1 0,-1 0-5 15,0-3 2-15,4 2-2 0,-6-1 2 0,4-1-4 16,-2-2-7-16,0 1 5 0,1-2-3 0,0 2 6 16,-3-4-3-16,1 4-5 0,0-4 7 0,0 3 10 15,0-1-7-15,1-2-1 0,2 1 4 0,-3-2 3 0,4 2-3 16,-3-3 9-16,5 0-6 0,-1 1-9 0,-1-1 14 15,1-2-8-15,-1 1 6 0,1-1-2 0,-1 0 0 16,1 0-2-16,-2-1-3 0,-2-1 4 0,1 2-7 0,0-3 9 16,-3 1-3-16,2 0-4 0,-3-3 1 0,0 2 2 15,1 1 0-15,1-4-1 0,0 1 0 0,-1-1-2 16,1-1-1-16,1-1 1 0,1 2 2 0,0-2-5 0,-2 0 4 16,3-2 0-16,-2 1-4 0,3 0-1 0,-2-1 0 15,0 0 2-15,-2 1 1 0,1 1 1 0,1-4 0 0,-5 5-3 16,2-3 9-16,-3 1-2 0,2 1 0 0,-3-1 0 15,0 1-4-15,-1 0 5 0,2-1-2 0,-5-3 8 16,5 3-9-16,-5-3 7 0,1 2 7 0,1-2 3 0,-1 0 4 16,-2-1-6-16,2 0-1 0,-2-2-3 0,0 0 1 15,2-2-1-15,-2 0-12 0,3-1-1 0,-2-1-2 16,0 1-1-16,0-2-1 0,0 3 0 0,0-2-1 0,-1 0 0 16,-1 2 0-16,-2 1 1 0,0-1 12 0,2 1 2 15,-2-1 12-15,-2 0 3 0,2 3 3 0,0-3 4 16,-4 1-3-16,3-1 0 0,-1 0-16 0,0-1 6 0,-1 3-8 15,-2-2-6-15,2 1 0 0,-2-1-4 0,2 2 7 16,-3-2 0-16,0 0-1 0,-1 1-7 0,1-1 5 0,-2 2-4 16,0-2 0-16,0 2 2 0,0 1-1 0,-1 0 4 15,1 1-2-15,-2 0 1 0,-2 0-4 0,2 1 4 16,-1 2-3-16,1 0 3 0,0 0-7 0,-1 1-3 16,-3-1 2-16,2 3-3 0,0-1 6 0,-1 1-3 0,2 0 0 15,-3 0-2-15,1-1 1 0,-1 2 0 0,1-2 3 16,-2 3 0-16,0-2-1 0,1 1-2 0,-2-1 1 15,1 0-2-15,0 1 0 0,0-2-5 0,-1 4 0 0,0-1 3 16,2-1-3-16,-4 1 2 0,6 1 5 0,-4-1-7 16,2 3 3-16,0-1 4 0,-1 1-4 0,1 0 1 15,1-1-4-15,0 3 3 0,-2-2-4 0,0 2-3 0,0 0 10 16,4 0-8-16,-3 0 2 0,1 0-1 0,0 2 5 16,2-2-2-16,2 0-1 0,-1 3 4 0,2-2-1 15,4 0 0-15,-5-1-2 0,5 2-5 0,-4 0-16 0,3-1-19 16,1 1-13-16,0 1-12 0,-2-1-27 0,3 2-24 15,-5-2-23-15,5 2-27 0,-3 1-14 0,1 0-6 16</inkml:trace>
  <inkml:trace contextRef="#ctx0" brushRef="#br0" timeOffset="64316.3805">25994 7582 488 0,'0'-1'7'0,"0"1"16"0,0 0 6 16,0-2 11-16,0 4 10 0,1-2 12 0,-1 0 7 16,0-2 9-16,0 4-7 0,0-2-1 0,2 0 5 15,-2 0 0-15,1 0-4 0,-1 1-9 0,-1-1 3 0,1 0-1 16,0 3-1-16,0-3-9 0,1 0-3 0,-2 0-3 16,1 0 1-16,0 0-3 0,1 0-4 0,-2 1-7 15,1-1 1-15,0-1-4 0,-2 1 0 0,2 1-9 0,0-1-3 16,0 0-1-16,2 0-8 0,-2 1 4 0,1-1-7 15,-1 0 3-15,0 0-8 0,3 0 3 0,-1 0-6 16,-2 0 0-16,1 0 4 0,1 0-10 0,-1 0 5 16,1 0-2-16,0 0 3 0,2 0-8 0,0 0 5 0,2 0-4 15,3 0 4-15,4 0 5 0,1 0 2 0,2 0-3 16,5 2 2-16,-1-1 7 0,2-1-5 0,2 2 7 16,1 0-3-16,-1 0 2 0,0 1 1 0,3 0-5 0,0-1-3 15,-1 1 0-15,1-2 0 0,2 2-3 0,-3 0-3 16,1-1-1-16,-1 0-3 0,-1 0 9 0,0 0-3 15,-1 0-3-15,0-2 5 0,-7 1-2 0,4 1 4 0,-4-1-4 16,0-1 1-16,-1 0-6 0,-5 3 2 0,2-3 6 16,-1 1-9-16,-2 0 3 0,0-1-2 0,-3 0 3 15,0 0 1-15,-1 0-1 0,-1 0 2 0,-2 0-5 0,0 0 9 16,-3 0-4-16,2 0 0 0,1 2-2 0,-2-2 2 16,-1 0 5-16,0 0-5 0,0 0 3 0,0 1-5 15,0-1 8-15,-1 0-2 0,-2 0 6 0,1 0 0 16,2 0-2-16,-3 0 6 0,3 0 1 0,-3 0 8 0,3 0-3 15,-2 0 1-15,-1 0-3 0,3 0-5 0,-1 0-4 0,-3 0-6 16,1 0-8-16,-2 0-9 0,-5 0-4 16,0 0-6-16,-6 0 0 0,-3 2 0 0,-3-1-1 0,-5 0 11 15,-3-1 5-15,-3 0 1 0,-2 0-2 0,-3 3 8 16,1-6-5-16,-2 3 2 0,1 0 4 0,4-1-5 16,-1 0-1-16,3-1-4 0,4 1 11 0,4-1-9 0,2 2 8 15,4-1 0-15,3 1-5 0,4-1 2 0,-2 1 0 16,5 0 11-16,2 0-10 0,1-3 0 0,-1 3 3 15,6 0-23 1,0 0-7-16,0 0 10 16,0 0 2-16,0 0-9 0,0 0 1 0,0 0-4 0,0 0 1 15,0 0 10-15,0 0 3 0,0 0-7 16,0 0 40-16,58 3-2 16,23-2-11-16,-56 0 2 0,0-1-3 0,2-1-1 15,0 1-2-15,5-1 0 0,-5-2 4 0,3 2-6 16,2-2 4-16,-2 2-3 0,-2-2-2 0,-1-1 5 15,-4 4-1-15,-1-2 4 0,-4-1-5 0,-1 3 4 16,-7-1-4-16,-1-1 9 0,-3 1-1 0,-1 1 1 0,-3 0 2 16,-2 0 3-16,0-1-4 0,-2 1 1 0,2 0 5 15,-3 0-8-15,1-2-1 0,-1 2-4 0,0-1-3 16,-4 0-17-16,-2-2 0 0,-2 3-8 0,-4-4-5 0,-3 4-4 16,-4-2 3-16,-2 2 3 0,-4 0-8 0,1 0 5 15,-3 1 2-15,0 0 1 0,-2 0 2 0,4-1 1 16,-2 3-3-16,2-3-6 0,3 0 7 0,2 0 1 0,1 0-4 15,3 0 3-15,3 0-7 0,2 0 0 0,3 0-4 16,1 0 2-16,4 0 1 0,0 0-2 0,1 0 13 16,3 0-10-16,-1 0 1 0,3 0-2 0,2 0 6 0,-1-2 0 15,1 1-8-15,1 1 5 0,2 0-1 0,1-1 13 16,2 0 0-16,0-3 10 0,4 3-5 0,1-3-2 16,3 1 9-16,0 0-9 0,1 1 2 0,2-2-6 15,2 1 6-15,2-2-3 0,0 1 4 0,2 1 5 0,0-2 0 16,2 2 9-16,1 0-7 0,-2 0 6 0,-1 0-2 15,-3-2 3-15,-1 5-1 0,-2-3 0 0,-7 2 3 16,-2 1 5-16,-4 0 11 0,-1-3 17 0,-4 3 9 0,-1 0 1 16,0 0 1-16,-3 0-1 0,-3-1-7 0,1 0-14 15,-3 2-8-15,0-1-26 0,-4 1-12 0,-1-1-14 16,-4 3-5-16,-1-2-6 0,-2 2-7 0,-2 0 2 16,1-1-16-16,-1 3-10 0,-2-2-6 0,-1 1 2 0</inkml:trace>
  <inkml:trace contextRef="#ctx0" brushRef="#br0" timeOffset="65836.1877">26913 7060 228 0,'3'-3'1'0,"-1"-4"2"0,-1 4 15 0,1-1 3 16,1 1 16-16,-1-1 10 0,0-1 9 0,-1-2 7 16,2 4 5-16,-3-2 6 0,2 2-2 0,-2 0 1 0,2-3-5 15,-2 4-2-15,0-1-5 0,-2-1 3 0,2 0 0 16,-2 0-7-16,2 2-6 0,-1-2-1 0,-1-2-11 0,2 1-7 15,-3 0-4-15,3 0 1 0,0-2-8 0,-2 3-3 16,-1-4-2-16,1 1 2 0,2 0-1 0,-3 0 3 16,0-3-2-16,-1 3-6 0,2-3-1 0,-3 0 1 15,2 2 5-15,0-1-9 0,-2 0 6 0,3-1-9 0,-2 3 5 16,0-2-5-16,-3-2 7 0,2 5-7 0,0-5-2 16,-1 3 1-16,-1-1-5 0,0 0 9 0,0-1 0 15,-1 2-3-15,0-1-1 0,-1 2 6 0,1-3-5 0,0 4-3 16,-1-2 4-16,-1 0-3 0,1 1-3 0,-2 2 4 15,1-3-1-15,-1-1-3 0,-3 5 1 0,1-4 5 16,-4 3-10-16,1-2 1 0,-1 1 0 0,-2-2-1 0,-2 0 3 16,1 3 1-16,-4-2-4 0,2 0 2 0,-3 1 6 0,1 1-1 15,-3-1-3-15,2-1 0 0,1 2-4 16,-1 0-1-16,1 0 5 0,2 2-6 0,1-1 2 0,-1 3-2 16,0 0 3-16,4 0-4 0,-2-1 2 0,1 2 5 15,0 2-8-15,-1-1 1 0,3 1-3 0,-3-2 4 16,1 4 2-16,2-1-2 0,-2 2 2 0,-1-1 0 0,0 1 1 15,0 1 6-15,-2 0 4 0,1 1-6 0,-3 1 3 16,1 0 2-16,-1 1 3 0,-1 0-2 0,1 1-5 16,-1 0 2-16,1 0-2 0,1 2 2 0,2-2-8 0,0 2 5 15,2 0-9-15,2 0 0 0,0 2 5 16,0 1-5-16,2 1-1 0,0 1 1 0,-2 1 1 0,4 1-7 16,-4 3 4-16,4 1-2 0,1 0 0 0,1 4 0 15,-1-1 3-15,0 6-3 0,3-1 4 0,-4 3 6 16,2 0 2-16,3 2 3 0,-3-2 4 0,3 2 3 0,2 3-4 15,3-3 7-15,-1 2-8 0,3-1 1 0,2 0-2 16,3-3-2-16,0 1-2 0,4-3 0 0,2 0 2 0,2-3-9 16,1-3 6-16,4 2-1 0,1-5 5 0,1 0-6 15,3-2-2-15,-3-2 5 0,3-1-2 0,0-1 1 16,3 0 0-16,-4-3-6 0,1-1 1 0,-3-2 3 0,0 1 4 16,0-3-11-16,0 0 6 0,-1-2 0 0,-3-1 0 15,1-1 6-15,1-2-5 0,-1 4-1 0,3-6 2 0,-3 1 5 16,3 0-8-16,0 1 3 0,0-2 2 0,1-1-2 15,1 3 4-15,-2-3 6 0,3 0-7 0,5 2 3 16,-3-2 7-16,2 0-3 0,0 0 0 0,3-2 1 16,-1-1-6-16,2 3 0 0,0 0 2 0,-2 0-5 0,-1-3 5 15,0 2-1-15,0-3 0 0,-2 0-1 0,0 2 5 16,-4-1-1-16,1-4-1 0,-2 2 6 0,-2 1-9 0,3-2 11 16,-1-1-2-16,-1 0 1 0,0 1 3 0,0-2-4 15,0 0-1-15,1 1-3 0,-3-2 4 0,0 1-5 16,-1-1 0-16,-2 1-2 0,-3 1-3 0,3 0 3 0,-3-2 2 15,0-2-6-15,-1 4 2 0,-1-2 0 0,-1 1-1 16,0-1 2-16,0-4 2 0,0 4 0 0,-2-3-8 16,3 0 10-16,-2-1-3 0,-1 0-4 0,1-3 3 15,3 0-4-15,-2 2 1 0,-3-2-1 0,3 0 9 0,3-1-5 16,-5 2-3-16,3-2 3 0,-3 0 1 0,3 0-1 16,-4 3 2-16,1-3-2 0,1 2-3 0,-2-2 5 15,-1 0 1-15,2 4-2 0,-1-3-2 0,-2 0 1 0,2 3-1 16,-2-2-3-16,-1 1 1 0,1 0-4 0,1 2 3 15,-4 0 0-15,2-3-1 0,1 3 2 0,-1-2-1 0,-2 1 2 16,2-1 0-16,-1-1 0 0,-1 3-5 0,0-2 7 16,0 1-7-16,0-1 6 0,-3 2-3 0,3-2 4 15,-2-1 6-15,-3 1 5 0,3 0 1 0,-3-1-7 0,3 2 7 16,-1-1-6-16,-2 2 4 0,2-3-1 0,-2 3-9 16,2 1-2-16,0-1 2 0,-3 1-1 0,3-1-3 0,-2 0-2 15,0 2 4-15,-1-2-4 0,-2 0 1 0,0 0 0 16,-2 0 1-16,2-2 4 0,-4 1-7 0,1 1 6 15,-3 0 1-15,-1 0-1 0,0 0-2 0,0 1 0 0,-2 0-2 16,3 2-5-16,-2-1 16 0,2 3-6 0,-2-1-7 16,3 1 3-16,-1 2 7 0,0 0-7 0,0 1 3 15,0 0-2-15,-2 0-6 0,0-1-3 0,-3 1-1 16,1 0-3-16,0 0 0 0,-3 1 8 0,2-2-5 0,-1 1 4 16,3 0-1-16,0 1-6 0,1-2-18 0,6 3-15 15,1-1-18-15,1 0-33 0,3 3-32 0,0-2-53 16</inkml:trace>
  <inkml:trace contextRef="#ctx0" brushRef="#br0" timeOffset="73647.8881">3885 13958 266 0,'0'0'0'0,"1"0"4"0,-2 0 2 0,2-1 2 15,-1 1 5-15,0 0 2 0,0 0-2 0,2 0 3 16,-2 0 0-16,0 0-4 0,2 0 6 0,-2 0-1 0,1 0 0 16,-1 0-5-16,0 0 7 0,0 0 7 0,0 0 6 15,0 0 3-15,0 0-1 0,2-2 4 0,-2 2-5 16,0 0 7-16,0 0-3 0,0 0-6 0,0 0-6 0,0 0 2 16,0 0-8-16,0 0 6 0,0 0-4 0,0 0-2 15,0 0-5-15,0 0 0 0,0 0-3 0,0 0-4 16,0 0 1-16,0 0-13 0,0 0 7 0,0 0-6 0,1 0 5 15,-1 2 0-15,0-2-3 0,0 0 2 0,0 0 0 0,0 0 1 16,2 1-5-16,-2-2 8 0,0 1-5 16,2 0-7-16,-2 0 8 0,0 0 0 0,4 0-2 0,-4 1-2 15,3-1 0-15,-1 0 2 0,1 2 3 0,0 1 3 16,2 1-4-16,0-1 0 0,0 2 2 0,2 0 3 16,-2 2 8-16,1 0-11 0,1-1 5 0,-1 3-8 15,3 0 12-15,-1 3-10 0,2-2 1 0,-1 3 4 0,-2-1 0 16,1 2-3-16,1 0-3 0,0 1 8 0,-2-1-10 15,-1 0 9-15,1 0 2 0,-1 0-5 0,0-2-12 16,-1 0 10-16,0 0 0 0,0 0-1 0,-2-2 4 0,3-1-6 16,-2 0-3-16,0-3 2 0,-1 2 7 0,0-4-4 15,0 1 2-15,-1-1 13 0,1-1-2 0,-1-3 5 16,1 0 2-16,0 0-2 0,-3 0 3 0,3 0 5 0,-2 0-3 16,1 0-12-16,-2 0-3 0,2 0 1 0,-1 0 5 15,1 0 0-15,0-2-10 0,-1 0 10 0,1 1-7 0,1-1 5 16,-1-1-1-16,1 1 3 0,2-3 0 0,2-2-5 15,0 2 10-15,1-4-12 0,-2-1 8 0,6-1-6 16,-2-3 3-16,4 0-6 0,-3-3-4 0,4 0 3 16,-1-2-2-16,2-3-1 0,1 2 0 0,0-3 3 0,1 1-4 15,-1-2 0-15,1 1 4 0,0 0-5 0,1 1-5 16,-3 0 5-16,3 2 2 0,-3-1-10 0,0 4 3 16,0 0-1-16,-2 2-4 0,-1 1 6 0,-1 0 2 0,-2 3-2 15,-2 2-5-15,0-1 8 0,-1 3-1 0,0-1 4 16,-3 4-1-16,1-3-3 0,-2 4 3 0,1 1-2 15,-3-1 3-15,1 2-7 0,-2 0 8 0,2-1-7 0,0 2 2 16,-4-1-3-16,2 1 3 0,0 0-3 0,2 0 1 0,-2 0 1 16,0 0-19-16,2 0-32 0,-2 0-33 15,0 0-53-15</inkml:trace>
  <inkml:trace contextRef="#ctx0" brushRef="#br0" timeOffset="78888.9959">3795 15363 343 0,'-5'-2'8'0,"2"0"4"0,-4 1 2 0,1 0 1 0,3 1 9 15,0-3 10-15,-2 3 13 0,2 0 18 0,0-3-3 16,-2 3 4-16,3-1 2 0,-4 0 6 0,5-1-2 0,-4-1 0 15,2 1 1-15,-1 1-18 0,0-3-2 0,2 4 0 16,-3-3-2-16,1 2-6 0,1 0-4 0,1-1-11 0,-1 1-8 16,1-1 1-16,-1 0 3 0,0 2 2 0,0-2 9 15,-1-1 1-15,1 3 5 0,-3 0 11 0,3 0 3 0,-2 0 2 16,-1-2-6-16,1 2-6 0,0 0-13 0,-2 0 4 16,2 0-10-16,-3 0-13 0,1 0-5 0,0 0-6 15,-1 2-1-15,0-2-3 0,0 0 1 0,-3 0-7 0,0 3 6 16,1-1-2-16,-2-2-2 0,2 2 4 0,-4 1 2 15,0 0-2-15,1-2 3 0,-1 2 0 0,1 2-3 0,-4-2 4 16,4 2 3-16,-3-1-6 0,2-1-2 0,0 1 2 16,-1 1-2-16,2-1-1 0,-2 1-2 0,3-1 7 15,-1 0-8-15,0 1 6 0,1 1 2 0,-1-2-4 0,-1 1-3 16,4 0 4-16,-4-1 5 0,0 1-6 0,1 2 2 16,-1-2-7-16,3 1 2 0,-5 0 3 0,0 2-1 0,1-2 0 15,-2 2-8-15,2 2 2 0,-1-3-2 0,0 3 5 16,2-3 0-16,-2 0 1 0,2 2 4 0,0-1 2 0,4-1-1 15,-2 1 2-15,1-3 2 0,-1 2 4 0,3-1-5 16,1-1-2-16,0 1 1 0,0-1 0 0,-3 0 0 16,5 2 1-16,-4-2 4 0,1 2-5 0,1 0 0 0,-2 0 2 15,1 0 1-15,-2 1-2 0,3 0 1 0,-3 1-2 0,0-1-7 16,0 0 8-16,0 1-1 0,0-3 3 16,3 2-3-16,-3 1 1 0,1-2 0 0,1 0-3 0,1-1 5 15,0 1-8-15,0-2 4 0,2 0-2 0,-1 1 1 16,0 0-2-16,2-2-2 0,-2 1 0 0,3 3 2 0,-3-4 1 15,0 4 0-15,2-1-2 0,0-2 2 0,-1 1-5 16,1 1 2-16,0 1 6 0,-1-3-4 0,0 3-2 0,-1-1-4 16,4-2 1-16,-2 4 1 0,-1-2 6 0,1 1-2 15,2-1-3-15,-2 0 2 0,2 3-6 0,-2 0 9 16,2-1-4-16,-3 3-2 0,3-1-2 0,-2 0 4 0,2 1-4 16,-2 0-1-16,2 0 7 0,-2 0-9 0,2 2 9 0,-1-3-2 15,2 1 1-15,-1-2 1 0,1 2 0 0,2 0 5 16,0-2-4-16,0 1 5 0,0-1-5 0,0 2 3 0,2-2-3 15,-1 2-3-15,3-1 7 0,-2 2-4 0,3-2 2 16,0 2-4-16,0-1 4 0,1 1-2 0,-1 3 4 0,4-3 3 16,-2 3-4-16,2 0-3 0,-2 0 0 0,2-1 2 15,0 1-2-15,1-1 2 0,1-1-8 0,-3 1 1 0,3-2-1 16,3 1 5-16,-4-2 2 0,4 0-6 0,-2 0-4 16,1-2 3-16,3 2 4 0,-3-2-1 0,4-1-1 0,-3-2-4 15,4 3-3-15,-1-3 7 0,2 1-2 0,0 1-3 16,-1-3-1-16,0 0-4 0,1 2 1 0,-1-1 7 0,2-2 3 15,-4 4 2-15,1-3 1 0,2 0 3 0,-3-1-2 16,1 2 4-16,-1-2 6 0,0 1-8 0,0-1 1 0,0 0-4 16,0-4 3-16,2 2 0 0,-3-2 1 0,2 0 0 15,2-2-2-15,-1 0-1 0,0-2 2 0,2-1 0 16,-2-1 1-16,3 0-3 0,-2 0 0 0,3-2 1 0,-2-1-5 16,0 0 3-16,2 0 3 0,-2 0-5 0,-1 1 2 0,2 0 0 15,-2-1-1-15,-3 1 2 0,2 0 1 0,-3 0-1 16,4 0-8-16,-5 0 5 0,2 1-1 0,-2-1-3 15,-2 0 5-15,1 2-6 0,0-1 7 0,0-2-4 0,-2 0 2 16,1 2 1-16,-2-2-5 0,2 1 6 0,-1-3-5 0,-1 2 6 16,2-1-4-16,0 0 2 0,-3-1-4 0,4 2-2 15,-5-2 4-15,3 1-2 0,1-1 2 0,-2 1-8 16,0 1 1-16,2-1 2 0,-2 1 4 0,-1-1-1 0,2 1 2 16,-3 0-1-16,0-1 4 0,1 2 4 0,-1-3-3 0,-1-1-2 15,2 1 2-15,0 0 5 0,1 0-12 0,-2-2 9 16,3 0-7-16,-3-2 3 0,1 1 3 0,2 0-2 0,-3-2 2 15,2 2-2-15,-2 0 1 0,3-2-2 0,-5 2 4 16,2 1-5-16,1 2-1 0,-2-1 5 0,-1 1-4 0,-1 0 1 16,0 1 6-16,1 1 1 0,0-1-8 0,-4 1 8 0,1 1-3 15,0 0 4-15,-1-1-1 0,1-1 0 0,-1 0-2 16,1-1-1-16,-3 0 4 0,1-2-9 0,1 4 6 16,-2-4-4-16,0 0 2 0,0 2-2 0,-2-1 0 0,1-2 0 15,-1 3 1-15,-1-1 4 0,1-1-3 0,-1 2-1 16,0-1 0-16,-2-2 6 0,2 1-4 0,-3 2-4 0,1-1 0 15,2-2-2-15,-3 3 4 0,1 0-1 0,-2 0-2 16,0 0-3-16,2 1 4 0,-3-1 1 0,0 0 3 16,0 1-5-16,0 0-2 0,0-2-1 0,0 0 3 0,-1 1 0 15,1-1-4-15,2 0 2 0,-2-1-3 0,-2 0 2 0,1 0 2 16,2-1 2-16,-2 2-6 0,0 0 4 0,2-1 0 0,-4 1 5 16,2 1 0-16,-1 0 2 0,-1 0-2 15,-1 1 6-15,0 4 0 0,-2-2-2 0,1 2 0 0,0 1-6 16,-2 0 2-16,2 0 1 0,-1-1 2 0,1 1-6 15,1 1 4-15,-1 1-1 0,1-1-2 0,2-1 3 16,2 3 1-16,-3-2-2 0,5-1-4 0,-2 3 2 0,3 0-1 16,-1-2-1-16,0 0 3 0,-1 1 4 0,3 2-4 0,-1-3 0 15,1 2 1-15,0-2 3 0,-1 3-5 16,2 0-1-16,-2 0 5 0,2 0-5 0,-2-3-1 0,-1 3 1 16,1 0 2-16,-1 0-5 0,0 0 4 0,-1 0 3 0,1 0-3 15,1 3 0-15,-2-3-3 0,0 0 3 0,1 3 0 16,1-3 0-16,0 2 2 0,-1-2-5 0,0 2 0 0,1-1-3 15,2 0-6-15,-1 2-11 0,1-3-16 0,0 0-10 16,0 3-18-16,0-2-18 0,3-1-20 0,-3 1-14 0,3-1-23 16,-2 0-16-16,2 0-21 0</inkml:trace>
  <inkml:trace contextRef="#ctx0" brushRef="#br0" timeOffset="82145.6663">5415 16216 114 0,'0'0'19'16,"27"4"8"-1,-27-4 8-15,0 0-17 0,0 0 5 0,0 0-4 16,57 3-7-16,-51-3-4 0,2 0 5 0,-2 0-4 15,-1 0 3-15,0 0 4 0,1-3-8 0,2 3 4 0,-2 0 8 16,-1 0-4-16,1-1-5 0,2 0 4 0,1 1-6 16,0-2-3-16,0 2 5 0,0 0-5 0,-1-1-3 0,2 1 5 15,1 0-1-15,-3 0-7 0,0 0 6 0,1 0 0 16,1 0-5-16,1 0 4 0,-1 1 0 0,0-1-6 0,0 2 3 16,4-1 8-16,-3 0-4 0,0-1-5 0,2 0 0 0,0 3-3 15,0-3-5-15,0 2 13 0,0-2-4 0,1 1 0 16,-1 0-2-16,1 2 6 0,0-3-1 0,-1 1-3 15,1 0 2-15,-1-1 3 0,1 0-3 0,-1 0-3 0,-1 1-3 16,0-1 2-16,3 0 2 0,-5-1 4 0,1 1 3 0,1 0-9 16,-2 0-2-16,0-1 7 0,0-2 1 0,0 3 2 15,0-1 0-15,-1 0 5 0,-1 0-1 0,1 1-2 0,-1 0 6 16,0-2-5-16,-3 2 4 0,1 0-4 0,-1-3-2 16,1 3-4-16,0 0-4 0,-1 0 0 0,0 0 1 0,-2 0-1 15,2 0-5-15,1 0 0 0,-3 0 4 0,2 0-2 16,0 0 6-16,0 0-3 0,-2 0-1 0,2 0 0 0,1 0 2 15,0 0 2-15,-3-1-5 0,4 0-4 0,-2 2 0 16,1-2 11-16,0 1-6 0,2-2-1 0,-3 2 1 0,3 0-5 16,-1-1 5-16,0 1 6 0,1-2-1 0,-2 0-11 0,3 2 7 15,-1-3 0-15,0 3-2 0,0 0 5 0,2-2 0 16,-2 0-6-16,1 1-6 0,2 1 9 0,-3-1 0 0,2-2-5 16,2 3 6-16,-2 0-1 0,-1 0-4 0,4-1-2 15,-5 1 8-15,3-2-6 0,-2 1 0 0,1 1 1 0,-2-1-4 16,0 1 1-16,3 0 1 0,-3-3 9 0,1 6-7 15,2-3 8-15,-3 0 0 0,2 0 1 0,2 0 1 0,-4 0-4 0,2-3-1 16,0 3-1-16,0 0 7 0,-2 0-13 16,3 0-3-16,-3-3 10 0,2 3-3 0,-2-1-1 0,2 1 6 15,0-2-5-15,-2 1-1 0,3 1 1 0,-3-2 9 16,0 2-8-16,1-1-1 0,-1 1 6 0,2 0 0 0,-2-2-2 16,2 4 3-16,0-4 2 0,-2 2-10 0,1 0 3 0,1 2 2 15,-2-2-5-15,1 0-1 0,-1 0 10 0,0 0-7 16,0 1 5-16,3-1 4 0,-3 2-1 0,2-1 5 15,0-1-2-15,0 2 3 0,0-2-8 0,-1 0 2 0,2 0-3 16,-1 1 1-16,2 2 0 0,-2-3-2 0,-1 0 1 16,2 0 1-16,-1 0-1 0,1 3 8 0,0-3-3 0,0 0 2 15,-1-3-5-15,2 3-3 0,-1 0 7 0,-3 0-4 0,3 0-4 16,-2 0 2-16,1 0-2 0,1-3 1 0,-1 3 4 16,1 0-3-16,-1 0-5 0,-1-1-2 0,2 0 4 0,0 0-10 15,0-2 5-15,-3 3-6 0,3 0 2 0,-2-1 3 0,1 1 1 16,1 1 3-16,-3-2-2 0,1 1 4 0,0 0-1 15,1 0 0-15,-2-2-2 0,3 0 0 0,-5 2-4 0,1-2-1 16,1 2 2-16,-2-1 3 0,3-1-4 0,-2 2 5 0,1-2-1 16,-2 4-1-16,2-4 2 0,0 2 0 0,-2 0 7 15,1 0-12-15,0-1 4 0,-2 1 1 0,0 0-2 16,0 0 4-16,1 0-2 0,1 1-1 0,0-1-1 0,-2 2 2 16,0-2 0-16,1 0-6 0,0 2 9 0,0-4-7 15,-1 2 7-15,0 0-4 0,1 0 3 0,-2 0-4 0,2 0 2 16,0 0 1-16,-3 0-3 0,2 2 5 0,0-1-4 0,0-2 6 15,-2 1-10-15,3-2 8 0,-1 4-1 0,1-2-5 16,-1 0 7-16,0-2-6 0,1 2 0 0,0 0 2 0,0 0 0 16,1 0-1-16,-2-2 3 0,2 2 3 0,0-2-11 0,-1 0 12 15,1 1-2-15,2-2 0 0,-3 3 2 0,1-4 0 16,1 3-2-16,1-1 3 0,-1-1 2 0,0 1-6 0,1 0-3 16,1-1-1-16,-1 2 7 0,1 0-6 0,1-1 7 0,0 1-7 15,2 1 7-15,-1-2-2 0,1 0 2 0,1 2 0 16,-1 0-5-16,2-3 5 0,0 3-12 0,2-2 12 0,-1 0-7 15,1 0-1-15,1-1 4 0,1 2-3 0,1-3 7 16,-1 1 6-16,3 0 13 0,-1 1-5 0,-2-2 0 0,3 1 4 16,0 1-2-16,1-1-1 0,0 1-5 0,-1-1-5 15,0-1-11-15,2 1-2 0,-3 2 1 0,4-2-2 0,-3 0 6 16,3 1 0-16,-3-1-1 0,2-2 0 0,0 4 5 16,2-2 0-16,0 1 2 0,-1 0-5 0,1 1 6 0,2-2-1 15,-3 1-1-15,2 0 4 0,1 0 0 0,-1-2-3 16,0 1-2-16,1-1 4 0,-2 1-13 0,1 1 0 15,0-2 0-15,0 1-2 0,-1 1-6 0,0-2 6 0,0 1 0 16,0 0 0-16,-2 1 2 0,1-1 3 0,-1 1 0 0,-1-1-3 16,0-1 2-16,0 3-2 0,2-3 3 0,-1 1-3 15,0 1 5-15,-2 0-6 0,2 1 2 0,1-2 5 0,0 2-2 16,-1-2 0-16,0-1-1 0,-1 1 5 0,3 0-1 16,0 0-1-16,0-1 2 0,-2 1 3 0,1 1-7 0,0-2 0 15,-1 1 7-15,1 3-3 0,-1-2-6 0,-2 0 4 16,2 1-1-16,-1-1-8 0,1 0 11 0,-2 2-1 0,2 0-4 15,-2-1 1-15,0-1-3 0,1 1 6 0,-2 0-9 16,1-2-1-16,1 2 2 0,-1-1-3 0,0 1-4 0,0 0 0 16,-1-1 7-16,1 0-2 0,0 1 0 0,0-1 3 15,-1 2-4-15,1-5 3 0,0 5 5 0,-1-2-1 0,1 0-2 16,0 1-1-16,1-1 4 0,0 0 3 0,0-1 1 16,2 3-1-16,1-2-7 0,0-1 8 0,-1-1-7 0,1 4 7 15,4-4-9-15,-1 0 3 0,-2 4-3 0,3-3 4 16,-4 1 2-16,3-2-9 0,-1 1 3 0,-1 1-5 15,0-1 13-15,-1-1-6 0,-1 1-1 0,-2 1-4 0,3-2 3 16,-4 0 4-16,-1 0 2 0,-1 1-4 0,0 1-1 16,0-2-2-16,-2 1 6 0,1 2 1 0,-1-3-6 0,1 1-2 15,0 3-1-15,-4-2 7 0,2-1-5 0,0 2 0 0,-3-2 3 16,3 2-2-16,-1-1 3 0,-2 0 1 0,2 2 4 16,-3-3-4-16,3 3 1 0,-1-3 4 0,0 2-7 15,0 1 5-15,0-1-3 0,2-1 2 0,-1-1-2 0,0 1-2 16,-1 0-1-16,0 0-2 0,0 1 8 0,1-1 1 15,0 0-2-15,-3-1-1 0,0 2-3 0,1 0 3 0,-1-2 7 16,-1 3-6-16,-3-1-5 0,1 1-5 0,-1-2 4 16,-2 4-2-16,1-2 4 0,-3 0-2 0,-2 0-6 0,3 1 7 15,-5-1 3-15,1 0 8 0,-2 0 13 0,0 0 9 16,0 3 5-16,0-3 20 0,0 0 6 0,0 0 7 0,-2 0 1 16,2 0-5-16,0 0-10 0,0 0-9 0,0 0-6 15,-1 0-14-15,1 0-2 0,-2-3-3 0,-1 3-5 16,2 0 1-16,1 0-8 0,0 0 5 0,-2 0-5 0,1 0-3 15,1 0 0-15,-2 0-8 0,2-1 3 0,-3 1-11 16,0 0-12-16,1-2-38 0,-3 2-18 0,0 0-32 16,-1-1-33-16,3 1-34 0,-3 0-34 0,1-1-34 0</inkml:trace>
  <inkml:trace contextRef="#ctx0" brushRef="#br0" timeOffset="89550.4035">9899 15236 343 0,'-3'-3'8'0,"-3"2"16"0,1-2 13 0,-1 0-1 0,-1 0 8 15,3 1 1-15,-3-3 9 0,1 5-2 0,-3-4-3 16,2 1-13-16,1 2-8 0,-2-3 7 0,0 1-5 0,0 1-2 15,2 0-8-15,1-1 8 0,-2 1-4 0,0-3 4 16,0 1 13-16,1 3 1 0,0-4 4 0,-3 0 7 0,0 1 6 16,0-1 3-16,-2 0-3 0,1-1-1 0,1 0-10 15,-5 1-9-15,4 0 1 0,-1 1-4 0,-1-1-6 16,-1 0-2-16,0 2-3 0,2-1-5 0,-2 1-1 0,1-1-3 16,-3 1-1-16,2 0 7 0,0-2 5 0,-1 3-9 15,1-2 12-15,2 1 0 0,-3-2-4 0,2 2-2 16,0 1-3-16,1-2-2 0,1 0-5 0,-2 0 5 0,4 1-5 15,-2 1-2-15,1-2 4 0,1 1 6 0,-2-1 6 16,4 1 0-16,-3 0 0 0,4-1 1 0,-3 1 2 16,3-1 6-16,-4 0-4 0,4 0 6 0,0-1-7 15,-1 0-2-15,1 2 1 0,-1-1-2 0,-4 0-5 0,4 0-2 16,-2 2-1-16,2-1-9 0,-5 1 2 0,3 0-5 16,0 1 4-16,-3-1-1 0,3 1-1 0,0 0-1 15,1-1 6-15,0 2 5 0,1-1 5 0,1 0 0 0,2 1 0 16,1 0-5-16,0-3-1 0,1 3 2 0,1 0-11 15,-2 0 3-15,2 0-2 0,2 0 1 0,-2 0 4 16,0 0 8-16,0 0 8 0,0 0 3 0,-2 0 10 0,2 0-5 16,0 0-5-16,0 0 0 0,-2 0-11 0,0 0 1 15,2 0-8-15,-3-3-10 0,1 2-5 0,0 0 1 16,-1-2-4-16,-2 1 0 0,0-1 3 0,1 2-1 0,-5-2 4 16,2-1 14-16,1 1 9 0,-2 0 1 0,-3-1 3 15,3 1-3-15,-2-1 7 0,0-1 1 0,0 2-9 0,0-1-3 16,-2 0-15-16,1 0 0 0,1-1-2 0,-4 4 1 15,1-3-4-15,1 1 2 0,-1-1-2 0,-1 1-3 16,0 1 8-16,2-1-8 0,-2-1 3 0,1 3 0 0,-2-3-1 16,2 3-5-16,-4-2 6 0,1 2 0 0,-1-1-1 15,-1-1 3-15,-1 1 3 0,-1 2-5 0,-1 0 1 16,-1 0 1-16,-2 0-5 0,1 0-2 0,0 0-2 0,-2 2 4 16,-2 1-11-16,2-1 6 0,-2 0 2 0,0 1-1 15,1 1 1-15,0-1-2 0,1 1-3 0,-1-2 1 16,3 2 7-16,-1-1-5 0,5-1-1 0,-1 2 0 15,1-1 3-15,3-1-5 0,-1 0 9 0,4-1-6 0,0 3 0 16,2-2 2-16,0-1-1 0,2 0-2 0,-1 0-4 16,4 1 3-16,-2-1-1 0,0 2 3 0,2-3-5 15,1 1 2-15,0 0 2 0,-1 2-3 0,0-1 1 0,1 0 2 16,-2 0 1-16,1 1-5 0,0 1 5 0,0-1 3 16,-1-1-2-16,1 1-2 0,-1 2 7 0,1-1 4 15,-3 0-9-15,1 0 5 0,0-1 1 0,1-1-4 0,0 1 4 16,-3 0 1-16,2 0-6 0,2 0 0 0,0 0 6 15,-1 0-6-15,1-1-1 0,1 2-1 0,-4-1 1 16,3-1 4-16,-1 1-1 0,1 1-9 0,-1-4 7 0,0 5 0 16,0-3 7-16,2 0-6 0,1 2-2 0,-1-3 1 15,-1 2-2-15,1 1 7 0,-1-1-7 0,-2 0 4 0,1 0-6 16,-2 1 9-16,1-1-5 0,0-1-1 0,-4 1 5 16,4 1-5-16,-4-1 2 0,2-1-1 0,2 3 3 0,-4-2-4 15,2 1 7-15,0-1-4 0,-3-1 1 0,1 1 0 16,-1 0-9-16,1-2 6 0,-1 2-14 0,0 1 9 15,-3-1-6-15,2 0 2 0,-3 1-11 0,2-1 10 16,-4 1 2-16,1 1-4 0,-2 0 7 0,1-1-9 0,-2 1 2 16,0-2 3-16,0 4 3 0,-1-1-7 0,0-2 4 15,-2 1 0-15,1 1 1 0,1-3-4 0,-2 3 4 16,5-1 2-16,-5 2-2 0,2-3-1 0,3 1-4 16,-3 0 10-16,0 0-3 0,-2 2 9 0,0-2-6 0,0 1 0 15,-1 0 1-15,-2 1 4 0,1-2 7 0,-3 4-7 0,1-1 2 16,-2-1-2-16,1 1 4 0,0 1-1 0,-1-1 2 15,-2 1-2-15,0-1-3 0,2 1-1 0,-3 0-2 16,1-1 1-16,1 2-5 0,-1 0 2 0,2-1-6 0,0 1 6 16,0-3-2-16,3 3 2 0,3-3 0 0,-3 1-3 0,3-1 4 15,2 0-4-15,-1 0 6 0,4-2-5 0,0 1 2 16,1-1 3-16,-1-1 2 0,2 1-2 0,3-1 3 16,0 1 3-16,1 0-3 0,0-3 0 0,2 3 6 0,0-5-10 15,3 3 1-15,-3-1 8 0,3 0-7 0,2 0 1 16,-2 1 1-16,-1-3 1 0,4 3-7 0,0-1 8 0,-1 1-5 15,1-3-2-15,-1 2 4 0,3 0-4 0,-1-1 1 16,0 1-1-16,0-2 5 0,0 2-4 0,-1-2 7 16,0 3-1-16,1-2-5 0,-1 0 4 0,2 1 2 0,-2-1 0 15,1 0-4-15,0 2 3 0,-2-3-4 0,3 3 2 16,-2-2-3-16,0 0 2 0,2 1-2 0,-2-2 1 0,-1 1-1 16,1-1 2-16,0 2 3 0,1-1-10 0,-1-1 11 15,-2 1-4-15,0 0-7 0,2-1 5 0,0 1 3 0,2 2 0 16,-2-3-10-16,-1 0 8 0,1 0-4 0,1 3 0 15,0-3 9-15,1 0-7 0,0 1 2 0,-2 0 2 0,2-1 5 16,0 0-10-16,1 2 6 0,-2-2 0 0,2 0-4 16,-1 1 2-16,0-1-4 0,1 0-1 0,-1 0 0 15,1 0 6-15,2 0 0 0,-1 0-4 0,-1 0 2 0,2 0 4 16,0 0-7-16,-2 0-1 0,2 0 0 0,-1 0 2 16,1 0-1-16,1 0 0 0,-1 0-5 0,0 0 2 0,0-1 0 15,0 1 5-15,2 0-1 0,-2 0-2 0,0 0 0 16,0 0 1-16,2 0 4 0,-2 0-5 0,0 0 0 0,0-2-5 15,0 2 3-15,0 0 4 0,1 0-4 0,-1 0 2 16,0 0-2-16,0-1-4 0,0 1-3 0,0-1-13 16,0 1-7-16,0 0-18 0,0-3-26 0,0 3-22 15,0 0-21-15,0 0-30 0,0 0-19 0,0 0 12 0,2 0-4 16,-2 0-22-16,0 0-22 0,0 0-28 0,0 0-20 0</inkml:trace>
  <inkml:trace contextRef="#ctx0" brushRef="#br0" timeOffset="112018.4031">4405 15341 161 0,'-3'-1'0'0,"-2"-2"6"16,2 3 10-16,-1-3 0 0,1 2 2 0,-1 0-3 16,-1-1 4-16,2 1 4 0,-2 1 2 0,2-2-5 15,-2 2-9-15,2 0 1 0,-3 0-2 0,1 0 9 0,2 0-4 16,-2 2-5-16,0-2 1 0,-1 0 3 0,0 0 0 16,-1 1 7-16,1-1-2 0,-1 1-6 0,1 0 10 15,-1-1-2-15,0 1 2 0,1 0-3 0,-1 2-1 0,0-3-3 16,-1 0 3-16,1 3-2 0,1-2-7 0,-2 0 0 15,4 1-3-15,-1-1-2 0,0 1-1 0,0 0-8 0,-1-1 3 16,4 3 0-16,-4-4-7 0,3 3 7 0,-2-1-5 16,2 0 5-16,-2 2-2 0,0-3 3 0,0 3-1 0,-1-1-3 15,0 0 5-15,0 0-1 0,1 1 2 0,-4 0-5 16,2-1 2-16,-1 2 3 0,2-2-3 0,-2 1 5 16,0 0 0-16,0 1-3 0,2-1 0 0,-2 1-1 0,0-1 0 15,2 1-1-15,-1-2 0 0,1 2-6 0,0-1 2 16,0 1-2-16,1-2 2 0,0 2 3 0,0-1 0 0,2 0-6 15,-3 0 4-15,1 0 8 0,2 1-4 0,-2-1-3 16,-1 0 4-16,1 0-3 0,-1 0-3 0,1 0 9 0,0 1-3 16,0 2-6-16,-1-3 6 0,3 1 1 0,0-2-4 0,-3 1 5 15,4-1-1-15,-1 0-1 0,0 1-1 16,-1-1 3-16,3-1-11 0,-2 1 11 0,-1 1-6 0,1 1 3 16,0-2 2-16,-3 1-4 0,3-2 4 0,0 1-3 15,-1 1 7-15,1 0-9 0,0 0 6 0,0-1-4 0,1-1-4 16,0 2 7-16,1-2-2 0,-3 1-2 0,2 0-7 15,0 0 5-15,1-2-4 0,-2 2 4 0,1-2 5 16,2 2-10-16,-3-1 0 0,3-1 9 0,-2 2 1 0,1 0-2 16,-1-1 4-16,2 1-3 0,-2 1 2 0,1 1 3 0,-1-2 2 15,0 2-6-15,-2-1 4 0,3 1 0 0,-1 0-6 16,-1 0 1-16,1-3 0 0,-1 3 1 0,3 1-2 16,-3-1 0-16,3-1-2 0,-2 2 3 0,2 1 2 0,0-1-2 15,0 1-4-15,0 0 1 0,0 1 2 0,0 1-3 16,2-2 3-16,-2 2-6 0,1-3 5 0,1 4 2 0,0-3-3 15,1 3-2-15,-2-3 0 0,1 0 1 0,0 1 4 16,2 1-1-16,-1-1-3 0,-3 0 4 0,3 0 0 16,-1 0 0-16,1 1-1 0,-1-1 7 0,1 1-11 0,0 1 8 15,0-3-5-15,-1 2 2 0,1 2 0 0,1-4-1 16,0 2-1-16,-4-4-1 0,3 3 4 0,0-2-4 0,2 2 9 16,-3-3-10-16,2 2 1 0,0-4 1 0,0 2 4 15,1-1-7-15,-2 2 8 0,2-2 2 0,0 1-7 0,1-3-3 16,0 2 11-16,-1 0-6 0,1 0 5 0,1 1-5 0,-1-3-4 15,2 2 4-15,-4 2 4 0,3-3-2 0,-2 1-5 16,1-1 10-16,-1 2-10 0,2-1 10 0,-3 1-7 0,2 0 1 16,-1 0-3-16,0 1 8 0,1-2 1 0,-2 1-6 15,1-3 3-15,0 4 1 0,0-5 1 0,0 4-2 0,1-2-3 16,0 1 3-16,-1 1-3 0,0-1 0 0,0 0 1 16,-1 1-1-16,4-1-2 0,-3-1-2 0,1 2 7 0,1-1-13 15,1 0 7-15,1 0 3 0,-3 1 3 0,4-1-2 16,-1 1 4-16,-3 1-2 0,4 0 1 0,-2 1 8 0,1-2-9 15,1 1-4-15,-2 0 5 0,1-1-6 0,1 1 3 0,-4 0 4 16,4-1-2-16,-1 2-6 0,1-2 9 16,-2 2-8-16,1-2 6 0,0 0-4 0,1 2-2 0,1-2 3 15,-3 1-3-15,1 1 6 0,-1-3-5 0,3 1 3 0,-1 1-6 16,-2-2 3-16,3 0-2 0,-2-1-2 0,-1 2 4 0,3-3-1 16,-3 1-4-16,0 2 7 0,0-1-6 0,0-1 9 15,0-1 0-15,0 1 0 0,1 1-7 0,-3-1-1 0,1-1 3 16,1 2 2-16,1-1 0 0,-1 1-7 0,0 0 5 0,-2 0-4 15,3-1 3-15,-2 2 0 0,1 0-2 0,0-1-2 0,1-1 3 16,-2 2 1-16,1 0-3 0,0-2 0 16,1 1 3-16,-3-2-3 0,2 3 4 0,-1-3 1 0,2 2-1 15,-3-2-4-15,1 0 2 0,-2 0-3 0,-1-2 5 0,2 3 4 16,-1-3-5-16,0 3-3 0,-2-2-1 0,2-1 4 0,0 0-4 16,1 0 8-16,-2-1-6 0,0 0 7 0,2-1-4 15,-1-1 0-15,1 3 1 0,2-2 6 0,-3-1 1 16,1-1-8-16,-1 1 5 0,1 1-11 0,0-1 6 0,-1-1 6 15,0 1-4-15,0 1 0 0,-2-1-11 0,2 1 11 0,0 0-5 16,-1 1 6-16,-1-3 1 0,-1 3-3 16,1-2-2-16,-1 2-2 0,1-2 11 0,-2 2-7 0,1-3 3 15,3 0-7-15,-4 1 5 0,3 1-5 0,0-3 7 0,1 0 1 16,-2 0-6-16,0-1 4 0,2 0 0 0,-2-1-1 16,1 0-2-16,-1 0 4 0,3 1-5 0,-3-1 2 15,0-2 4-15,-3 2-4 0,3 1 1 0,-3-1 4 0,2 0 4 16,-2-3-1-16,0 4 3 0,0-2-8 0,-2 0 1 0,2-2 5 0,-1 1-7 15,-1-2 1-15,0 1-3 0,1 0-1 16,-2 0-3-16,1-2 8 0,-1 1-2 0,0 0-5 0,2-1 9 16,-3 3-2-16,1-1-4 0,0-1-2 0,0 3 7 15,1-2-12-15,-1 2 5 0,0-1-4 0,-1 1 1 0,0 1-1 16,2-2 7-16,1 1-4 0,-4 1-3 0,2 0 10 0,0-1-5 0,-2 1 8 16,2 0-8-16,-3 0 2 0,-1-1 5 15,2 1-1-15,-1 0-4 0,1 0 2 0,-4 2 2 0,3-1-4 16,1 0 2-16,-3-1 3 0,3 2-7 0,-4-2 5 15,4-1 13-15,-3 3-7 0,1-2-3 0,0-1 4 0,-1 1 0 16,1 0-2-16,1 0-4 0,0 0 4 0,0-1-9 16,1 1-1-16,-2-1 5 0,1 0-5 0,3 2 6 15,-3-1-1-15,1 3-3 0,-1-2 2 0,1-1 2 0,0 3 7 16,2 0-1-16,-3-2 4 0,3 4-4 0,-2-3-4 16,0 1 10-16,2 0-7 0,0 0-4 0,-2 0 2 0,1 0-5 15,-1 0-1-15,1-1 2 0,1 3-1 0,0-4-3 16,0 3 3-16,-2-1 0 0,2-1-4 0,-2 0 0 0,-1 3-2 0,1-4 3 15,0 2 0-15,-1-1-1 0,1-2-1 16,-1 2 7-16,0 1-3 0,1-1-1 0,0 0-2 0,0 1 3 16,0-2-2-16,0 1 0 0,1 2-1 0,1-1-6 15,0-1 9-15,-2 3-3 0,3-1 5 0,-1-2-11 16,0 1 14-16,0 1-5 0,0-1-4 0,0 1 7 0,0 1-7 16,3-2-1-16,-2 0 4 0,-1 4 3 0,3-4-12 15,-3 1 2-15,1 1 8 0,-1-1-8 0,1-1 0 0,-1-1 6 16,3 1-4-16,-3 0-2 0,0-1 6 0,0-2-1 15,0 2-1-15,-1-2 6 0,1 2 4 0,2-2-11 16,-1 1 0-16,-1-1 5 0,0 2-6 0,-1-1 6 0,3 1-3 16,-3 0-3-16,0 3-1 0,1-4 4 0,0 4 3 15,0-2-6-15,1 1 6 0,-1 1 0 0,1-2-3 0,-1 0 1 16,0 2-2-16,1-3 1 0,-2 2-3 0,2 2 6 16,-1-2-1-16,1 0-6 0,1 1 11 0,-2 0-6 0,1-1 0 0,0 3 1 15,1-3 0-15,-1 2-3 0,2 1-3 16,-3-2 7-16,3 1-5 0,-3 0 2 0,3 1-4 15,0-1 8-15,-2 1-4 0,2 0 0 0,0 0 1 0,-3 0 2 16,2 0-6-16,1 0-7 0,0 0-10 0,-2 0-19 16,2 0-23-16,0 0-14 0,-1 0-25 0,1 0-24 15</inkml:trace>
  <inkml:trace contextRef="#ctx0" brushRef="#br0" timeOffset="119984.022">12044 15300 468 0,'0'-1'14'0,"2"0"16"0,-2 1 17 15,1-2 10-15,1 1 9 0,-2 1 5 0,0 0-1 0,0-1 6 16,0 1-15-16,0 0-16 0,0 0-16 0,0-3-8 0,0 3-11 16,0 0-1-16,0 0 4 0,0-1-11 0,0-1 0 15,0 2 3-15,0-1-3 0,0 1 0 0,-2-1-2 16,1-1-2-16,1 0-4 0,0-1 11 0,-2-1 9 0,2-1 3 15,-3 0-1-15,-1-1 4 0,2 2 5 0,-1-1-6 16,1-4 8-16,-1 4-9 0,0-2-7 0,-2-1-5 0,0 0 1 16,-2 2 2-16,2-4-9 0,0 3 2 0,-2-1 1 15,3-2 1-15,-3 3 4 0,0 0-7 0,0 0 3 16,1 0-7-16,-1 0 13 0,-2-1 5 0,3 1 0 0,-2 0 0 16,-2-1-3-16,1-2 6 0,1 3 12 15,-2-1 0-15,0 0-3 0,1 0-4 0,-2 0 0 0,0 0-5 16,0 0 3-16,0 3 2 0,-3-1-11 0,3 0-4 15,-3 1 2-15,1 0-3 0,2 2-6 0,-3-2 8 0,2 1 0 16,2 0-8-16,-2-2 2 0,3 3-3 0,-3-1 0 16,0 0 2-16,1-2 2 0,-1 3-4 0,0-1 0 0,2 1 7 15,2-1-2-15,-4 0 10 0,2 0-7 0,2 0 3 16,0 1 3-16,-2-1 1 0,1-1 1 0,-1 3-5 16,-1-2 2-16,2-1 0 0,-2 2 9 0,1-2-13 0,-2 2 3 15,2-1 3-15,-1 0-4 0,-3 0 0 0,2 0-1 16,2-1-3-16,-3 1-6 0,2 0 10 0,0 0-8 0,0 1-2 15,-3-2 1-15,2 2 2 0,3 0-1 0,-4-1-2 16,4 0 2-16,-3 1 2 0,2 0 1 0,-2 1-6 16,3-1 3-16,-5 1-2 0,3-1 0 0,0 1 5 15,0 0-6-15,-1 0-4 0,2 0 2 0,-2 1 5 16,1-1-6-16,-1 1 6 0,2 0-3 0,-2-2-1 0,1 3 1 16,1-3 8-16,-2 2-8 0,0 0-3 0,1-1 6 15,0 1-4-15,0-1 5 0,-1 0-2 0,4 2 1 0,-4-1-11 16,2 1 9-16,2 0 5 0,-4 0-2 15,6 1-1-15,-5-1-6 0,3 2 0 0,0-1 0 0,1 1 8 16,-1 0-10-16,0-1 3 0,1 1-2 0,0 3 1 16,-1-3 1-16,1 1 0 0,1 1 2 0,-1-1-9 0,0 3 11 15,-1-2-4-15,3 0 2 0,-2 3-2 0,0-2-2 16,1 2 1-16,-2-1-1 0,-1 2 5 0,2-1-2 16,1-1 2-16,-3 1-4 0,1-2 1 0,1 4-1 0,-1-2 3 15,1-3-4-15,-1 3 1 0,1-2 2 0,0-1-8 16,3 2 5-16,-1-2 0 0,0-1 2 0,2 1-1 15,-3 0 5-15,3-1-6 0,-1 0-3 0,3 2 4 0,-2-1 3 16,-1 1-4-16,3-2 1 0,-2 4 5 0,1-3-2 16,-1 0 0-16,0 1 1 0,1-1 3 0,-2 1-9 15,0-1 8-15,0 0-6 0,0 0-1 0,3-1 1 0,-2 1-4 16,-1-2 3-16,3 1-3 0,-3-1 6 0,4 1 0 16,-1-3-1-16,-2 3-2 0,3-3 1 0,0 0 7 0,0 1-5 15,-1-1 1-15,1 0 1 0,0 0-5 0,1-1 2 16,-2 1 0-16,1 0-2 0,0 0 4 0,0 0 0 15,0 0 0-15,0 0-1 0,0 0 2 0,0 0-1 0,0 1 0 16,0-1 4-16,0 0 0 0,0 0-2 0,0 0 19 16,0 0-5-1,0 0-15-15,0 0-11 32,0 0-34-17,0 0-12 1,0 0-13-16,0 0-38 0,0 0-27 0,0 0-21 15,0 0-23-15,14 7-9 0,-11-7-2 0</inkml:trace>
  <inkml:trace contextRef="#ctx0" brushRef="#br0" timeOffset="126102.7524">14967 14730 266 0,'-3'-5'12'0,"-1"0"2"15,1 2 11-15,0-2 0 0,0 1 3 0,-3 0 10 16,-1 0 4-16,4 0 2 0,-2 1-9 0,0 1 0 0,-2 1-10 15,1-3-2-15,-1 4 1 0,1-2 0 0,-2 2-9 16,-1 0-2-16,-1 0 3 0,2 0 0 0,-3 0-2 16,1 2 6-16,1-2-1 0,-4 0-9 0,2 1 7 0,0 2 7 15,-1-3-4-15,0 1-4 0,-2-1 1 0,1 2 3 16,0 0-4-16,-2-1 3 0,1 2-8 0,0-1-3 16,-2 1-3-16,2 1 7 0,-3 0 0 0,4 0-9 15,-5 0 9-15,2-1-9 0,1 2 8 0,0 0-1 0,0-1-6 16,0-1-2-16,1 3-4 0,2-2 5 0,0 0-1 15,-2 0 0-15,5 0 1 0,-1 0-6 0,-1-2 6 16,3 1-1-16,0 1 5 0,-2-1-6 0,1-1-6 0,1 1 5 16,0 2 2-16,1-1-3 0,0-1 4 0,-1 2-8 15,0 0 6-15,1 2 1 0,0-2-3 0,-1 1 1 0,2 0-6 16,-2-2 6-16,0 4-4 0,4-3 9 0,-3 2-7 16,2-2 0-16,-1 0 2 0,2 1-1 0,-1 0 0 15,1-3-3-15,0 1 8 0,0 0-11 0,3 0 9 16,-5-2-9-16,3 3 6 0,-2-1 0 0,0 2 1 0,2-1 0 15,-4-1-9-15,3 4 10 0,-2-3-5 0,-1 2 7 16,4 0-2-16,-2 0-3 0,0-2-2 0,1 2 4 16,-2 0 0-16,1 0-4 0,2 1 0 0,-2-1-2 0,-2-2 3 15,3 3 0-15,-1 1 1 0,0-2-5 0,2-2 7 16,0 1 2-16,0 0-6 0,1-2 8 0,-1 1-7 0,1-2 4 16,1 0 12-16,-3-1 5 0,3 3-5 0,-2-2 6 15,2 1 1-15,-3 0-1 0,3 2 0 0,1-2-6 0,-3-1-2 16,-1 5-7-16,3-2 5 0,-2 2-6 15,-1-1 0-15,1 2-5 0,0-3 3 0,-1 3 6 0,0-1-13 16,3 0 9-16,-2-2-9 0,1 2 1 0,0-2 6 0,1 2 4 16,-1-1 1-16,1-2-6 0,-1 3 0 0,0-1-1 15,2-2 10-15,-1-1-6 0,1 5-8 0,-4-4 1 0,4 3-5 16,-1-1 11-16,-2 0-1 0,2 3 6 0,-3 0-5 16,3 1 2-16,-1 0 3 0,1 2 1 0,-4 0-1 15,5 0-1-15,-4 3-3 0,1 0-1 0,2-1 0 0,-4 0 1 16,1 2 1-16,0 0-3 0,3-2 1 0,-2-1-1 15,1 3 5-15,0-5-2 0,1 0-5 0,1-2 10 0,0 0-7 16,0-1 2-16,0-4 1 0,0 2-7 0,0-2-3 16,0-2 2-16,0-1-1 0,0-2 2 0,1 0-1 0,-2 0-1 15,2 0 1-15,-1 0 5 0,0 0 3 0,2 0-2 16,-2 0 3-16,0 0-6 0,-2 0 5 0,4 0-1 16,-4 0 1-16,2 0 6 0,0 0-3 0,-1 0 1 0,1 0-5 15,1 0 0-15,-1 0 5 0,0 0-1 0,0 0-7 16,0 0-25-16,-1 0-10 0,1 0-23 0,0 0-20 0,-2 0-25 15,0 0-29-15</inkml:trace>
  <inkml:trace contextRef="#ctx0" brushRef="#br0" timeOffset="126915.0456">13858 15465 459 0,'0'5'-2'0,"4"3"10"0,-1 1 3 0,0 1 2 16,0 1 4-16,1 2 4 0,0-1 2 0,0 5-2 0,0-2 2 15,4-1-6-15,-3 1-4 0,0-1-6 0,-1-2-2 16,3 2-6-16,-1-1 3 0,0-1-1 0,1-1-2 0,-3-2 0 15,3 2 2-15,0-3 4 0,-3-1-2 0,0 0-1 16,0-1-3-16,0-1 2 0,-2-1 3 0,1-2-5 0,-1 0-1 16,0-1 4-16,-2 0-4 0,4-1 4 0,-4 1-2 15,0-2-2-15,0 1-1 0,1 0 3 0,-1 0-3 16,0 0-2-16,0 0 5 0,0 0-1 0,0 0-3 0,0 0 7 16,0 0-2-16,0 0-4 0,0 0 3 0,0 1 5 0,4-1-8 15,-1 0-1-15,-2 0 5 0,3-1-7 0,-1 0 10 16,2-2-2-16,2 3 3 0,0-2-5 0,-1-2 5 15,0 0-2-15,3 0-6 0,0-2 7 0,-1 0-4 0,0 1-1 16,1 0-2-16,-3-2-2 0,1 0 4 0,-1 2 5 16,1 0 3-16,-2-2-3 0,2 2 0 0,-1 0 1 0,1-2-3 15,-4 3 4-15,3 0-2 0,-3-1 5 0,0-2-4 16,1 2 1-16,-1 0-5 0,-2 1 4 0,3-3-2 16,0-1-1-16,0 3-2 0,0-3-2 0,1 0 1 0,0 0-4 15,-2 0 7-15,2-1-1 0,-1 2 3 0,0 0-1 16,2 0 3-16,-3-1 0 0,0 0-1 0,2 2 11 15,-4-2-10-15,3-1 3 0,-3 2-3 0,2-1 0 0,-1 1 1 16,1 0-8-16,2 1 2 0,-5 0-1 0,3 3-1 0,-2 1-1 16,-1-2-1-16,4 1 5 0,-4 1-2 0,0-1 2 15,1 0 3-15,-1 1-10 0,2-2 0 0,-2 0 4 16,1 0 7-16,-1 0-10 0,2 0 8 0,0 0-4 0,-2 1-5 16,1-2 5-16,-1 5 7 0,0-1-4 0,0 0-8 15,0-1 10-15,0 1-6 0,2 2 13 0,-2-2 7 0,2 2-3 16,-4-1 4-16,4 0 1 0,-4 0 1 0,4 2-2 15,-4-1 0-15,0-1-9 0,2 0-5 0,0 0 5 0,0 0-10 16,0 0-1-16,0-1 2 0,-1 1-2 0,1 0-3 16,0-2 2-16,0 2 1 0,0 0-8 0,0 0 1 15,-2-1-10-15,2 1-11 0,2 0-15 0,-2 1-11 0,0-1-18 16,0 0-32-16</inkml:trace>
  <inkml:trace contextRef="#ctx0" brushRef="#br0" timeOffset="130887.7853">14774 12630 547 0,'0'0'21'15,"0"-1"17"-15,0 1 22 0,0 0 19 0,0 0 12 0,0 0 20 16,1 0 10-16,-2 0 12 0,2 0-7 0,-1 0-5 15,0 1-15-15,0-1-14 0,0 0-8 0,0 0-14 0,0 0-9 16,0 0-10-16,0 0-13 0,0 0-9 0,2-1-4 16,-2 1 0-16,0 0 13 0,2 0 4 0,-2 0 12 15,0-1 3-15,0 0 4 0,0 1 4 0,0 0 0 16,0 0 2-16,0 0-17 0,0 0-14 0,0 0-7 0,0 0-10 16,0 0 0-16,0 0-8 0,0 0-11 31,0 0-21-31,0 0 1 15,0 0 4-15,0 0-2 16,-16 51 8-16,14-32 4 0,1 9 6 0,-2 0 2 16,-1 2-1-16,3 1 1 0,1 0 2 15,0-2 6-15,0-2 2 0,0 2-5 0,0-3-5 0,1-2 3 16,3-1 4-16,-4-4-7 0,3-3-4 0,-2-3 4 16,1-1-4-16,0-4 4 0,-1-2-1 0,2-3-1 15,-3-3-21 1,0 0 3-16,0 0-1 15,1-12-4-15,-1 12 4 0,0 0-6 0,0 0-4 0,0 0 8 16,-13-121 0-16,9 96 13 0,3 2-4 16,-3-2 7-16,1 1-1 0,2-1 2 0,-3 1-2 0,-1-2 0 15,1 2 2-15,0 2 2 0,-1-3 8 0,0 4-4 0,-2 1-2 16,3 2 2-16,-2-2 3 0,3 5-3 16,-1 1 0-16,-1-1-1 0,4 4-2 0,-1 1-5 0,1 3 8 15,-1 1-4-15,2 1-1 0,2 3-4 0,-2 0-4 16,3 1 2-16,-2 1-5 0,4 0 0 0,-1 1-6 15,2 3 6-15,3 0-2 0,1 0 0 0,-1 5 2 0,5 2-3 16,1 3 9-16,2 2 2 0,1 2-1 0,0 1-4 16,3 2 1-16,-4 1 4 0,4-2 4 0,-5 1 3 15,3-3-1-15,-4 1 1 0,0-2 4 0,-4-1-5 0,0-3 7 16,-2 1-2-16,-1-6 1 0,0 2-5 0,-3-3 2 16,0-3 0-16,-2 2-2 0,0-4 6 0,-1-2-7 15,-2 2 7-15,0-2-2 0,0-2-1 0,0 1-1 0,0-3-2 16,0 1-5-16,-2-2-3 0,0-3-3 0,2-1-12 15,0-2-5-15,-1-2-3 0,1-4 4 0,-3-1-11 0,-1-5 11 16,3 1-2-16,-4-2-4 0,1-5 8 0,-1 1 0 16,0-2 4-16,2-1 0 0,-2 2 10 0,2-3-1 15,-2 6 3-15,-1 2 6 0,3 2 1 0,-2 6 2 16,3 0 5-16,-1 6-6 0,1 3-2 0,1 1-2 0,-1 2 2 16,2 3-1-16,0 0-8 0,-1 1 1 0,2 1-10 15,-1 1 2-15,2 3 3 0,-1-1 1 0,3 7 2 16,-1 2-6-16,2 5 7 0,1 3 7 0,0 6 8 0,-1 4-2 15,1 4-5-15,1 1 5 0,-2 0 0 0,2 3 10 16,0-1-1-16,-3-1-7 0,1-4-41 0,0 2-42 16,3-5-48-16,-4-1-53 0</inkml:trace>
  <inkml:trace contextRef="#ctx0" brushRef="#br0" timeOffset="131759.7817">15200 12688 576 0,'0'3'6'0,"0"1"-4"0,2-2 6 0,0-2-1 16,-2 5-6-16,3-3 7 0,-1 3-1 0,2-2 2 16,0 0-8-16,0-1 4 0,4 0-5 0,-2 0 1 15,1-2 6-15,-1 0-4 0,3 1-1 0,-1-2 2 16,0 1 6-16,1-1 6 0,0-2 12 0,-3 2 8 0,0-1 18 15,-1-3 5-15,3 0 13 0,-5 1 9 0,0-3 3 16,2 0-8-16,-2-3-5 0,1 0-12 0,0 1-21 0,0-3-3 16,1-3-15-16,-3 2-5 0,3-3-6 0,-5 1-1 15,1-4-6-15,3 2 0 0,-4 2 6 0,-2-4 0 16,-1 4 3-16,1-1 3 0,-3 3-4 0,0 2 10 0,0 4 4 16,-2 1 7-16,1 1 2 0,-1 5-7 0,-2 3-3 15,3 0-10-15,-2 3 2 0,0 5-7 0,-5 1-8 16,4 5-3-16,-2 2-3 0,0 3 2 0,0 4-2 0,1 3 1 15,1 1-5-15,1 0 6 0,1-1 0 0,4 3 0 16,0-1 0-16,3-2 4 0,5 0 4 0,-2 0 0 16,2-4 13-16,3-4-13 0,1 2 4 0,1-4-2 15,1-3-2-15,0-4-2 0,1-4-5 0,0 1-8 0,2-6-12 16,-5-3 3-16,3-2 0 0,1-3-12 0,-1-3-4 16,0-6-4-16,-1-1 2 0,1-2 2 0,0-4-1 0,-2 1-7 15,-1-6-9-15,2 2 7 0,-3-6-2 0,-2 1-3 16,1 0-7-16,0-4 8 0,0-1 3 0,-2 0 10 15,-1-2 9-15,0 2 5 0,2 3 8 0,-3 4 10 16,0 2 9-16,0 6 10 0,-1 5 11 0,-2 4 12 0,1 3 12 16,1 4 18-16,-2 1 3 0,2 4-11 0,-4-1 3 15,4 1-13-15,-2 1-7 0,1 1 4 0,-1 1-10 16,3 4-9-16,1 2-3 0,-1 2 7 0,3 2 2 0,-1 0 0 16,-1 4-5-16,4-2-12 0,-1 0-6 15,2 0-6-15,1-1-4 0,-1-3-1 0,2 3-5 0,-1-6 6 16,3 2 0-16,-4-4-5 0,0 0 2 0,-1-4-1 0,1-1 5 15,0-2 1-15,-5-1-2 0,1-1 2 0,0-1 4 16,1-2 4-16,-1-3 0 0,1-3 5 0,1 1-9 16,-1-4-2-16,2-3 8 0,0-4-8 0,0 1-6 0,-2-3-5 15,2-1 2-15,0-5-10 0,-4-1 7 0,3 0 1 16,-2-4-6-16,2 1 5 0,-4-1 2 0,2 1-2 16,-2 2-3-16,2 5 7 0,-1 5-5 0,-1 3 2 15,-2 5-1-15,-1 5-3 0,5 5-5 0,-5 2 6 0,1 1 2 16,1 4-7-16,-2 1 8 0,0 0-3 0,1 6 4 15,1 1 1-15,1 2 6 0,1 3 1 0,-1-1 0 0,2 3 5 16,-1 0-4-16,4-1 1 0,-2 1 0 0,1-4-7 16,1 1 7-16,-1 0 1 0,3-2-2 0,0-2-6 15,0-3 4-15,3-2 2 0,-2-1 1 0,3-3 5 16,-1-1-3-16,0-3-5 0,-1-2 9 0,-2-1 3 0,1-3-1 16,-3-2 0-16,-2 0-8 0,2-4 3 0,-2 0 1 15,-3-2 0-15,1-3-3 0,-1 0-2 0,-1-3 1 16,-2 0 0-16,0-1 0 0,-4-2-4 0,1 0-1 0,-2-3 1 15,-1 0-20-15,-2-1-7 0,0 1-14 0,-1-2-8 16,0 6-13-16,-3-2-10 0,3 8-23 0,-4-1-25 0,4 7-17 16,-3 2-26-16</inkml:trace>
  <inkml:trace contextRef="#ctx0" brushRef="#br0" timeOffset="134162.3774">14907 10096 905 0,'-4'-7'19'0,"1"0"14"0,0 0 10 0,1 1 18 16,-1 2 6-16,2-1 6 0,-2 3 11 0,1 0 8 0,1-1-15 15,1 3-2-15,1-1-6 0,-2 0-14 0,1 1-6 16,1 0-3-16,-1 0-11 0,2 0-12 0,-2 0 0 16,0 0-12-16,3 1-8 0,-3 0-9 0,0-1 3 0,0 3-9 15,0-3 0-15,1 4 1 0,-1 1 1 0,2 2 6 16,-1 3 13-16,3 4 15 0,-1 5-2 0,-2 5 8 15,4 5-1-15,0 5 7 0,0 5-1 0,-1 3-2 16,1 5-5-16,-2 2-10 0,0 0 1 0,1 2-2 0,-3 0 6 16,3-1-7-16,-1 0-9 0,4-4 2 0,-4-4-5 15,4-3 4-15,-2-6-8 0,0-5 6 0,-1-3-7 0,2-7 3 16,1-2 0-16,-6-8-5 0,3 0 2 16,-1-5-7-16,-2-2 13 0,1 1-7 0,0-2 4 15,-2-2 3-15,1 1 8 0,1-2 2 0,-1-5-6 0,1 2 4 16,0-5-5-16,0-6 1 0,2 1-1 0,-1-5-1 0,-2-1-2 15,4-3-3-15,-2-3 3 0,2 0-7 0,0 2 2 16,1-4 0-16,-1 5-1 0,0 0-3 0,-1 0 1 16,1 1-4-16,2 3 4 0,2 3 0 0,-1 1-4 0,-2 1 1 15,2 3-1-15,5 2-3 0,-5 2-4 0,4 1 4 16,-2 0 2-16,-2 5 4 0,4-1-3 0,-2 3-2 16,-1 1 2-16,2 1 4 0,-1 1 5 0,1 3-4 0,0 4 4 15,-3-2-8-15,1 2 7 0,1 5 2 0,-1 1 4 16,1 0-3-16,-4 3 1 0,2-1-1 0,-3 4 4 15,-2-1 3-15,-2 1-2 0,-1 1-2 0,0-2-3 0,-1-1 2 16,-2 0-3-16,1-2 4 0,-1-1-9 0,-5-3 4 16,3 0-6-16,1-2-13 0,-4-2-25 0,-2 0-35 15,2-2-36-15,-1 2-39 0,-4-2-51 0,1-3-61 16</inkml:trace>
  <inkml:trace contextRef="#ctx0" brushRef="#br0" timeOffset="134544.2305">15471 10297 735 0,'6'-3'14'0,"-1"3"13"0,0-2 9 16,0 0-6-16,-2 2 3 0,3 3 3 0,-1-2 2 0,-1 2-1 15,3-3-14-15,-1 5-4 0,3 0-8 0,-2 2 8 16,1 1-6-16,-2 0 1 0,3 2 4 0,-1 2 3 15,1 0-4-15,-1 3-10 0,-1-1 4 0,0 2-1 0,-1-2 7 16,0 0-3-16,0 0-3 0,-1 1-5 0,-2-2 10 16,1-2-3-16,-3 1 4 0,1-4-2 0,-1 1 2 15,-1-2 3-15,2-1 2 0,0-3 3 0,-2 1 3 0,0-1 18 16,0-3 11-16,1 0 26 0,1 0 18 0,-2-3 26 16,0 1 20-16,0 0 5 0,-2-1-2 0,1-2-12 15,-1 0-20-15,0-2-23 0,-1-3-22 0,0 1-28 0,-2-6-27 16,0-2 0-16,3-3-15 0,-3-3-8 0,3-2 5 15,1-3-1-15,-1-6 1 0,4-3-2 0,2 1 4 0,2-3-5 16,2-2 4-16,0 3 4 0,0-1-4 0,3 4-4 16,-3 5-17-16,0 5-11 0,-1 4-21 0,-1 4-32 15,-3 6-31-15,-2 2-46 0,-1 6-58 0,0 3-54 0,-4 3-29 16</inkml:trace>
  <inkml:trace contextRef="#ctx0" brushRef="#br0" timeOffset="135030.5563">14433 10551 1129 0,'2'-4'19'0,"0"1"7"15,1 2 16-15,-3 1-1 0,0 0 2 0,0 0 0 16,0 1 1-16,-1 3 0 0,-1-1-24 0,0 6-4 15,-2 2-7-15,-1 6-6 0,0 5 1 0,-3 4 0 0,-2 6 5 16,0 1-9-16,0 6 6 0,1 0-4 0,-4 3-10 16,4-3 6-16,-2 1-6 0,1-1 4 0,2-1-10 0,2-1 9 15,-2-1 1-15,2-2 1 0,3-5 3 0,-2-3-4 16,3-2 4-16,1-5-6 0,1-1 6 0,0-6-4 0,1-2 0 16,2-1 1-16,-1-2 2 0,3-2 10 0,1-2 0 15,2 1 10-15,2-3 3 0,-1 1 5 0,7-2 1 16,0-2 0-16,3-1-2 0,3-2-6 0,0-1 0 15,3-2-5-15,4 1-7 0,-1-1-3 0,1-1-5 16,-1 0 3-16,-1-2-1 0,0 2 0 0,-2 1-1 0,-4 2-2 16,-1-2 2-16,-1 1-5 0,-3-1-5 0,-1 2-27 15,-2-1-39-15,0 2-43 0,0-2-58 0</inkml:trace>
  <inkml:trace contextRef="#ctx0" brushRef="#br0" timeOffset="135627.792">15869 9786 1443 0,'-5'0'24'0,"1"0"0"0,2-4 4 0,1 2 1 0,-1-1-9 16,2 3 4-16,0 0-2 0,2 0-2 0,-1 0-27 15,-1 0-3-15,5 0 2 0,-4 2-5 0,3 0 14 16,-1 1-12-16,2-1 10 0,1 1-2 0,5 1 7 16,-2-1 0-16,3 0-5 0,5-1 5 0,-3 1-4 0,5-1 12 15,1-2-8-15,3 0 2 0,1 0-5 0,1 0 7 16,-2-2-4-16,3-1 2 0,-4 3-2 0,2-2 3 15,-2 1-6-15,-1 0 3 0,-3-2 2 0,-1 3-7 0,0-1 4 16,-4 0-3-16,0-2 1 0,-1 1-10 0,-2 1 9 16,-2 1 0-16,-3-1-3 0,-2 1 2 0,1 1-2 15,-3-1-1-15,-1 0-4 0,0 3 7 0,0 1-2 0,0 4 2 16,-1 2 3-16,-1 4 1 0,-1 3-2 0,1 5 5 16,-3 4 6-16,1 3-7 0,-3 3 2 0,0 2-4 15,-3 0-2-15,0 3-2 0,1-2 5 0,0 0-7 0,1-1-5 16,-1 2-1-16,0-5-13 0,1 2-24 0,0-3-28 15,2 1-2-15,-3 0-13 0,1-2-19 0,0-4-25 16,0-1-1-16,0-2-8 0,2 0 0 0</inkml:trace>
  <inkml:trace contextRef="#ctx0" brushRef="#br0" timeOffset="136218.7313">15106 11462 266 0,'-2'1'-3'0,"-1"0"3"0,3-1-3 16,0 0 0-16,0 3-5 0,-1-2 2 0,2-1-2 16,2 0-5-16,-1 0 2 0,1 3 5 0,2-3 2 0,-1-3 6 15,1 3 15-15,3-4 14 0,3-1 7 16,2-3 14-16,4-4 1 0,1-2 4 0,7-3 4 0,2-3 0 16,6-4-10-16,0-1-8 0,6-2-1 0,3-2 1 15,1-1 0-15,2-1-5 0,1-1-4 0,3-2-8 0,1 0 4 16,-2 1 1-16,3-1-3 0,-4 1-13 0,4 0 2 15,-1 2-7-15,-4 2 3 0,1 1 6 0,-4 3-4 16,0 0-11-16,-5 7 4 0,-3 0 1 0,-7 1 15 16,-4 5 24-16,-7 2 11 0,-3 1 0 0,-2 2 6 0,-6 2 10 15,-2 1-6-15,1 0 3 0,-3 4-21 0,-2-3-14 16,1 2-19-16,1-2-3 0,0 3-13 0,1-2 4 0,-3-1-5 16,0 3 2-16,1-2-3 0,3-1-7 0,-4 3 14 15,1 0-7-15,1-1-7 0,-2 0-32 0,1-1-28 16,1 2-38-16,-2-3-30 0,0 3-49 0</inkml:trace>
  <inkml:trace contextRef="#ctx0" brushRef="#br0" timeOffset="139702.0016">10103 9685 362 0,'-2'-2'9'0,"1"0"6"0,1-3 8 0,0 2-4 16,-4-2 8-16,4 2-2 0,0 2 16 0,0-2 5 15,0 1-2-15,0-1 13 0,0 3-6 0,0-3 14 16,0 1-5-16,0 0 12 0,0 2-3 0,2-1-2 0,-2 0 2 16,0 0-6-16,0-1 9 0,2 1-12 0,-2 0 12 15,0-2-4-15,0 3 5 0,0-2 1 0,0 1-5 16,0-1-9-16,0 2-8 0,0-2 1 0,0 2-4 0,-2 2-12 16,2-2-19-16,0 0-6 0,0 1-9 0,0 0-1 15,0 0-4-15,2 1-2 0,-2 6-10 0,1 1 11 16,3 3 0-16,-1 5 5 0,0 8 5 0,2 1-5 15,1 7 8-15,2 6 0 0,0 0-4 0,-3 6-1 0,1-2-1 16,2 0 1-16,-2-3-1 0,-1 0-1 0,0-2-7 16,-2-6-7-16,2 0-12 0,1-3-14 0,-3-5-7 15,-2-5-21-15,4-2-27 0,-2-6-25 0,1-3-39 0,-3-4-35 16</inkml:trace>
  <inkml:trace contextRef="#ctx0" brushRef="#br0" timeOffset="139913.143">9997 9743 1109 0,'-1'-7'7'15,"1"-3"10"-15,0-2 14 0,1 0 6 0,-1-3 6 16,4-4 3-16,1 2-1 0,2-3 1 0,-1-1-4 15,4 1-12-15,1-1-15 0,-2 4-6 0,3 0-5 16,0 0 0-16,1 5-5 0,1 0 6 0,-3 3-6 0,0-1 5 16,2 4-6-16,-2-1 4 0,0 3-15 0,-3 2-35 15,-2 2-13-15,1 1-32 0,0 2-20 0,-2 1-28 0,0 4-26 16</inkml:trace>
  <inkml:trace contextRef="#ctx0" brushRef="#br0" timeOffset="140164.3128">10155 10140 1391 0,'3'0'19'0,"-1"-1"6"0,1-1 7 16,-1 0-1-16,-2 2 6 0,0 0 1 0,1 0-6 0,1-2-2 16,-1 0-10-16,3-1-7 0,-1 1-11 0,2-2 2 0,1 0-1 15,0 0-2-15,0-1 3 0,4-3 4 0,1 6-9 16,-2-4 1-16,1 2 4 0,2-3-1 0,0 1-13 15,-3 1-6-15,5-2-9 0,-2-1-24 0,2 0-20 0,-3 0-15 16,3-1-27-16,-1-3-21 0,-2 0-8 0,3-2-10 16,-3-1-9-16,1-2 10 0,0 0 9 0,-1-2 17 15,3 1 22-15,-4 0 22 0</inkml:trace>
  <inkml:trace contextRef="#ctx0" brushRef="#br0" timeOffset="140558.1187">10506 9777 497 0,'3'-5'18'0,"1"-2"31"15,-3 2 18-15,1 2 21 0,-2 1 26 0,0 0 15 16,0 1 18-16,0 1 9 0,0 1-3 0,0-1-21 0,0 0-12 15,0 2-21-15,0-1-20 0,0 0-17 0,0 2-24 16,0-3-11-16,-3 7-12 0,1 0-9 0,-1 3-6 16,-2 0-2-16,2 6-5 0,-2 0 3 0,0 2 7 0,-1 2 0 15,3 1-6-15,0 0 6 0,1-2-3 0,1 0-3 16,2 0 3-16,1-4 1 0,1 1-3 0,0-3 3 16,0-1 0-16,3 0-6 0,-1-4 1 0,2-2 5 0,-1 0-2 15,0-4-3-15,4 1 1 0,-2-3-4 0,1-3 4 16,2-2 0-16,-1 0 1 0,1-4-8 0,0-1-11 15,1-3-13-15,1-4-5 0,0 1-13 0,-2-2-10 16,3-3-7-16,-3 1-8 0,1-2-6 0,-2 1 9 0,0-3 10 16,-1 4 11-16,-1-2 9 0,-3-1 9 0,0 3 9 15,-2 0 7-15,-2 1 10 0,3 3 3 0,-3 1 10 0,-1 3-8 16,3 3 15-16,-3 1 3 0,0 1 12 0,0 2 14 16,1 0 10-16,-1 2 4 0,0 1 13 0,0 0 13 0,-1 1-1 15,2 1-5-15,-1 0-8 0,0 1-14 16,0-1-10-16,0 4-10 0,-1-3-18 0,2 1-11 0,-1 1-6 15,2 2 0-15,0 1-1 0,-1 5 5 0,3 0-2 16,-1 2 9-16,2 1-1 0,-1 3 7 0,4 3-4 0,-3-2 1 16,1 2-25-16,-1 0-25 0,1-3-12 0,-1-1-34 15,1-2-14-15,-1-3-21 0,0-2-12 0,-2-2-16 16,0-4 10-16,-1 0 15 0,1-3 2 0,-1-3 19 0,-1-2-18 16</inkml:trace>
  <inkml:trace contextRef="#ctx0" brushRef="#br0" timeOffset="141270.7712">10944 9436 1465 0,'3'-5'28'0,"-2"0"27"0,-1 3 11 0,-1 1 5 15,-1 1 7-15,1 1 2 0,-4-1 3 0,4 2 2 16,1-2-33-16,-3 5-30 0,-1-1-11 0,1 1-8 16,0 0-6-16,0 3 1 0,-1 1-8 0,0 1-1 0,-1 3 6 15,4-1 1-15,-2 0 4 0,3 0 4 0,0 2 1 16,3-2-7-16,-2 2 6 0,4-1 2 0,-1 2-5 15,3-1 5-15,1 0-5 0,3 0 6 0,-3-1-3 0,3 2 1 16,3-3-3-16,0 0 8 0,2-1 0 0,0 2-3 16,1-1 2-16,1 0-5 0,-1-3 3 0,1 3 1 15,-1-4 3-15,-3 1-13 0,0 2 6 0,-2-2 0 0,2-4 2 16,-6 2-5-16,0 2 3 0,-1-1 1 0,-2-1 2 16,-2 1 4-16,-1 2-1 0,-4-1 0 0,1 3-3 15,-4 3 4-15,-3-1 1 0,-1 3 0 0,1-3-5 0,-6 1 3 16,4-1 2-16,-1-2 2 0,0-2 0 0,1-4 0 15,4-2-8-15,-2 0-4 0,4-4-9 0,2 0-17 16,-1-4-14-16,3-3-10 0,0-3-10 0,1-2-5 0,1-5-3 16,1-3-15-16,0-1 0 0,5-5 7 0,-2-3 7 15,4-4 10-15,-1 0 7 0,2 1 4 0,2 1 6 16,0-1 16-16,-2 3 11 0,3 2 6 0,-3 4-1 0,0 3 0 16,0 4 3-16,-5 4-6 0,2 1 2 0,-1 2 4 15,-1 5-4-15,-3 0 3 0,2 3-2 0,-4-2 3 16,1 3-9-16,0 2 4 0,1-1 2 0,-2 1 2 15,4 2 2-15,0-1-8 0,3 4 7 0,-4-2-2 0,5 5 8 16,0-3 13-16,2 3-5 0,-1 1 2 0,-1 0 0 16,4-1 8-16,-4-1-5 0,2 2 1 0,2-1 1 15,-4-3-14-15,2 1 4 0,0-3-6 0,1 0 4 0,0-1-3 16,-2-4 0-16,1 0-1 0,0-1 4 0,-3-3 4 16,3-3-6-16,0-2 4 0,-2-3-7 0,1-1 2 15,1-4 2-15,0-4-3 0,3 1 0 0,-3-3-4 0,0-5 11 16,3 0-3-16,1-2 8 0,0-5-4 0,-2-1 1 15,1-6 6-15,-3-4-21 0,1-3-3 0,-3-6-8 0,-4 1-2 16,-4-3 0-16,-2 3 2 0,-4 1 21 0,-4 5 15 16,-3 7 35-16,-4 5 14 0,-2 9 22 0,-1 9 16 15,-2 4 1-15,-1 5-2 0,0 7-19 0,0 3-19 0,1 3-18 16,1 4-11-16,-1 4-17 0,2 3-14 0,2 4-8 0,1 3 2 16,2 1-4-16,3 3 3 0,1 3-8 15,1 0-1-15,4 4-3 0,2 0 5 0,3 0-1 0,3-2 0 16,2 4-2-16,5-1-1 0,0 0 5 0,3-3 3 15,3 1-2-15,3-2-2 0,1-5 0 0,4 2 4 16,-1-4 5-16,4-3-21 0,-1-3-27 0,2 0-39 0,-2-2-33 16,0-3-45-16,-2-2-48 0,-2-3-47 0</inkml:trace>
  <inkml:trace contextRef="#ctx0" brushRef="#br0" timeOffset="146821.0213">12876 9264 606 0,'-8'5'14'0,"-1"0"10"0,4-1 1 0,-2-1-3 0,1 1-2 16,3 1-1-16,1-5 2 0,0 3-1 0,2-3-17 16,0 0-18-16,2 0 2 0,1-3 4 0,-1 3 4 0,-1 0 3 15,4 0 7-15,-2-2 13 0,5 0 11 0,-3-1 14 16,0 1 3-16,3-3 11 0,0-2-4 0,2-1 3 15,-2-1-8-15,4-3-11 0,-3 0-7 0,2-2 4 0,-1-2-3 16,-1 0-6-16,-1-6 17 0,0 5 0 0,-2-2 6 16,0-3 4-16,-3 2 6 0,1 2-2 0,-3-2-5 15,-1 3-1-15,-1 0-20 0,-3 1-1 0,3 3-2 16,-2-4-8-16,-3 5-3 0,1 0-4 0,0 3-1 16,0-1 0-16,0 0 3 0,-1 2-4 0,-2 2 5 0,5-1 9 15,-2 3-3-15,1 0 3 0,-1 2-2 0,2-1-3 16,-2 3-3-16,0 0-1 0,2 7-9 0,-2 0-7 0,1 3-5 15,-3 4-5-15,0 6 3 0,-1 5 2 0,0 4-1 16,-1 1 3-16,4 7-1 0,-2 1-1 0,2 2 6 16,2-2-4-16,2 4 7 0,1-5-16 0,3 0 6 0,-2-3 1 15,4-3 4-15,2-3-3 0,0-3-1 0,3-3-4 16,-2-4-29-16,3-2 5 0,-3-3-15 0,3-2-6 16,-2-5-24-16,1-1-11 0,1-3-26 0,0-3-32 0,0-4-37 15</inkml:trace>
  <inkml:trace contextRef="#ctx0" brushRef="#br0" timeOffset="147222.8918">13125 8964 430 0,'-1'3'2'0,"1"-1"2"0,0 2 16 0,1 1 5 15,1 3 13-15,1 4 7 0,-2 0 16 0,4 5 11 16,-2 2-1-16,1 0 5 0,0 4-14 0,3 0 3 0,-1 1-10 15,-1-2-13-15,1 3-6 0,0-3-18 0,-1 0 7 16,0-1-17-16,1-2 6 0,-1-1-14 0,0-2 1 16,-2-2 4-16,2-3-8 0,0-4 1 0,-2 0 0 0,1-2 8 15,-2-2 0-15,-2-3 4 0,4 0 15 0,-4-1 14 16,0-1-4-16,2-3 6 0,0 1-2 0,1-6-4 16,-1-1-5-16,1-3 0 0,-2-3-13 0,4-2-12 0,-1-2 1 15,1-4 0-15,2-2-6 0,-2-1 8 0,1-1-5 16,0-3-1-16,4-1-4 0,-1 0-5 0,-1 3 5 15,1 2-2-15,-1 2 1 0,0 5 0 0,-1 4 1 0,0 4-4 16,-2 4 5-16,-2 3 1 0,1 2-4 0,-1 4 3 16,-2 0-10-16,-1 0 3 0,4 2 2 0,-1 0 7 15,3 2-7-15,-1 3-1 0,3-1 7 0,0 4-3 0,1 0 7 16,0 2-1-16,1 2 2 0,1 1-2 0,-2 2-1 16,3 0-20-16,-2 4-23 0,2-4-24 0,-3 3-16 15,5-3-20-15,1 0-12 0,-1-5-13 0,-1 0-8 16,1-3 9-16,2-4 6 0,-1-2 17 0,0-3 6 0</inkml:trace>
  <inkml:trace contextRef="#ctx0" brushRef="#br0" timeOffset="147862.0175">13848 8819 209 0,'3'-20'17'0,"-1"-1"16"0,-2 2 20 16,0-1 21-16,-4 3 26 0,1 0 11 0,-2 1 31 15,-1 1 18-15,-1 5-5 0,2 0-5 0,0 3-10 16,0 3-19-16,0 0-29 0,2 1-12 0,0 3-37 15,1 2-20-15,-2 0-14 0,1 5-5 0,-2 2-16 0,0 2-2 16,-2 3 5-16,3 6 1 0,-1 3 10 0,-3 2 0 16,3 4 2-16,1 0 1 0,0 3 9 0,3-2 5 15,-1 4-6-15,4-2 4 0,-2-3-6 0,5 1 1 0,-2-5 1 16,2 0-3-16,4-4-6 0,-1-4 2 0,0 0 3 16,2-5-5-16,2-2 0 0,-3-3 7 0,5-4-4 15,-2 0 4-15,-1-4 0 0,3-3-4 0,-3-2 1 0,-1-3 0 16,0-4 3-16,2-3-4 0,-3 0-1 0,4-4-5 15,-4-2 5-15,-1 1-3 0,2-4-5 0,-2-2-3 16,0-1-11-16,-1-4-23 0,0-2-11 0,1 0-16 16,0-7-24-16,1 2-10 0,-1-4 3 0,-2 0 2 0,1-2 2 15,-1 0 23-15,2 1 15 0,-7 0 15 0,1 6 20 16,-1 1 17-16,1 8 12 0,0 6 28 0,-1 3 25 16,-1 5 5-16,0 6 6 0,0 5 0 0,0 3 2 0,-1 1-8 15,1 0-14-15,0 3-27 0,0 3-15 0,0 1-11 16,-2 3-3-16,2 5-6 0,-3 5 1 0,3 2 5 15,0 4 0-15,-3 3 6 0,3 5 4 0,0 2 13 0,1 3-5 16,2 1 16-16,1-1-2 0,1 5-5 0,-1-2 3 16,5-1-4-16,1-1-1 0,0-3-10 0,4-4 1 0,-1-3-7 0,2-6 3 15,3 0 4-15,-3-7 3 0,1-3-3 16,2-2-2-16,-4-5 0 0,3-3 3 0,-2-2-3 16,2-7 0-16,-3 0-4 0,5-7-2 0,0 0 0 0,0-3 4 15,2-4-1-15,-3-1-2 0,3-2 2 0,0-2-2 16,-3-1-2-16,0-2-3 0,-1-5-12 0,-2 0-26 15,0-3-21-15,0-7-19 0,-6-2-12 0,4-2 5 16,-5-1-8-16,-3-2 7 0,-2 1 7 0,-5 3 29 16,-3 5 34-16,-3 3 34 0,0 8 11 0,-6 6-2 0,0 3 11 15,-3 8-11-15,1 4 7 0,-5 4-3 0,1 6-20 16,2 3-15-16,-2 4-2 0,1 4-5 0,1 4 5 0,3 2 1 16,0 3-2-16,1 2-1 0,3 2 2 0,1 3-1 15,1 1 2-15,1 1 0 0,3 3-6 0,-1-1 1 16,1 1-1-16,1 0 1 0,1 2 5 0,1-1 3 0,1 3-2 15,1-3-33-15,0 3-49 0,1-1-51 0</inkml:trace>
  <inkml:trace contextRef="#ctx0" brushRef="#br0" timeOffset="148777.7909">15020 8336 814 0,'0'-8'24'0,"-1"0"9"0,2-3 6 15,1 0 12-15,1-2 15 0,-1 2 19 0,4-2 11 16,-1 2 1-16,3 1-18 0,-4-2-7 0,3 6-5 16,-2-2-11-16,3 1-11 0,1 3-20 0,-3 0-12 15,2 0 3-15,0 3-10 0,6 0 2 0,-2 3-8 0,0 2 4 16,1 4-5-16,1 4 6 0,-3 5 0 0,2 4 2 16,1 8 7-16,-3 0-9 0,1 8 10 0,0 1-4 0,-4 8 6 15,-2 0-7-15,-2 3-2 0,0 0-1 0,-8 3-3 16,0-3 6-16,-2 1-6 0,-1-4-8 0,-2-4-11 15,-5-1 1-15,2-7-1 0,-3 0-2 0,0-5-5 16,-2-1-5-16,1-6 8 0,1 0 5 0,-2-4 6 0,4-4 0 16,0-3 1-16,-1-3-10 0,6-3-11 0,0-3-15 15,1 0-33-15,2-3-11 0,-1-2-24 0,3-1-14 16,-2-2-5-16,1-4 3 0,-1 1 16 0,2-3 10 0,-5-2 30 16,3-1 10-16,0-3 25 0,-1-1 13 0,-1-2 4 15,0-1 6-15,2-2 3 0,0 2 19 0,1-2 14 16,-1 5 20-16,0-1 16 0,2 4 22 0,3 0 14 0,-5 7 20 15,4 2 5-15,1 1-1 0,0 2-15 0,0 4-23 16,0 0-12-16,0 0-24 0,0 0-15 0,1 0-22 16,1 2-6-16,2 0-10 0,-1 1-5 0,2-1 12 0,3 2-3 15,0 0 5-15,5 0 1 0,1 1 3 0,3 0-2 16,1 1 1-16,2 0 8 0,2-1-2 0,-1 1 7 0,1-2 6 16,0 1 4-16,2 0 1 0,-2-2 5 0,0 1 1 15,0-1-6-15,2-1 2 0,-3 0-7 0,2 0-6 16,-2-1 0-16,2-1 0 0,-3 0 0 0,0-1-9 0,-2-1 2 15,1 0-23-15,-1-2-4 0,-3 0-13 0,-1 0-9 16,0-1-19-16,-1-2-22 0,-1 2-11 0,0-3-22 16,2 2-10-16,-1-5-16 0,-1 4-6 0,1-2-20 0,0-1-3 15</inkml:trace>
  <inkml:trace contextRef="#ctx0" brushRef="#br0" timeOffset="149572.7356">15699 8599 556 0,'-4'-10'21'0,"3"0"17"16,1 1 19-16,-3-1 9 0,-1 3 20 0,4-1 26 15,-1 3 15-15,-2 1 10 0,1 2-24 0,-1-1-7 0,-2 3-19 16,5 0-16-16,-3 0-19 0,2 0-30 0,-6 5-14 16,1-1-8-16,-1 6-1 0,-3 1-11 0,-2 4 4 15,-2 2 3-15,2 1-1 0,-2 3 2 0,1 3 5 0,1-2-2 16,2 1 1-16,2-2 1 0,1 1 1 0,2-3 4 16,4 0-3-16,-2-2 3 0,3-2-9 0,0-1 6 15,1-2-2-15,1-2-1 0,3-3 3 0,-2-1-7 0,0-1 4 16,4-4 4-16,-3 2-3 0,4-6-6 0,-2 2 9 15,2-2 0-15,4-5-8 0,-2-1 0 0,2 0 2 16,0-2-14-16,-2-1 0 0,1-2 0 0,1 1-18 0,-2-3 2 16,-4 1-8-16,2-2-8 0,1-2-16 0,-2 0 8 15,-1-3 0-15,1-2 5 0,2-1 5 0,-3 3 2 0,-1-2 11 16,0 3 9-16,0 1 14 0,1 6 5 0,-5 1 6 16,1 5 1-16,-1 0 4 0,-1 3 1 0,2 3-3 15,-2 1 1-15,0 2-1 0,-2-1-7 0,4 4-3 0,-2-1-1 16,0 2 10-16,2 2-1 0,-2 1 6 0,0 3 7 15,1 1-3-15,2 0 7 0,1 3 3 0,-3 2-6 16,3-3-6-16,0 3-1 0,1-1-2 0,-1 0-2 0,0-1 2 16,1-1-1-16,-2 0-6 0,2-2 7 0,-1 1 1 15,1-3-4-15,-2-1 2 0,0-2-3 0,0-2 1 16,-1-3-3-16,1 1 6 0,-1-3-4 0,-2 0 3 0,3-3 6 16,-1 3-2-16,1-2-5 0,3-1 3 0,-2-3 5 15,3 3-2-15,1-4 0 0,3-1-7 0,-3-1 2 16,1 1-3-16,-1-3 3 0,2-1 0 0,-1 2-2 0,-1-3-1 15,0 1 1-15,0 3 0 0,-2 1-3 0,-1-1 2 16,2 1 2-16,-3 4-2 0,1-1-6 0,-4 2 8 0,2 1-8 16,-3 0-7-16,2 2 1 0,0 0-5 0,-2 2 1 15,1 0-1-15,-1 1 1 0,2-1-1 0,-1 3 8 16,3-3 5-16,-3 6-3 0,4-3 5 0,-1 2 1 0,1-2-4 0,2 0 10 16,-2-1-12-16,1 2 0 0,3-4-1 15,1 1 3-15,-4-2 0 0,2-1 0 0,1 0 1 16,-1 0-7-16,-1 0 9 0,-2-1-6 0,4-2 6 0,-4 0 2 15,3-2-5-15,-4 3-3 0,6-5-5 0,-4 2-11 16,4-2-10-16,-2 0-3 0,2 0-9 0,0-4-8 16,1 1-13-16,0-1-7 0,0-1 0 0,1-1 6 0,0 1 9 15,-2-5 0-15,0 3-7 0,0-3 14 0,0 1 7 16,-4-2 11-16,3 2 5 0,-2 0 0 0,-3 2 7 16,3 0 13-16,-2 4 11 0,-4 3-4 0,3 2 13 15,-4 0 4-15,4 3 6 0,-4 2 0 0,1 0-5 0,-1 0-7 16,0 2-1-16,2 3 0 0,-2-2 3 0,2 3-7 15,1-1 9-15,-2 3 9 0,4-1 1 0,-2 3 14 16,5 0 11-16,-2 0 6 0,-1 1 0 0,3-1 5 0,-1-1-10 16,2 2-9-16,-1-2 2 0,2 0-9 0,-1-1-5 15,0-4-14-15,3 2 1 0,-2-4-7 0,1 3-1 16,1-5 6-16,0 0-7 0,-1 0 3 0,3-5-6 0,-2 4 7 16,-1-3-13-16,0-2-14 0,0 0-29 0,-3-1-39 15,1-2-45-15</inkml:trace>
  <inkml:trace contextRef="#ctx0" brushRef="#br0" timeOffset="149710.8285">16168 8118 324 0,'-16'6'4'0,"3"1"-11"0,-1-2-21 16</inkml:trace>
  <inkml:trace contextRef="#ctx0" brushRef="#br0" timeOffset="150614.9593">10530 11810 986 0,'-5'-9'29'0,"-3"1"19"16,7 0 18-16,-6-2 13 0,3 3 26 0,2 2 26 16,-3 0 15-16,2 1 21 0,1 1-12 0,1 0-13 0,-1 2-13 15,-1-1-13-15,3 2-25 0,0-1-24 0,0 2-25 16,0 1-23-16,0-1-20 0,3 1-7 0,-1 2-3 0,-1 0-2 16,2 5-8-16,1 2 8 0,1 3 3 0,1 6 4 15,3 5-2-15,1 3 3 0,-1 3 0 0,2 3 0 16,0 3 10-16,1 0-17 0,2-2-15 0,-2 2-32 0,1-1-42 15,-4-5-36-15,3-2-42 0,-3-4-39 0,-1-4-44 16</inkml:trace>
  <inkml:trace contextRef="#ctx0" brushRef="#br0" timeOffset="150873.1346">10408 11756 986 0,'-5'-6'12'15,"2"-2"10"-15,-1-1 12 0,1 1 6 0,1 0-3 16,-1-1 7-16,3 1 0 0,0 0 5 0,1-4-10 0,1 1-6 16,3-3-12-16,1 1-10 0,0-1 2 0,0-1-4 15,4-1 0-15,1-1-6 0,2 3-2 0,-1-1-2 16,1 1-2-16,-2 3 3 0,1-1-3 0,0 3 3 0,-3 1-8 15,2 2-14-15,-4 0-34 0,-1 6-32 0,0-2-33 16,-1 4-20-16,0-2-24 0</inkml:trace>
  <inkml:trace contextRef="#ctx0" brushRef="#br0" timeOffset="151105.9393">10538 12105 965 0,'3'0'27'0,"2"-2"28"0,1-1 6 16,-1-1 4-16,-1-1 2 0,4-1 1 0,-1 0 1 16,2-2-2-16,1-1-30 0,-1 1-28 0,4-1-3 15,-5 1-9-15,3 1-1 0,1-1 0 0,0 3 4 0,-3 0-4 16,2-2 8-16,-1 6-2 0,-2-4-2 0,4 3 1 16,-2-2 1-16,2 2 1 0,-2 0-24 0,-1 1-16 0,2-1-22 15,-1-1-16-15,-1 1-14 0,-1 1-18 0,1 0-18 16,-2-2-14-16,-2 0 10 0,1 1 8 0,-1 0 8 15,1-1 7-15,-1 1 15 0</inkml:trace>
  <inkml:trace contextRef="#ctx0" brushRef="#br0" timeOffset="151542.3362">10905 11863 362 0,'4'-8'28'0,"2"1"29"0,-3 2 29 0,1-4 31 16,-1 4 24-16,-3-1 23 0,0 3 17 0,0-3 15 16,0 1-19-16,-2 0-15 0,-1 1-12 0,1 0-21 15,1 0-12-15,-2 1-15 0,0 1-11 0,1 0-16 0,1 2-8 16,-2 0-18-16,3 2-12 0,0-1-20 0,-2 0-10 15,4 2-8-15,-2-2-14 0,0 6 1 0,-2-2-2 16,2 4 7-16,-3 3-5 0,3 0 7 0,-2 5-2 0,1 0 6 16,-1 4 3-16,2-1 1 0,0 0 2 0,2 1-4 15,1-2-2-15,2 1 7 0,1-3-4 0,1-1-4 0,0-3 1 16,3-1-14-16,-1-1-7 0,-1-2-13 0,0-4 1 16,0-1-6-16,1-1-2 0,-1-1 1 0,-2-2-1 15,1-2 16-15,2-2 7 0,-4-1 11 0,3-3 0 0,-3-2-12 16,0-1-12-16,2-4-27 0,-1-2-20 0,1 1-27 15,-1-5-19-15,1 0-10 0,0-1-4 0,-2-2 1 16,2 0 4-16,-3-1 29 0,0-1 24 0,-1 2 25 16,1 1 20-16,-2 3 18 0,-1 0 26 0,1 3 36 0,-2 5 34 15,0 4 14-15,-2 2 15 0,2 1 9 0,0 2 12 16,0 3-3-16,2-3-19 0,-2 3-20 0,0-1-23 16,0 1-15-16,1 0-15 0,-1 0-6 0,4 0-21 0,-4 0 0 15,0 0 0-15,3 1-7 0,-1-1-2 0,2 4 0 16,0 0 3-16,5 0-8 0,-3 4 10 0,4 1-4 15,2 2-5-15,1 1 5 0,-2 1 2 0,3 3 0 0,1 0-3 16,-1-1 11-16,-3 2-6 0,3-1 4 0,-5 0 3 16,1-3-17-16,-2-1-14 0,0-2-15 0,-4-1-21 15,0-2-39-15,-1-1-18 0,-3-4-25 0,2-1-15 0,-4-1-1 16,2-1-34-16</inkml:trace>
  <inkml:trace contextRef="#ctx0" brushRef="#br0" timeOffset="152259.8858">11325 11464 362 0,'6'-13'15'0,"3"4"16"0,0 0 7 0,-3 1 7 0,-1 1 17 15,0 3 7-15,-1 0 11 0,-3 2 6 16,3 2-11-16,-3-3-16 0,1 6 2 0,-4-1-6 0,2-2-6 16,-1 6 11-16,1 0-1 0,0-1 7 0,-2 7 2 0,0 0 5 15,2 1-2-15,0 3 3 0,0 4 4 0,-1-2-3 16,-2 1-19-16,2-1-8 0,1 2-7 0,0-3-2 15,1-3-10-15,2 2-4 0,-2-5-17 0,1 0-13 0,3-3 5 16,-2 1 0-16,0-2-5 0,4 0 3 0,-2-2-2 16,-2-1 4-16,4 0 2 0,0 1 0 0,1-1-4 15,-2-1 2-15,5 1 6 0,-1-3-5 0,1 4 3 16,4-3 0-16,0 2 5 0,4-2 2 0,-1-1 10 0,3 2-6 16,5-3 0-16,-1 0 2 0,-2 3 4 0,4-3-4 15,-3 0-5-15,0 1-2 0,-1 0-3 0,-4 1-1 16,-3-1 2-16,-2 3 10 0,-2-1 16 0,-6 2 8 0,0 0 10 15,-1 2 6-15,-2 0-4 0,-3 3 7 0,0-1-5 16,-2 3-10-16,-4 1-18 0,5 0-11 0,-4 2-7 0,-1 2-4 16,-1-2 2-16,-1-3-5 0,-3 2 0 0,5-4 7 15,-1 1 3-15,-3-2 12 0,2-5 5 0,3 0 2 16,0-3 1-16,2-1 1 0,-2-1-6 0,1-3-10 0,1-3-4 16,3 1-17-16,0-6-16 0,0-4-12 0,3-1-16 15,-2-7-22-15,4-1-5 0,1-6-20 0,0-5-7 16,3 1 8-16,1-5 6 0,0 3 4 0,3-5 19 0,1 5 21 15,-1-1 6-15,2 5 22 0,0 3 6 0,-1 3 4 16,-2 3-2-16,1 5 4 0,-2 2 2 0,2 5-2 16,-4-1-1-16,1 5 5 0,-2-1-2 0,2 5-2 0,-3-1 5 15,1 2-5-15,2 2-4 0,-1-2 2 0,-1 3 3 16,1 0 1-16,0 3 1 0,0-3-3 0,2 0 2 16,-3 0 1-16,1 0 5 0,-1-3-3 0,0 2 7 15,-1-2-1-15,0-1 6 0,-2-1 6 0,0-2 3 0,1 0 2 16,2-4-9-16,-2-2 5 0,4-2-5 0,-1-2-10 15,4-4-2-15,0 0-2 0,-1 0-5 0,-1-4 2 0,-1 1-4 16,0-2-6-16,-3 2-6 0,-2-2-8 16,-4-3-24-16,-4 2-16 0,-5-3-3 0,-6-1-9 0,-4 1 8 15,-5 1 1-15,-7-3 5 0,-5 4 22 0,-4 2 31 16,-4 5 23-16,0 1 13 0,-1 3 13 0,1 8 3 0,2 1 12 16,5 6 2-16,4 3-10 0,6 3-6 0,3 4-20 15,4 1-10-15,4 5-5 0,3 4-4 0,3 0-9 16,4 8-4-16,1-1 3 0,2 7-3 0,2 1 9 0,2 1 1 15,4 4-8-15,2-1 6 0,3 2 4 0,0 2 1 16,1 4-9-16,6 0-28 0,1 2-51 0,0 3-44 0,3 3-57 16</inkml:trace>
  <inkml:trace contextRef="#ctx0" brushRef="#br0" timeOffset="153738.5546">11339 12680 864 0,'-4'-12'29'0,"0"1"26"0,3-2 18 0,-1 2 6 15,1 3 4-15,-1 1 9 0,0 2 12 0,2 3 6 16,0-1-28-16,2 0-25 0,-2 3-17 0,2 0-4 0,-2 0-2 16,1 0-8-16,2 0-13 0,1 4 1 0,1-1-5 15,2 2 6-15,1 3 10 0,2 1 10 0,2 3 16 16,1 5 2-16,2 0 3 0,-2 7-5 0,1 1 11 0,-1 1-6 16,-2 6-11-16,-2-1-8 0,-1 1-18 0,-1 5-3 0,-4-2 1 15,-1 0 2-15,-2 1-8 0,-3 0-1 0,-1 1 4 16,-1-2-4-16,1 1 1 0,-4-3-3 0,-3-2-1 15,1-2-2-15,-2 0 1 0,1-5 1 0,-1-3-6 16,-2-3-5-16,2-4-5 0,2-1-7 0,-2-7-8 16,0 0-6-16,-2-5-10 0,5-1 0 0,-4-4 6 0,1 1-1 15,-1-6 8-15,-1 1 11 0,1-4 16 0,-1-2 13 16,3 0 11-16,-1-1 7 0,2-2-1 0,2 0 14 16,3 0 3-16,0 2 2 0,2-1-7 0,3 4-6 0,3-1-2 15,-1 4-9-15,1 1-2 0,2-1-11 0,1 2-6 16,3-1-1-16,1 2-6 0,-2 0-3 0,3-1-2 15,3 0 4-15,-1 2-4 0,2 2 9 0,2-1-6 16,0 2-2-16,1 1 2 0,0 1 1 0,3 1-1 0,-2 1-2 16,3 2 2-16,0-1-6 0,1 2 3 0,3 2 2 15,-4-4 2-15,2 2 5 0,-2-1-7 0,-1-2-11 0,-1 1-6 16,-3 0-21-16,-1-1-19 0,-3-2-16 0,-2 0-15 16,-3 0-14-16,1-5-5 0,1 2-4 0,-2-4-4 15,-3-2 14-15,4-4-3 0,2 1 2 0,-5-2 3 16,5-6 4-16,-5 4 7 0,4-3 12 0,-3-1 3 0,2 0-8 15,-5-1 12-15,3-1 6 0,-5 0 0 0,1 0 8 16,-3-1 1-16,-2 0 3 0,1 1 13 0,-4 1 13 16,0 1 11-16,-3-1 19 0,0 1 40 0,-1 3 18 0,1 5 44 15,-1-2 28-15,-1 5 12 0,3-2 32 0,-2 5 15 16,5 3 1-16,-1-2-19 0,1 3-15 0,1 1-41 0,3-1-26 16,-1 3-17-16,1 0-32 0,0 0-18 0,0 3-20 15,0 4-8-15,0 3-2 0,0 4 1 0,0 2 5 0,-2 3-4 16,2 1 11-16,0 3-5 0,-2-1 18 15,4 0-4-15,1 1-4 0,-1-2 3 0,1 0-5 0,2 0 3 16,0-1-6-16,1 0 5 0,0-3-6 0,2-1-1 0,-1-5-1 16,2 1-3-16,-5-2 0 0,5-3-2 15,-5-3 2-15,4-2-4 0,0-2 1 0,0-2-4 0,-2-2 4 16,2-4-1-16,0-3-6 0,-2 2-5 0,2-5-7 0,0 0-4 16,0-2-5-16,-5-1 4 0,0-1-5 0,1 0 1 15,-4 2 8-15,0-4 9 0,0 2-3 0,-2 0 7 16,0-2 4-16,2 1-4 0,-1-3 4 0,1 1 4 15,0-2-7-15,0 3 3 0,-2 2 10 0,2 3-4 16,0 2 2-16,0 3 0 0,2 2-1 0,-2 3 2 0,0 4-20 31,3 11 12-31,42 66 16 32,-35-61-11-32,-2 0 3 0,2-2 4 0,-3 1-2 15,3-2 2-15,-2 0-2 0,-1-2 4 0,0-1-7 0,-1 2 1 16,1-4 7-16,-5 1-9 0,1-3 9 0,0 0-3 15,0-2-4-15,-3 0-9 0,3-4 5 0,-2 3 2 16,-1-3-1-16,2-1-1 0,0-1-5 0,-2-1-1 0,3-4 9 16,-1-3 4-16,2 1-6 0,0-4-6 0,0-3 7 15,3-1-1-15,0-3-3 0,0-1 3 0,-2 1-4 16,1-3 5-16,1 3 5 0,-2 0 9 0,-1 2-9 0,-1 3 4 16,2 2 1-16,-2 4 3 0,2 2 1 0,-4 2-7 15,4 3 2-15,-4 0-6 0,1 2-1 0,-1 0-2 16,3 2 2-16,-1-2-8 0,-2 2-1 0,4 0 3 0,2 0 2 15,-1 1-4-15,0 2 6 0,0-1-1 0,3 1-1 16,1 0 2-16,-2 1 3 0,2 0-2 0,-4-1-5 16,3 1 5-16,-1-2-4 0,2-1 3 0,-3-1-2 0,2 3-1 15,-1-1-1-15,0 0 5 0,1-1-2 0,-1 0 1 16,0 0 2-16,-2-1-6 0,4 0 6 0,-2-2-4 16,0 0 1-16,0 0 1 0,1-2 2 0,-1 0-1 0,2-3-2 15,2 1-2-15,-3-1 6 0,0-3 2 0,3 3-3 16,-4-2-1-16,2-1 1 0,-1-2-2 0,-1 3 1 0,-2-5 5 15,2 3-9-15,1-1 8 0,-1-2-2 0,0-3 0 16,2 3 2-16,-1-2 1 0,1 0-1 0,-1-1-2 16,4-2 3-16,-4 3-6 0,-1-4 6 0,5 4-4 0,-7-1 8 15,2-2-4-15,1 5 2 0,-2-5-1 0,-2 4-2 16,-1-3 0-16,1 3-1 0,-1-1 2 0,0-2-10 16,-1 0 1-16,-1-2 6 0,2-1-4 0,0 0 3 0,-1-1-1 15,2-4-6-15,0 4 6 0,-1-3-5 16,2 0 10-16,1 2-13 0,-2 4 4 0,-1 2 0 0,1 2 1 0,-1 4-2 15,0 2 1-15,-1 2-2 0,-3 4-4 0,1 2-2 16,-1-1-4-16,0 2-2 0,0 1 1 0,0 0 8 16,2 3-6-16,0 0 10 0,1 2-5 0,0 3 11 15,0 2 5-15,4 1-5 0,0 1 3 0,0 0-6 0,1 3 4 16,0-1-8-16,3 0 2 0,0-3 1 0,0 2 0 16,1 0 2-16,1-2-2 0,3-2 6 0,-3 0-7 15,1-2 7-15,2 0 5 0,-2-2-10 0,-1-2 7 16,0 0-3-16,-1-2-11 0,-4-2-14 0,1-2-7 0,-4 3-15 15,-2-3-19-15,-1 0-17 0,-4-3-67 0,0 3-69 16</inkml:trace>
  <inkml:trace contextRef="#ctx0" brushRef="#br0" timeOffset="153893.7194">12317 11889 1380 0,'-9'6'-4'0,"3"0"5"0,-2-3 2 0,1 1-14 16,1 0-22-16,-2 0-35 0,2 1-49 0,1 2-49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0:57:45.735"/>
    </inkml:context>
    <inkml:brush xml:id="br0">
      <inkml:brushProperty name="width" value="0.05292" units="cm"/>
      <inkml:brushProperty name="height" value="0.05292" units="cm"/>
      <inkml:brushProperty name="color" value="#FF0000"/>
    </inkml:brush>
  </inkml:definitions>
  <inkml:trace contextRef="#ctx0" brushRef="#br0">14197 6113 228 0,'-3'0'15'0,"1"-2"5"16,2 2 8-16,0-2-2 0,0 2 9 0,0-1-1 0,0 0 8 15,0 1 4-15,2 0-8 0,-1 0-2 0,1 0 2 16,-2 1 7-16,0 0-10 0,0-1 10 0,1 2-1 16,-1-2 1-16,0 0-5 0,0 0 6 0,0 2-7 0,0-1-3 15,0-1 4-15,0 0-7 0,0 2-5 0,0-2 2 16,0 0 2-16,2 0-5 0,-2 0-1 0,0 0-5 15,0 2-2-15,0-2-10 0,0 0 0 0,0 0-4 0,2 0-3 0,-2 0-8 16,0 0-1-16,0 1 1 0,1 0 6 16,1 0 16-16,-1-1 1 0,3 2 1 0,-1-1 2 0,2 2 1 15,1-2 3-15,-2 3-1 0,3-3 4 0,-1 4-12 16,2-2 1-16,1 1-3 0,1-1-6 0,0-1 5 16,0 2-3-16,0-4 4 0,1 5-10 0,-2-2 8 0,3-3-9 15,-3 5 2-15,4-5 14 0,-4 2-6 0,5 0 4 16,-2-2-4-16,0 0 5 0,4 0-3 0,-1 0 6 15,2-1 0-15,-1 1-5 0,1-1 0 0,2-1-4 0,-3 2 1 16,1 0-2-16,-1 2-2 0,1 0-1 0,-2-2 0 16,2 1-4-16,-4-1-2 0,2 2 1 0,-2 0-2 15,3 0-4-15,-4-1 2 0,2-1 3 0,-1 3-6 16,0-3 2-16,-1 2 0 0,0-2-2 0,2 0 8 0,-3 2-2 16,3-2 17-16,-3 0-5 0,2 0 16 0,-1 0 1 15,3 0 2-15,-1-2 3 0,2 2-3 0,-2-2 1 16,0-1-16-16,3 2 0 0,-4-1-14 0,4 0-5 0,-4 0 11 15,3 1-8-15,-3 0-1 0,2-2 4 0,0 3-5 0,-4-2 3 16,1 2 3-16,0-3-1 0,0 3-3 16,-1 0 3-16,0 0 2 0,2 0-6 0,-4 0 9 0,3 0-9 15,-2 0 10-15,2 0-3 0,-3-1-5 0,4 0-2 16,-2 0 2-16,1-1 4 0,3 2-3 0,-3-3 1 0,1 3-3 16,0-4-1-16,1 4 2 0,-1-2 6 0,2-1-11 15,-2 0 6-15,1 2-3 0,0-2 7 0,0-2-7 16,-1 3 7-16,0-1-3 0,3 0 2 0,-3-1 0 0,0 2-6 15,0-1-2-15,1 0 2 0,1-1 0 0,-3 1-3 16,-1 1-1-16,2 0-3 0,0-1 6 0,-1 1 2 16,1 0 2-16,-4 1-3 0,3-2-2 0,-2 1 5 15,2 0 0-15,-3-1 0 0,4 1-3 0,-4-1 3 0,3 2-8 16,0-2 3-16,1 1 4 0,-1 1-6 0,-1-1 4 16,3 0-4-16,-1 1 5 0,0-1-9 0,-1 0 9 15,1 2-6-15,0-2-3 0,-1-1 3 0,0 3 0 0,2 0 3 16,-5 0-2-16,4-1 0 0,-4 0 2 0,3 0 0 15,-2 1 2-15,2 0 0 0,-3-2-2 0,0 2 2 0,1 0-1 16,-2 0 5-16,3 0-7 0,-5-1 6 0,4 1 0 16,-2 0 2-16,3-2 2 0,-2 2-7 0,-1 0 5 15,5-1 2-15,-4 0-2 0,1-1-1 0,1 2 2 0,0 0-6 16,-1 0 0-16,0-2 4 0,2 2-2 0,-4 0-2 16,2 0 2-16,-2 0 0 0,0 0-5 0,-1 0 9 15,0 0-2-15,1 2-3 0,-1-2 1 0,-2 0-1 16,4 0-1-16,-4 0 6 0,3 0-6 0,-2 0-3 15,2 0 3-15,-2 2 4 0,0-2-2 0,2 0-5 0,-3 0 6 16,4 0-6-16,-2 0 4 0,-1 1 0 0,1-1 1 16,0 0-7-16,-2 0 4 0,1 1 4 0,-2-1-2 0,-3 0-4 15,3 0 12-15,-1 2-5 0,-2-2-1 0,-1 0 3 16,0 1-2-16,0-1-10 0,0 0-8 0,0 0-6 0,-1 0-21 16,1 0-22-16,-2 0-4 0,1 0-12 0,1 2-27 15,-4-2-30-15,3 2-39 0,-3-1-43 0</inkml:trace>
  <inkml:trace contextRef="#ctx0" brushRef="#br0" timeOffset="10352.6397">20850 6133 459 0,'-3'-3'15'0,"-1"0"9"0,-1-1 14 0,1 2 11 0,3-3 14 15,-4 5 7-15,3-3 4 0,-1 1 12 0,0 2-15 0,1 0-7 16,1-2-3-16,-1 2-4 0,0-1-12 0,2 0-6 16,0 1-3-16,0 1-11 0,0-1-2 0,0 0-3 15,0 1-12-15,0-1-10 0,0 0 1 0,0 0-4 16,2 2-1-16,-2-4 1 0,2 4-3 0,-4-2 2 0,2 0-9 15,2 0 0-15,-2 0-3 0,3 0 2 0,-2 0 4 16,3 2-5-16,-3-2 5 0,6 1-1 0,-2 1 13 16,4 0 1-16,0 1 1 0,4-1 0 0,3 0-5 0,1 1 3 15,1 0 5-15,4 1 2 0,1-1-8 0,1 0 2 16,3 1 0-16,0-1 4 0,0 3 0 0,1-3 2 0,0 2-6 16,3 3-5-16,-3-2 5 0,4 0-6 0,-2 0-6 15,0 1-10-15,1-2-6 0,-1 3-2 0,-1-3 2 16,1-1 4-16,-3-1 30 0,-4 2-31 0,-2-1 3 15,-1-2 7-15,-5-1 11 0,-4 1 9 0,-2-2 21 0,-5 1 30 16,-3 0-21-16,-1-3 38 0,-1 0-1 0,-3 2 4 16,-1-3-7-16,-3 1-9 0,-1 0-20 0,0-3-29 0,-7 2-12 15,-2-1-3-15,0 4 2 0,-5-2 0 0,-2 1 2 16,-2 1 2-16,-3 1-7 0,0 1-2 0,-2-2 5 16,-1 3-1-16,-2-2 2 0,1 2-7 0,-2-3-1 0,1 3-1 15,-2-1 2-15,2 1 3 0,2-2 0 0,1 2 1 16,-2 0 2-16,7-2 12 0,2 0 0 0,-1-1 3 15,6 2 6-15,2-1 6 0,1-1-4 0,4-1 12 16,3 1 1-16,2 0-8 0,1 0 3 0,2-2-4 0,4 2-6 16,1 0-5-16,0-1-4 0,0 0-8 0,1 1-9 15,-1-1-3-15,4 1-5 0,-4 0 2 0,0 0 1 0,1-2-4 16,4 2 3-16,-2 0 2 0,4 0 2 0,0 0 8 16,3 0-6-16,3-1 6 0,2-1-1 0,1 2 1 0,5-2-3 15,2 0 2-15,2 2 7 0,1-2-8 0,3-1 9 16,1 1-3-16,0 1 0 0,1-3 6 0,4 3-1 15,-4-3 0-15,1 2-4 0,-1-1 3 0,3-1-2 16,-3 0-1-16,-1 0-1 0,-3-1-7 0,0 3 4 0,-8 0 1 16,0-1-2-16,-3 0 3 0,-3 3 1 0,-7-2 1 15,-3 2 9-15,-1 0 15 0,-1 0-1 0,-4-2-6 16,2 2 7-16,-3 0-6 0,-2 0-1 0,-2-1-2 0,0 1-8 16,-3-1-13-16,-4 0-1 0,-5 1 1 0,-2 0-9 15,-3 0 3-15,-2 2-1 0,-3-1-1 0,0 1-2 16,-3 2-3-16,0-3-5 0,1 2 6 0,2-1 2 15,0 0 2-15,2 1-1 0,1-3 4 0,2 2 4 0,4-2 0 16,0 3 6-16,4-2 1 0,4 0 0 0,4-1-4 0,0 0-5 16,2 0-3-16,2 0-16 0,5 0-21 0,0 0-7 15,2 0-9-15,1 0-5 0,0 0 2 0,2 0 9 16,3-1-2-16,3 0 13 0,0-2 27 0,3 1 10 0,6-3-2 16,1 0 9-16,6 0 3 0,2-2-7 0,2-1 6 15,4-1-4-15,4 1-3 0,1-1 0 0,1 1 4 16,0 1 0-16,0-2-8 0,-1 2 6 0,-1 0-3 0,-2 1 10 15,-6 2-2-15,-2-2-4 0,-3 4 1 0,-8-2-1 16,-2 3 9-16,-5-1-3 0,-5 0 3 0,-1 2-5 16,-2 0-5-16,-6-1-7 0,2 1-18 0,-3-1-19 0,-2 0-13 15,-2 1-20-15,-4 0-13 0,-1 1-6 0,-4 0-11 16,-3 4 5-16,-2-2 10 0,-1 1 13 0,-3 3-4 16,1-1 3-16</inkml:trace>
  <inkml:trace contextRef="#ctx0" brushRef="#br0" timeOffset="18731.0389">19677 4518 1181 0,'-1'-4'19'0,"-3"-1"7"0,4-2 14 0,0 3 13 0,-1-3 13 16,1 3 7-16,0 0 5 0,1-1 12 15,-1 1-16-15,2-3 4 0,0 3-3 0,-2-2-6 0,1 2-7 16,-1 0 4-16,2 0-1 0,-1-1 3 0,-1 2 4 0,0 0-1 16,2 3-2-16,-2-2-1 0,0 0-3 0,0 1-6 15,0-1 2-15,0 0-4 0,0 2-7 0,-2-1 2 0,2 0-6 16,-3 0 4-16,3-1 2 0,-1 2 1 16,-1 0-2-16,-1-3-1 0,1 3-3 0,1 0-10 0,-3 0 3 15,3 0-14-15,-3 0-9 0,3 3-3 0,-1-3-14 16,2 0-10-16,-2 2 1 0,0-1-6 0,0 3-4 15,-2 1 1-15,-3 5-4 0,-3 2-1 0,-5 7 5 0,-3 0-3 16,-1 7 2-16,-3 2 6 0,-1 1-15 0,4 2-8 16,-2-1-13-16,5 0-19 0,2-2-18 0,4-2-17 15,6 0-26-15,0-3-25 0,4-1-23 0,2-2-8 16,1-2 1-16,5-2 6 0,4-3 6 0,2-4 11 0,2 1 1 16,4-7-5-16,4-1-2 0</inkml:trace>
  <inkml:trace contextRef="#ctx0" brushRef="#br0" timeOffset="19118.8989">20001 4633 854 0,'2'-8'7'0,"-2"1"19"16,1 0 5-16,1-1 19 0,-1 1 10 16,-1 1 21-16,2-2 18 0,-4 4 11 0,2-1 6 0,0-1-7 15,-1 4 3-15,-1-2-2 0,1 1 6 0,-1 0-18 16,-1 3-18-16,1 0-8 0,2 0-12 0,0 0-16 0,-1 0-13 15,1 0-16-15,0 5-10 0,0-5-13 0,0 3 1 16,-2-1-7-16,0 0-6 0,1 4 13 0,-2 1-4 0,0 0-2 16,-2 2-3-16,0 6 11 0,0-2-2 0,2 1 4 15,-3 3 7-15,0-1-5 0,-1 1 4 0,4 2 1 16,2-2-10-16,-3-2-26 0,4 0-1 0,0-3-13 0,0 0-3 16,5-2-6-16,0 0-1 0,0-3 1 0,2-3 1 15,0 2 30-15,1-4 0 0,0 0 15 0,-1-2 2 16,1-2 4-16,2-1 2 0,-2-2-2 0,4 0 7 0,-2-3-4 0,2 0 1 15,1-2 2-15,0-2 1 0,-2 0 2 16,0 0-6-16,-1 0 1 0,1-2-1 0,-3 1 1 0,0-2 2 16,-4 1-6-16,1-1-1 0,-4 2 7 15,-1 0 8-15,0 0 4 0,-1 2 2 0,-4 1-4 0,1-2-3 16,-1 3 5-16,-2 1-4 0,3 0-10 0,-3 1-1 0,0 2-16 16,-1 1-23-16,1 1-21 0,2 1-16 0,0 2-37 15,0 2-29-15,1-2-37 0,1 1-32 0</inkml:trace>
  <inkml:trace contextRef="#ctx0" brushRef="#br0" timeOffset="19769.4555">20358 4486 986 0,'0'2'5'0,"0"-2"1"15,-1 0-2-15,-1 3-5 0,-2 1 5 0,-3 1-6 16,-1 4 5-16,2 0-2 0,-5 2-7 0,1 3-2 15,1 1 6-15,-2-1-2 0,1 0-3 0,2-1 6 0,3-1-4 16,0 2 2-16,5-3-2 0,-4-5 9 0,3 5-5 0,-1-5 3 16,4 3 1-16,-1-2-2 0,3-1 4 0,1-3-5 15,0 1 14-15,3 2-16 0,-3-2 3 0,7 1 8 16,-2-5-6-16,5 2-1 0,-1-2-7 0,-2 0 0 16,2-2-12-16,1-1 1 0,0-3-7 0,-2-2-2 0,1 1-3 15,1-1 0-15,-6 1 9 0,4-2-2 0,-5-4 2 16,1 3 1-16,0-2 4 0,-4 1-3 0,2-2 8 15,-1-1 0-15,-1 2 1 0,-1-3 6 0,-1 3-2 0,2-2 14 16,-3 5 10-16,1-2 5 0,-1 0 8 0,-1 4 1 16,-1-1-2-16,4 3 0 0,-3 2 2 0,-1 2-3 15,0-2-11-15,0 3-6 0,2 3-18 0,-2-3-1 0,0 1-7 16,0 4 3-16,0-2-6 0,0 3-4 0,0 2 6 16,0 2-2-16,1 0 9 0,-1 2-2 0,5 2-1 15,-4-2 2-15,2 6 8 0,1-4-5 0,1 1 4 0,-1-1-1 16,4-2-4-16,0-2 6 0,0 0 5 0,2-1-2 15,0-4 0-15,-2 0 5 0,4-1-5 0,2-1 3 16,-2-6 5-16,0 2 0 0,2-2-8 0,0-2 2 0,2-4 1 16,0-2-2-16,-1 2 0 0,1-4 0 0,2 0 1 15,-3-2-4-15,0 0 7 0,0-4-3 0,0 2-10 0,0-4-1 16,0-1-5-16,-1-1 2 0,0-1-7 0,-3-2-3 16,3-1 2-16,-2-4 1 0,1-3 4 0,-1 0 10 15,-4-3 0-15,2-1-3 0,-1-1 9 0,-5 0 7 16,3 0 3-16,-2 2 6 0,-4 1 12 0,-1 2 7 0,0 1 17 15,-1 1 13-15,-3 3 16 0,3 1 11 0,-2 4 9 16,-1 0 5-16,1 5-5 0,2 4-8 0,-1 2-9 0,0 5-22 16,2 4-22-16,0 1-22 0,0 5-16 0,0-1-18 15,-1 6 1-15,-1 0-11 0,2 7-3 0,-2 3 14 16,-2 4 0-16,1 5 10 0,-2 6 3 0,0 5 5 0,1 3-5 16,-3 6 4-16,0 4 4 0,-1 3-5 0,1 1 2 15,2 0-8-15,-1 3-25 0,2-5-29 0,0-2-16 16,4-6-21-16,0-5-36 0,4-3-33 0,0-9-33 0,1-6-29 15</inkml:trace>
  <inkml:trace contextRef="#ctx0" brushRef="#br0" timeOffset="19968.276">20618 4384 945 0,'-4'2'-7'16,"4"-2"-3"-16,4-2-1 0,-1 0 1 0,0 1-4 15,6-4-1-15,1 4 0 0,3-4 2 0,5-1 5 16,1-1-3-16,5 0-20 0,2-1-28 0,0 2-40 0</inkml:trace>
  <inkml:trace contextRef="#ctx0" brushRef="#br0" timeOffset="27554.6511">3820 11164 410 0,'0'-1'9'0,"0"0"11"15,0 1 14-15,0 0 12 0,0-2 8 0,0 2 7 0,0 0 3 16,0 0 8-16,0 0-3 0,0 0-7 0,0 0-15 16,0 0 1-16,0 0-3 0,0 0-2 0,0 0 0 15,0-1-2-15,0 1 2 0,0-1 4 0,0-1 1 0,0 2-10 16,1 0-2-16,-1 0-2 0,2 0-1 0,-2-1 4 15,2 1-6-15,-2-1-6 0,0-2 10 0,0 3 1 16,-2 0-1-16,4 0 2 0,-2 0 6 0,0 0-5 0,0-1-3 16,0 2-2-16,1-1-12 0,1 0-2 0,-2 0-7 0,0 0-1 15,0 0-11-15,0 0-4 0,0 0 1 0,-2 3 0 16,1-3-2-16,1 0 1 0,0 0 0 0,0 1-7 16,0 0 1-16,0-1-2 0,0 3-2 0,0-2-6 15,1 1 6-15,-1 1-8 0,2 3 8 0,1-1 5 0,-1-1 5 16,3 6-6-16,2 0 7 0,-2 2 6 0,1 2 1 15,1 0 6-15,-2 1-5 0,4 2 1 0,-3 0-9 0,-1 0 12 16,0-1-8-16,-2-3 4 0,3-1-1 0,-3 0-1 16,0-4-3-16,1-3 1 0,-3-1 5 0,2 0-8 15,1 0 2-15,-3-3 0 0,1 0-1 0,1 0 2 0,-1 0 5 16,-1-1-9-16,2 0-1 0,-3 1 7 0,3-1-5 16,-3-1 5-16,0 1-4 0,2 0-3 0,-2 0-3 15,0 0 11-15,0 0 2 0,0-1-8 0,0-1 5 16,0 1-6-16,0 1 7 0,0-3-1 0,1 2 2 15,-1-3 2-15,4 0 1 0,-1-1 5 0,2-4 6 0,1-2 1 16,3-6-3-16,4-3 2 0,3-4 0 0,0-2-4 0,4-1-8 16,1-1 3-16,3-1-7 0,1 1 2 0,-2 2 1 15,1 0-2-15,0 2 6 0,-2 2-2 0,0 2 9 16,-4 3-5-16,2 1 1 0,-6 2-5 0,-1 0 2 16,0 3 4-16,-4 1-9 0,1 2-2 0,-2-1 0 15,-1 3 1-15,0-1-4 0,-3 0-1 0,0 3 1 0,0-1 0 16,1 0 2-16,-3 4 1 0,2-2-3 0,-4 2 3 15,2-1 0-15,-2 2 1 0,0 0-8 0,0 2-28 0,0-1-22 16,0-1-32-16,-2 0-50 0,2 3-35 0,-3-2-21 16,3 1-33-16</inkml:trace>
  <inkml:trace contextRef="#ctx0" brushRef="#br0" timeOffset="30744.1227">4939 11247 430 0,'0'-1'8'0,"0"-2"14"0,0 3 11 16,0-1 16-16,0-1 18 0,-2 1 10 0,2-1 4 16,0 2 11-16,0-2 5 0,0-2-10 0,0 3 9 0,-1 0-9 15,1-2-9-15,0 3-1 0,0 0 14 16,0-1 4-16,0 1-8 0,0 1 3 0,0-1-20 0,-2 0 10 15,2 0-5-15,0 0 6 0,0 3-14 0,0-3-10 0,0 0 0 16,-3 0-2-16,2 1 3 0,1 0-12 0,0-1-10 16,-2 0-13-16,1 0-5 0,-1 2 1 0,2-1-10 15,-3-1-6-15,3 0 1 0,-3 0-8 0,3 0 5 0,-5 0-1 16,3-1-3-16,-1 1-1 0,-2-2-3 0,1 2 5 16,-1 0-6-16,0 0 6 0,-3 0-4 0,2 2 5 0,-2 0-3 15,-2 0-1-15,1 1 1 0,-2 3-8 0,0-1-1 16,1-1 0-16,-4 4 2 0,3-2-6 0,-3 2 5 15,3-1-2-15,-2-2 5 0,1 2 12 0,0-2 0 0,0 0-3 16,4 1 4-16,0-1 2 0,1-1 1 0,0-2-5 16,-1 4-1-16,3-5-1 0,-1 4 0 0,1-1 9 15,-3-1-9-15,4 1 4 0,-1-3-4 0,0 2 3 0,2-1 0 16,-1 1-9-16,1 0 2 0,-1-1-14 0,2 2-4 16,-1 0-4-16,-2 0 0 0,2 3 1 0,-2-1-2 15,0 1 7-15,2-1-3 0,-4 1 6 0,2 1 10 0,0-3 2 16,0 2-2-16,2 0 5 0,0-3 8 0,-1-1-6 15,0 1 3-15,3-1-2 0,-1-2 5 0,0 0-3 16,2 1 5-16,-1-4-2 0,1 2-4 0,0-1 0 0,0 1 2 16,1 0-1-16,-2-1-2 0,2 1 1 0,-1 0-5 15,0 0 1-15,0 0-2 0,0 0 4 0,0 1-7 16,-1-1 9-16,1 0-8 0,0 0 2 0,0 0 1 0,0 0-10 16,0 1-19-16,0 1-30 0,0-2-27 0,0 0-48 15,0 0-47-15,0 0-49 0</inkml:trace>
  <inkml:trace contextRef="#ctx0" brushRef="#br0" timeOffset="31205.1466">4510 11183 784 0,'0'0'18'0,"0"0"15"0,0 0 0 15,0 0 7-15,0 0-1 0,0 0-2 0,0 0-4 16,0 0 6-16,-10-10-25 0,10 10-35 16,0 0 1-16,0 0 3 15,0 0 6-15,0 0-6 0,0 0 0 16,-13 52 15-16,13-34 2 0,0 2 5 0,-2 2-4 15,2 2 2-15,0 2-5 0,-1-1 8 16,1 0 0-16,0 0-6 0,-2 0 0 0,2-4-5 0,0-1 4 16,0 1-3-16,2-6 6 0,-1-1-7 0,1 0 0 15,1-3 1-15,-1-2 2 0,1 2 1 0,0-5-7 16,0 0 6-16,1-2-1 0,0 1 2 0,-1-3-4 0,2-1 3 16,0 1 0-16,0-1 3 0,1 2 3 0,0-3-7 15,0 0 1-15,2 0 1 0,-1 3-4 0,-1-3 6 16,3-3 3-16,-1 3-8 0,-1-3-2 0,1 2 6 0,-2 1-2 15,0-1-1-15,1 0 9 0,1 0-7 0,-2-1-1 16,0-1 5-16,-1 1-3 0,1 0 4 0,1-1 1 16,-1-2-4-16,-2 5-1 0,1-2-6 0,0-1-10 15,0-1-10-15,-2 4-21 0,2-1-28 0,-1 0-35 0</inkml:trace>
  <inkml:trace contextRef="#ctx0" brushRef="#br0" timeOffset="34907.6276">5391 12267 976 0,'0'0'42'0,"0"0"-5"0,0 0 14 0,0 0 11 16,0 0 4-16,0 0 9 0,0 0 12 0,0 0-2 15,0 0-8-15,0 0-1 0,0 0-13 0,0 0-5 16,0 0 0-16,0 0-6 0,0 0-11 0,0 0-11 0,0 0-6 16,5-8-8-16,-5 8 1 0,0 0-42 15,0 0 0 1,0 0 9-16,5 5-13 0,-4-2 28 0,-1 3-4 16,2 1 4-16,-1 2-2 0,3 2 1 0,-3 1-1 15,4 4 7-15,-2 0 3 0,2 1-14 0,-2-2 8 16,2 2-4-16,-2-2 3 0,2-1 2 0,-2-2 5 15,0-3-11-15,0 2 4 0,2-3 2 0,-2 0-2 0,0-2 0 16,-1 2 0-16,1-3 2 0,0 3-5 0,0-1 4 16,-1 1-3-16,1-2 0 0,0 1-3 0,0-2 6 15,0 1-1-15,-1 0-3 0,-1-2 2 0,-1-4-16 32,29-13 16-17,-24 4 10 1,3-2-7-16,4-3 3 0,1-3 1 0,0-5-2 0,4 0 6 15,2-4 1-15,0-1-6 0,3-1 0 0,2-1 8 16,-2 0-11-16,2 1-2 0,-1 0 5 0,1 1-5 16,1 0 0-16,-4 1 2 0,1 2-5 0,0-1 3 0,-3 3 5 15,0 2-3-15,-2-1-6 0,-2 5 8 0,-2 2-7 16,-3-2-1-16,0 7 5 0,-4 0-1 0,2 2 0 16,-5 0 3-16,0 4 4 0,-1-3-6 0,-1 6 3 0,-1-2 5 15,0 2-11-15,0-2 6 0,0 2-5 0,0 0 5 16,0 0-5-16,-1 0-8 0,2 2 0 0,-1-2-23 15,0 0-25-15,0 0-46 0,0 2-53 0,-1-2-63 16</inkml:trace>
  <inkml:trace contextRef="#ctx0" brushRef="#br0" timeOffset="39625.7149">2715 14277 430 0,'-1'0'-2'0,"1"-2"10"0,-2 2 10 0,2 0 12 16,-1 0 11-16,1-2 11 0,-2 2 10 0,4 0 7 16,-2-1 22-16,0 1 13 0,-2-2 2 0,2 4 4 15,2-2 2-15,-2 1 7 0,1-1-2 0,-1 0 7 0,0 2-20 16,0-2-12-16,0 0-10 0,2 0-15 0,-2 0-14 16,0 0-18-16,0 2-13 0,1-2-17 0,-1 0-2 15,3 0-7-15,-3 0-3 0,0 0-8 0,2 0 2 0,-2 1 1 16,1 0 4-16,2 0 2 0,1 1 2 0,-1 0-6 15,2 1-1-15,1-1 7 0,3 1 1 0,-1 1 0 16,2 0-5-16,2 0 5 0,-2-4-5 0,3 5 5 0,1-1-5 16,0-2 4-16,0-1-2 0,1 1-5 0,2-2 8 15,-1 2-3-15,1-2 1 0,-2-2-2 0,2 0 6 16,-1 2-7-16,1 0 0 0,-4-1 6 0,4 1 0 0,-2 0 3 16,2 0-7-16,-2 1 6 0,-2-1 0 0,0 4 2 15,1-1 2-15,-3 0-1 0,3 3-2 0,-4-1-6 0,1 2 9 16,0-1-4-16,0-1 2 0,1 2 5 0,-4 0-5 15,2 0-4-15,-2 0 5 0,1-2-4 0,-1-2 8 16,-3 1-2-16,0 0-3 0,0 0-2 0,0-3 1 0,-1-1 0 16,-1 3-2-16,0-3 7 0,-1 1-6 0,-1-1-2 15,1 0 4-15,0 0-5 0,-1 0 8 0,-1 0-1 16,0-1 3-16,0 1-7 0,0 0 3 0,-1-3 1 0,-1 3 0 16,2 0-5-16,0 0-21 0,0 0-31 0,-2 0-37 15,1 0-36-15,1 0-33 0,0 0-33 0,3 0-42 0</inkml:trace>
  <inkml:trace contextRef="#ctx0" brushRef="#br0" timeOffset="41222.039">3970 13504 237 0,'-5'-3'8'16,"2"0"0"-16,-1 1 10 0,0-3 10 0,0 5 8 0,0-4 14 15,1 1 11-15,-2 2 19 0,1-1-13 0,-2 0 6 16,2-1 3-16,0 1 0 0,-1-1-2 0,0-1-7 0,2 3-1 16,-5-3-3-16,3 1 5 0,1 3-1 0,-3-2 3 15,1-1-13-15,1 1-4 0,-3 0-5 0,2 0-8 16,-2 1-15-16,3 0 1 0,-4 0 4 0,1-1-10 0,1 2 0 15,1-1 0-15,-1 0 1 0,0 1-1 0,-1-1 0 16,2-1-6-16,1 2-2 0,-4-1-3 0,1 0-3 0,0-2 1 16,-3 3-1-16,3 0-4 0,-3 2 2 0,0-1 4 15,-2 0-2-15,3 0-2 0,-2 1 4 0,1 0-4 0,1-1-3 16,-2 2 9-16,0-2-8 0,2 2-2 0,2-1-1 16,-2 1-3-16,2-1 3 0,-1 0 2 0,1 1-2 15,0 1-6-15,1-1 3 0,0 0 0 0,-1 1 0 16,1-1 2-16,1 1-1 0,-2 0-5 0,2 0 8 0,0 1-1 15,1-1 1-15,-2 1 4 0,1-2-7 0,0 4 0 16,1-4 2-16,-1 4 3 0,-1-4-6 0,0 1 4 16,2 1-2-16,-3-1-2 0,3 1 10 0,-1 0-8 0,-2 0 5 15,2-2-4-15,-1 4-2 0,1-2 1 0,0 0 4 16,1 2-6-16,-1 0-2 0,-1 0 7 0,2 0-7 16,-2 1 7-16,2 1 2 0,-1-1-1 0,1 4-7 15,0-2 8-15,0 1-2 0,-1 2-2 0,0-1 5 0,1 0-3 16,0 0-5-16,2 0 3 0,-2-2 4 0,2 3-7 15,-1-1 4-15,2 0 2 0,-1-1-6 0,3-1 0 0,0 2 7 16,-2-2-10-16,4 0 3 0,-2-1 7 0,0 0-9 16,0-1 2-16,0 1 7 0,0-3-3 0,0 3 1 15,1-2 2-15,-1 1 0 0,2 0-3 0,-2 0 2 16,2 0 1-16,-1 1-10 0,2 1 6 0,-1 0-6 0,1 0 7 16,0 1-5-16,-1 2 2 0,2-1-2 0,0 1 1 15,0 1 8-15,4 2-3 0,-3-1-1 0,1-1-4 16,1 1 7-16,1 1 1 0,1-2 2 0,-1 0-8 0,-2-2-2 15,4 0 2-15,-1 0 5 0,-1-1 0 0,0-1-3 16,1-2-4-16,-1 1-2 0,-1-1 8 0,1-3 0 16,1 2-4-16,-4-2-5 0,1 0 5 0,1 0 5 15,-3-1-6-15,4-1-1 0,-3 0 4 0,0 1-4 0,1-4 7 16,0 5 2-16,2 0-8 0,-2-2-3 0,1 1 4 16,1-1 6-16,1 2-6 0,-1-1 4 0,0 1-6 0,0-3 6 15,3 1-4-15,-3 1 4 0,0-1-3 0,1 1-5 16,-1-1 6-16,2-1-4 0,-2-1 4 0,-2 2-1 15,2-1 3-15,0 0-6 0,-2-2 7 0,3 0 2 16,-2 0-5-16,1 0 0 0,0 0 0 0,-1 0 0 0,1 0-4 16,-1 0 8-16,-1 0-2 0,3 0-6 0,-2 0 0 15,1-3 4-15,-2 2 0 0,3 1 0 0,-1-3 1 16,0 2-2-16,2-1-6 0,-2 0 6 0,0 1 5 16,1-1-6-16,2 0 0 0,-1 1-2 0,-2-2 5 0,1-1-5 15,1 2 8-15,-2 0 1 0,0-3-6 0,1 5 4 0,-1-4 1 16,-3 1 0-16,3 0 5 0,1 1-2 0,-3 1-1 15,1-3-5-15,-1 2 0 0,3-3 6 0,-2 2-3 16,-1 1-1-16,2-2-3 0,1 0 2 0,-2 0 1 0,-1-1 0 16,2 1 6-16,0-1-6 0,0 1 4 0,-2-2-4 15,2 1-5-15,0-2 8 0,-2 2-3 0,1 0 2 16,-1 0-2-16,-1-2 0 0,1 2-5 0,0 1 9 0,-1-2-5 16,0 2 1-16,0-1 1 0,-1-1 2 0,2 1-2 15,-1-1 2-15,0 1 1 0,0-3-5 0,0 1 6 16,-1 1-5-16,2-2-1 0,-1 1 1 0,-3-3-1 0,3 3-1 15,-2-1 2-15,2-1-2 0,-2 2 0 0,0-3 2 16,-1 0 1-16,4 0-1 0,-3 0 1 0,0-1-4 16,2 1 3-16,-2-2 0 0,-1 0 1 0,1 0-4 0,0 0 1 15,1-1-2-15,-2-1 2 0,0 2 2 0,1 0-3 16,-3 0 1-16,1 0-1 0,-1 2 7 0,0-3-7 0,-1 2 0 16,1 1-1-16,-3-2 1 0,3 2 1 0,-4 1-1 15,0-4 0-15,3 2-4 0,-4 0 3 0,3 0-1 16,-3 0 1-16,2-2-2 0,-2 1 2 0,-2-1 1 15,2 2-9-15,0 0 5 0,-1-3 3 0,-1 2-3 0,-2 0 2 16,1-1-4-16,0 1-1 0,-3 0-1 0,2 1-2 16,-3 1-6-16,0 0-5 0,1-2-11 0,-1 5-10 15,0-3-1-15,-1 3-16 0,1 2-1 0,-1-2-6 0,0 2-23 16,-2 0-6-16,3 1-6 0,0 0-27 0,1 3-27 16</inkml:trace>
  <inkml:trace contextRef="#ctx0" brushRef="#br0" timeOffset="61266.2646">10767 11986 228 0,'-2'-2'0'16,"1"-2"12"-16,-1 4 12 0,2-1 14 0,-3-2 13 16,2 3 14-16,-1 0 3 0,0 0 11 0,2 0 15 0,0 0-10 15,0 0 1-15,0 0 2 0,-1-1 3 0,1 1-8 16,0-2 11-16,-2 1-1 0,2 1-2 0,0-1 6 0,0 1-6 16,0 0-10-16,2 0-10 0,-2-1-8 0,0 1-5 15,1 0-6-15,-1 0 0 0,0 0-1 0,0 0-5 0,2-1 0 16,-2 1 0-16,0 0 8 0,0-1-5 0,2 1-4 15,-2-1-5-15,0 0-9 0,0 1-4 0,0-2-3 16,1 2-8-16,2 0-3 0,-3 0-5 0,0-2-4 0,2 2 0 16,-2-2-2-16,3 1 1 0,-3-1-4 0,0-1 1 15,3-4-2-15,0-2 4 0,2 0 2 0,1-4-10 16,4-2 11-16,1-2 2 0,-2 0-3 0,7 0 3 0,-1 0 0 16,2 2-5-16,2 1 5 0,0 2-2 0,1 3-5 15,-2 1-1-15,4 1 4 0,-3 3-6 0,0 4-1 16,0 4-1-16,-1 2 1 0,-2 5-1 0,2 1-3 0,1 5 2 15,-5 6-2-15,-1 3 5 0,1 4-1 0,-5 3 5 16,-2 5-3-16,-2 3-6 0,-5 4-4 0,-2-1-20 16,-1 5-6-16,-4-3-5 0,-2 0-2 0,-2 2-8 15,-5-2-4-15,-1-4 8 0,1 1-3 0,-6-2 17 16,0-1 14-16,0-6 1 0,-1-3 5 0,0-2 0 0,1-5 4 16,1 0 5-16,0-4 6 0,3-3 2 0,0-4-4 15,4-3 3-15,1 1-4 0,1-4 7 0,4-3 2 0,0-2-2 16,3-1 5-16,2-2-6 0,-3 0 1 0,4-2-2 15,-1-2 3-15,1 1-12 0,1-4 1 0,1-4 4 0,-4-1-1 16,4-4 4-16,0-4 0 0,0-3-1 0,4-1-2 16,0-4 10-16,1 0 3 0,6 0-6 0,-3 0 1 15,3 0 2-15,3 5-1 0,-1 2-2 0,3 5 5 0,-3 1 0 16,0 6-5-16,2 1 3 0,-1 3-6 0,-1 2 3 16,1 3-2-16,-1 2 2 0,3-1-6 0,1 4 6 15,0 1-11-15,1 1-35 0,0-1-23 0,2 3-28 16,0-3-29-16,0 3-31 0,0-1-27 0,-1-2-45 0</inkml:trace>
  <inkml:trace contextRef="#ctx0" brushRef="#br0" timeOffset="61553.5095">11477 11984 1222 0,'5'-8'32'0,"-4"2"31"0,-1 2 17 0,2 2 4 0,-4 4 4 15,2-1 1-15,0 2-7 0,0-3 1 16,0 1-33-16,0 0-31 0,0 3-16 0,2 1-4 0,-2 2-3 15,1 1-7-15,4 0 4 0,-5 1 3 0,3 3 0 16,2 0-1-16,-2-2-1 0,3-1 0 0,1 3 1 0,2-4 2 16,1-1 6-16,-1 0-3 0,3-1-2 0,1-2 5 15,3-3 4-15,0-2 0 0,4-2 1 0,0-3-1 16,2-5 2-16,1 2-2 0,1-6 7 0,-3 1-3 16,2-3-7-16,-2 2 2 0,-4-4 1 0,-1 3 9 0,-3-1 19 15,-2 0 21-15,-3 2 15 0,-4-2 14 0,0 3 21 16,-4-2 4-16,-4 0-5 0,0 3-2 0,-6-3-26 0,-2 4-18 15,-1-1-29-15,-1 1-21 0,-4 2-28 0,-1-1-38 0,-3 3-41 16,5 4-57-16,-5-1-46 0,1 4-66 16,2 4-58-16</inkml:trace>
  <inkml:trace contextRef="#ctx0" brushRef="#br0" timeOffset="63258.7793">10495 12847 586 0,'-2'0'7'0,"1"0"10"0,1-1 12 0,0 1 1 0,-2 0 3 15,-1 1 1-15,2-1 3 0,1 0 7 0,-2 3-3 16,2-6-6-16,0 3-11 0,0 3-2 0,0-3-4 0,-1 0 4 16,1 0-5-16,-2 0-4 0,0 3-12 0,1-1 1 15,-2 2 0-15,1-1-4 0,-1 5 6 0,-2-2-1 16,0 1-3-16,-2 3 4 0,2 1 6 0,-2 1 0 15,1 2-5-15,-1 2 12 0,-2 1-6 0,1 0 0 0,2 3 5 16,-3 2-5-16,1-1-1 0,-2-1-6 0,2 1 19 16,-3 2-18-16,2-1 7 0,-1-1-7 0,-1 3 0 15,2 0 6-15,-1 0-6 0,-2 0 1 0,0 1-11 0,0-3 16 16,2 0-2-16,-3-1 5 0,3 1 4 0,-2-3-2 16,3 0 5-16,-5 1-6 0,3-1 1 0,-2 1-3 15,0-1-3-15,2 1-3 0,-1-2 1 0,1 2 2 0,-3-1 13 16,1-1 9-16,0 0 1 0,1-1 6 0,-1 0-6 15,-1 1 8-15,1-2-1 0,-3 1-4 0,2-2-10 16,2-1-2-16,-1 1 3 0,1 1-9 0,-2-2 8 0,2-1-6 16,-2 0 1-16,4-1-1 0,-3 0 15 0,1 0 1 0,1-2 4 15,-2 1 9-15,2-3-1 0,0 2 1 16,0-1 0-16,-2 1 4 0,1 0-3 0,-1 1 4 0,0 0-5 16,-4 0-7-16,2 2 2 0,-2-1 7 0,0 0-5 0,1 2-3 15,-3-2-3-15,2 2-5 0,-2-3 0 16,-2 0 0-16,4 2-5 0,-2-4-8 0,1 2-5 0,-1-2-2 15,-1 2-3-15,1-3-6 0,-2 2-4 0,-2 0 1 16,3-1-2-16,-3 1 2 0,-2-3 4 0,1 3 1 16,-3-1-8-16,2-2 3 0,-2 2-5 0,-2-1 4 0,-2 0-7 15,-1 1-1-15,0-1-1 0,-3 2 6 0,1-3 20 16,1 4 9-16,-2-2 7 0,0 0-5 0,0 0 3 16,-1-1 7-16,-1 3 1 0,0-2-10 0,-3 0-11 0,0 0-12 15,-2-1-4-15,1 0 4 0,-3 1-2 0,0-2-2 16,-2 1-7-16,0 0 8 0,-1-2-10 0,1 1 1 15,0 2-2-15,0-2-2 0,-1-1 5 0,1-1-1 0,0 2 10 16,0 0-6-16,0-2 3 0,-1-1-2 0,1-1 5 0,0 0 5 16,-1 0-2-16,0-3-3 0,0-1 2 15,0-1 1-15,1-1-1 0,-1-1-1 0,4 0-1 0,-3-4-6 16,2 1 3-16,3-1-1 0,-3 0-4 0,4-1 4 16,-2-3 4-16,4 2 2 0,-2-2 2 0,2 0 4 15,-3 0-1-15,3-1 4 0,0 1-7 0,0-1 1 16,2 0 5-16,0 3-1 0,2-1-6 0,1 2-4 0,0-2 0 15,3 1-4-15,0 0 10 0,3-1-7 0,0 1-7 16,2 1 2-16,0 0 1 0,4 0 3 0,-1 2 0 0,0-3-2 16,4 3-4-16,-1-2 5 0,1 1 1 0,3 1-3 15,1 2-3-15,3-2 3 0,-2 1 0 0,4 2 0 16,-1-3-3-16,2 4-2 0,2-1 4 0,0 1 1 0,1-2 0 16,-1 2-2-16,1 1-1 0,0 0 0 0,2-1 6 15,-3 1 0-15,3-1-7 0,-1-1 4 0,0 4 0 16,0-5-4-16,0 3 6 0,-1-1-2 0,-1-2-3 0,1 3 0 15,-1-3 3-15,1 0-6 0,0 2 4 0,0-1 5 16,-2 0-7-16,2 0 1 0,0 0 1 0,-1 0 3 16,1 1-5-16,0 0 5 0,-1-2 1 0,0 2-8 15,1-1 7-15,-3-1 1 0,-1 0-4 0,1 0-1 0,-1 0 3 16,-1 1-9-16,2 0 3 0,-2 0 0 0,0 0-4 16,0 1 6-16,2 1-4 0,0 1-3 0,-1-1 7 0,2 2 7 15,1-2-13-15,1 0 6 0,2 2-1 0,-1-1-10 16,0 0 6-16,1 0 4 0,3 1-6 0,-3 0-9 15,1 0 5-15,0 0-8 0,1 1 2 0,-2 0 3 16,1-1-3-16,-4 1-5 0,2 2-3 0,-3 0 8 16,0-2 3-16,1 4 5 0,-2-1-7 0,-1 1 4 0,1 1 4 15,-2 0-5-15,1 2 8 0,1-3 0 0,-3 2-1 0,4-2 2 16,0 2 8-16,-1-2 0 0,3-1-5 0,0 0 7 16,-1-1 0-16,1-2-2 0,4 2-2 0,-4-1 5 15,2 0-6-15,-2 1 2 0,0-1 2 0,0 0 1 0,-2 1-4 16,0 2 2-16,-1-1 0 0,2 1-1 0,-5 0 2 15,3 2 1-15,-3-2-1 0,0 2-4 0,0-1 3 16,1 0 0-16,-4 1 3 0,3-1-4 0,1-1-2 16,0 2 1-16,0-3 1 0,2 1-1 0,2-2-3 0,0-1 6 15,1 1-1-15,1-3 1 0,0 2 4 0,2-1-7 16,-3 1 1-16,1 1 0 0,-1-2 9 0,2 2-9 16,-2 0 5-16,-1 1-5 0,-1-1-5 0,0 1 6 0,0-1 3 15,1 2-3-15,-2-1-7 0,-1 1 4 0,2 0-2 16,1 0 4-16,1-2 1 0,0 1-5 0,-1-2 1 15,3-1 2-15,0 2 2 0,0-2-1 0,1 0-2 16,2 0 3-16,-3-1-3 0,3-1 9 0,0 1-6 0,0 0 3 16,0-1-3-16,0 1 4 0,0 0-5 0,0 1-1 15,0-2 8-15,0 1-6 0,0-1 3 0,0 1-4 0,0 0 5 16,0 0-4-16,0-1-3 0,0 1-9 0,0-2-9 16,0 2-12-16,1 0-24 0,-2 0-39 0,1-1-36 15,-2 1-32-15,1 0-26 0,-1-4-25 0,-1 4-32 16,1-2-26-16,-4 0-23 0</inkml:trace>
  <inkml:trace contextRef="#ctx0" brushRef="#br0" timeOffset="64090.4447">5739 13771 352 0,'0'-1'14'0,"0"0"17"0,0-1 8 16,0 2 16-16,-2 0 0 0,1 0 14 0,1 0 18 15,-2 0 9-15,2 0-5 0,0 0-3 0,-2 0-9 0,2 0-15 16,-1 2 1-16,1-1-17 0,0 0-13 0,1 0-12 16,-1-1-10-16,-1 0-11 0,1 0 1 0,-2 2-3 0,2 0 0 15,-1-2 3-15,1 3-7 0,-4-1 5 0,3 3-2 16,-3 0 2-16,2 0-6 0,-1 0 1 0,-1 2 0 16,1 0 0-16,0 1 10 0,-2-1-8 0,2 0 5 0,-3 1-8 15,0 1 6-15,1-2 8 0,0 1-6 16,0-1 5-16,0 0-9 0,-1 2-1 0,2-1 4 0,-1-1 3 15,0-2-3-15,2 0-4 0,-2 3 4 0,-1-4-3 0,1 3 0 16,2-2 1-16,-3 0 0 0,2 2 2 0,1-2 1 16,-3 0-6-16,1 2 5 0,4-2-5 0,-4-3 7 15,3 1 1-15,1 1-9 0,-2-2-3 0,3-1 5 16,0-1 3-16,0 0-2 0,0 0 2 0,0 0-6 0,0 0 1 16,0 3 7-16,0-6 2 0,0 3-10 0,0 0 5 15,-2 0-6-15,2 0 5 0,2 0 0 0,-2 0 1 16,0 0 3-16,1 0-9 0,1 0 6 0,-2 0-5 0,0 0 8 15,0 3-10-15,0-3 6 0,0 0-4 0,0 1-2 16,1 0 3-16,-1 4 4 0,2 2 0 0,0-2-9 16,1 2 10-16,-2 3-3 0,4 1-2 0,0 0 2 15,-2 0 2-15,2-1-6 0,-1 0 1 0,3 1 6 0,-1 0-3 16,2-1 3-16,0 2 3 0,0-1-7 0,1 0 3 16,1 0 3-16,1-1 3 0,0-1-6 0,0 1 2 0,3 0-4 15,-3-2 5-15,2 1 2 0,1-1-1 0,-3-1-3 16,3 0 1-16,-3 0 1 0,2 0-3 0,1-1-1 0,-4 2-4 15,2-2 0-15,-1 1 5 0,1-2-1 0,0 2-6 16,1-2 7-16,-2 2 0 0,0-4 3 0,0-1-3 16,1 3 3-16,-2-3 0 0,1 2 0 0,0-3 0 15,-1 1-4-15,-2-2 4 0,2 2-1 0,0-1 2 0,-2 2 1 16,3-1-6-16,-3-2 0 0,2 2 7 0,-2-2-3 16,1 0-2-16,-4 1 3 0,1-1-1 0,0 3-5 15,-2-2-1-15,0-2 7 0,-2 2-6 0,1-1 6 0,-3 2-6 16,1-2-1-16,-1 0 4 0,2 0 1 0,-2 0 3 15,0 2 0-15,0-2 2 0,0 0-3 0,0 0 5 16,0 1-3-16,0 1 2 0,0-4 3 0,0 2-6 0,0 2 4 16,-2-2-10-16,2 0 9 0,0 0 1 0,0-2-2 15,0 2-5-15,-1 0 8 0,1-1-1 0,0 1-26 16,0-2-19-16,0 2-43 0,0 0-54 0</inkml:trace>
  <inkml:trace contextRef="#ctx0" brushRef="#br0" timeOffset="74878.2461">12092 14583 635 0,'-4'0'16'16,"1"0"11"-16,-2-1 0 0,4-1 11 0,-2 0-6 15,-1 2 3-15,4-1-5 0,-1 1-1 0,2 0-15 0,-1-2-18 16,2 2 9-16,-2 2-16 0,0-1 5 0,2 0-3 16,-2 0 2-16,3 2 5 0,-2-2-3 0,1 2 6 15,1 1-9-15,0 2 10 0,2 1-4 0,3 4 1 0,-3 0 2 16,-1 5-1-16,3 0 5 0,-1 5-1 0,2-2-5 15,-2 3-4-15,1 0 6 0,-2 0 0 0,-1-3-2 16,0 1 0-16,1-2-9 0,-1-2 10 0,-1-3 5 0,0-2 0 16,-1-2-6-16,1-2 2 0,-1-2-1 0,1 0 11 15,-3-2 11-15,1-3 0 0,3 1 1 0,0-2 4 16,-3 1 9-16,3-4 14 0,-1 0 16 0,2-3 2 0,1 0 9 16,1-6-8-16,2-1 4 0,2-8 0 0,3-2-8 15,0-5-13-15,4-3-10 0,-1-4-11 0,2 0-12 16,0-3-4-16,5 0-3 0,-4 0-4 0,2 1 6 15,-1 1-6-15,0 1-3 0,-1 3 7 0,-4 1-1 0,3 3 4 16,-3 0 2-16,-2 5 3 0,-1 0 1 0,-3 2 1 16,0 5 1-16,0 2-4 0,-1-1-4 0,-3 6-1 15,1 0-3-15,-2 2-4 0,-2 1-3 0,-2 1 3 0,3 3-3 16,-4 1-7-16,1 0 3 0,-1 1 0 0,2 1-2 16,-2 0 3-16,0 1-9 0,-2-1-30 0,2 1-39 15,-1 0-44-15,1-1-30 0,0 3-32 0,0-1-26 0</inkml:trace>
  <inkml:trace contextRef="#ctx0" brushRef="#br0" timeOffset="85592.1543">4198 14737 237 0,'0'-1'12'0,"-3"-2"1"15,3 2 11-15,-2-2 2 0,-1 2 14 0,1 0 4 0,-1 1 6 16,1-2 6-16,1 2 3 0,-4-2 3 15,1 1-8-15,2-1 2 0,-4 2-2 0,2 0-4 0,0-2-2 16,-1 0 7-16,0 1-8 0,-1-1-6 0,1 1-1 16,2 1 1-16,-3-1-10 0,1 1-2 0,0-3-1 15,-1 3-8-15,1 0-3 0,-1-3 6 0,1 2-2 0,0 1-6 16,-1 0 2-16,-2-1-2 0,3 1-3 0,-1 0-8 16,-1 0-1-16,0 0-11 0,1 1 7 0,-1 0-3 15,-1 2-5-15,-1 0 2 0,1-2 4 0,3 3-1 0,-3-1 0 16,-1-2 6-16,2 4-8 0,-1-3 8 0,2 0 2 15,0 1-7-15,-2-1 0 0,0 1 2 0,2 0 2 16,-1 1-2-16,0 0-3 0,-1-2 3 0,1 2 1 0,-1 1 5 16,-1 0-6-16,1-1 6 0,-2 1-4 0,0 1 3 15,0 1 7-15,2-1-9 0,-3-1-3 0,3 2 1 16,0-2 6-16,2 2-2 0,-3 0-1 0,2-3 1 16,-1 2-8-16,2 0 3 0,-1 0 2 0,0 1 3 0,2-1-5 15,-3-2-2-15,3 1 4 0,0 0-2 0,-1 0 2 16,1 0 2-16,1 0 1 0,-1-1-5 0,0 2 1 15,0-3 1-15,-1 4-5 0,3-5 7 0,-2 5-2 0,0-3-4 16,1 2 2-16,-1-2 5 0,-1 2-3 0,1 1-1 16,0-2-1-16,2 1-6 0,-2-1 5 0,-1 3 3 15,4-2-7-15,-4 0-1 0,3 1 3 0,0-2 1 0,-2 3 5 16,3 0-2-16,-1-2-2 0,0 1 1 0,0 2 2 16,1-1-2-16,-4 2-3 0,5 0 0 0,-4-1-1 15,3 1 4-15,-1-3 1 0,0 4-4 0,1-2 0 0,-1 0-2 16,3-1 9-16,-3-1-4 0,3 2-2 0,-2-1-3 0,2 0-2 15,0 1 4-15,0 0 3 0,0-1 2 16,0 1-7-16,0-1 0 0,2 1 3 0,-1-1 1 0,1 1 2 16,1 0 2-16,0 1-2 0,-1 0 1 0,3-1-1 0,-2 2 6 15,2 2-3-15,1-1 0 0,-2 0 0 16,3 1-1-16,-2-1-1 0,1 0-6 0,2 2 10 0,-2-2-8 16,1 1 4-16,-1-1 2 0,-1-1-5 0,1-1-2 15,0 0 4-15,-1-1 2 0,1 0-7 0,-1-2 3 0,1 0-2 16,1-3 1-16,-3 0-2 0,3 0 2 0,-2 1-2 15,2 2-3-15,-2-3 0 0,1 1 2 0,1 1 1 0,1-1-3 16,1 1 7-16,-1 2-4 0,2-1 0 0,0 0 2 16,0 1 3-16,0-1-3 0,2 1 2 0,-1-2 2 0,-1 2 3 15,1 0-3-15,0-1-5 0,3-2 8 0,-3-1 5 16,-1 3-3-16,1-4 4 0,0 3-13 0,0-5 5 0,0 3 4 16,-2-2 6-16,-1 0-5 0,3-2-7 0,-3 2 4 15,2-2-8-15,-4 0 10 0,2 0-3 0,0 0 2 16,-2 0-5-16,1-2-1 0,0 2 3 0,0-1-2 0,-1 0 1 15,-1 0 5-15,0 0-6 0,1 0 2 0,0 1 3 16,-1 0-2-16,1 0-4 0,1 0 7 0,-1-3 3 0,0 3-11 16,1 0 0-16,-1-1 1 0,-1-2 4 0,4 2-3 15,-4-1 5-15,3 0-9 0,-2 1 0 0,1-2 8 16,0-1 1-16,-2 3-2 0,1-2-5 0,1 0 5 0,-2-2-5 16,2 3 6-16,0-2-6 0,-1 0 6 0,-1 0 0 15,1 0-5-15,2-1 3 0,-3-1-2 0,1 1 3 0,-1 1-4 16,1-1 5-16,2-2-6 0,-3 1 4 0,1 2-1 15,-1-3-3-15,0 2 2 0,1-2 4 0,0 2 6 16,-1 1-10-16,-2-3 4 0,0 3-4 0,2-1-3 0,1-2 2 16,-3 1 5-16,2-1-6 0,-2 0-2 0,1-3 8 15,-1 4-5-15,0-1-2 0,0-2 6 0,0 1 0 0,2-2-1 16,-2 0-4-16,0 1 3 0,-1 0-2 0,-1-2 6 16,3-1-6-16,-1 2 3 0,0-2-3 0,-3 2 0 0,2-2 3 15,1-1-3-15,-1-1-2 0,0 3-9 0,1-1 10 16,-1-1 2-16,-2 0-1 0,2 1-3 0,-1-1 0 0,1 2 2 15,-2 0 4-15,1-1 1 0,-1-1 3 0,0 2-14 16,0-1 10-16,0 0 1 0,-1 0 6 0,1 1-8 16,-3 0 3-16,1 0-2 0,0 2-9 0,1 1 3 15,-5 0-19-15,3 0-5 0,1 3-22 0,-3-3-19 0,2 4-26 16,0-1-22-16,-2 1-26 0</inkml:trace>
  <inkml:trace contextRef="#ctx0" brushRef="#br0" timeOffset="87055.9481">5285 15746 39 0,'14'-1'-3'0,"-1"-3"3"0,3 4 1 0,-2-3-2 16,1 2 2-16,-1 1-3 0,0-1 3 0,2 0-1 15,-2 0 5-15,3 0-5 0,-2 0 3 0,2 0 1 16,2-1 4-16,-3 2 3 0,4-2-3 0,-2-1 4 0,1-1-5 16,-1 3 6-16,0-3-3 0,2 1 0 0,1-1-2 15,-4 1 1-15,2 0-2 0,-1 1-2 0,1 0 2 0,-1-1-1 16,-1 1-5-16,-2 0 4 0,0 1-6 0,0 0 7 16,-2-1-5-16,-2 2-1 0,2-1-1 0,-4 1 7 15,1 0 6-15,-1 0 9 0,1 0 5 0,-4 0-9 0,5 0 11 16,-5 0 3-16,2 0 5 0,2 0-11 0,-1 0-6 0,-1 0-4 15,2-3-4-15,-1 3 8 0,2 0-3 0,0-2 3 16,2 0 1-16,0 2 2 0,0-1 9 0,-1-1-12 16,1 0 6-16,4-1-9 0,-4 2 3 0,1 0-8 0,-2-2-9 15,2 2 5-15,-1-2-8 0,0 2 5 0,-1-1-9 0,0 1 5 16,0 0-3-16,-1-2-4 0,0 3 7 0,-1 0-1 16,-1-2-1-16,1 0 1 0,-1 2 6 0,-1-2-4 15,-1 1-2-15,3-1 6 0,0 1-2 0,-2-1-3 16,0 0-2-16,1-1 5 0,1 0 3 0,-1 1 10 0,2-2-2 15,-1 1 2-15,0 1-1 0,2-1 0 0,-1-1 1 16,1-1-6-16,-2 2-5 0,1 0-8 0,0 0 7 0,-1 0-7 16,-1 0 2-16,0 1 0 0,1-1 0 0,-3 3 8 15,2-3-1-15,2 2-3 0,-1 0-3 0,-2 0 1 0,4 1 0 16,-2-1-1-16,-1 1 5 0,4 0-2 0,-2 0-1 16,-1 0 5-16,2-1-5 0,-1 1 2 0,3-1 6 15,-4-2-5-15,1 3-1 0,3-2-2 0,-3 0 2 0,3 1-3 16,-1-3 4-16,1 3 0 0,-1-2-5 0,-2 2 3 15,3-2 2-15,-1-1-4 0,1 3 3 0,-1-2-7 0,-1-1 4 16,-1 4 3-16,1-2-4 0,0-1 4 0,-4 2-5 16,2-2-1-16,-1 3-3 0,-1-1 7 0,0 1 0 0,0-2 0 15,-1 2-4-15,0-1-1 0,-2 1 5 0,1-1 6 16,-1 1-8-16,1 0 4 0,-2-3-10 0,0 3 4 0,2 0 1 16,-1 0-1-16,-3 0-2 0,4 0-4 0,0 0 6 0,-3 0 0 15,2-3 7-15,0 3-8 0,0 0 5 16,-1 0 0-16,1 0 3 0,0 0-3 0,1-1-1 0,-3 1-5 15,0 0 0-15,2 0 4 0,-1 0 4 0,-1 0-4 16,1 0-4-16,-2 0 8 0,1 0-4 0,0 0 1 0,-1 0 2 16,-1 0-3-16,2 0-3 0,-1 0 3 0,-2 0-4 15,2 0 1-15,-1 0 5 0,1 0 7 0,-2-1-10 0,0 1 3 16,2 0 1-16,-2 0-2 0,3 0 3 0,-3 1-2 16,2-2 0-16,-2 1-2 0,0 0 1 0,0 0 5 15,0 0-8-15,0-1 3 0,0 1-1 0,0-1 3 16,-2 1-3-16,2 0-4 0,0 1 5 0,0-1-2 0,0 0 7 15,0 0-1-15,2 0-1 0,-4 1 0 0,4-1 0 0,-4 0 1 16,2 0-1-16,-2 0-10 0,1 0-15 0,1 0-22 16,-2 0-20-16,2 0-22 0</inkml:trace>
  <inkml:trace contextRef="#ctx0" brushRef="#br0" timeOffset="104981.9007">11189 14737 67 0,'-5'0'8'0,"2"0"17"16,2 0 12-16,-3 0 7 0,1 0 2 0,0 0 7 16,-2 0 7-16,2 0 2 0,-2 0-8 0,1 0-9 0,-1 0-9 15,0 0-10-15,0 0-7 0,0 0 0 0,1 0-11 16,-2 2-4-16,3 0-1 0,-2-1-3 0,2 1-1 15,-2 0 0-15,1 0 7 0,0 0-11 0,-2 0 1 0,1 0 6 16,2 1 2-16,-2 1-6 0,0-1 1 0,-1-1 0 16,0 0 11-16,1 1 8 0,0 0 7 0,2-1 2 15,-4 1-6-15,3-2 14 0,-2 2 1 0,1-3 7 0,2 3-5 16,-1-2-6-16,0 0 8 0,0-1-6 0,0 2-1 16,2-2-9-16,-2 2 3 0,0-1-5 0,0 1-11 15,0-2 7-15,0 2-10 0,2 1-1 0,-1-1 5 16,-2 0-6-16,1 1 0 0,0-2-4 0,1 3 6 0,-2-1-4 15,2-1-3-15,0 4 4 0,-2-3 3 0,0 3 0 16,-1-4-5-16,2 3-2 0,-1-3-4 0,2 3 2 16,-2 1 0-16,1-3 6 0,0 0-9 0,-1 2-1 0,1-1-2 15,2-1 11-15,0 2-2 0,1-3-2 0,-2 1 6 16,-1 0-15-16,3 0 9 0,-1-2 3 0,0 2 3 16,1-2-8-16,1 0-1 0,-2 3-1 0,1-2-2 0,1 0 8 15,-3 2-8-15,1 0 6 0,2 1-7 0,-1 2 7 16,-1 0 4-16,1-1-5 0,-1-1 1 0,0 2-7 15,1-2 11-15,-1 0-5 0,2 2 6 0,-2-2-10 0,2 1 3 16,0 0 4-16,-1-3 0 0,2 2-2 0,-1-1 0 16,0-2-2-16,0 3-3 0,0-1 5 0,0-1-3 15,2 3-1-15,-2-1-1 0,0-1 8 0,2 5-5 0,-1-1 1 16,1-1 2-16,-2 1-2 0,2 1 5 0,-1 0 0 16,1 0-3-16,-1 0-6 0,4 0 5 0,-2 1 4 15,-2-2-2-15,3 1 0 0,-1-1-9 0,2-2 4 16,-2 2 0-16,0-1 6 0,2-2-8 0,1 2-1 0,-5-2-3 0,6 2 8 15,-4-1-1-15,2 1 4 0,0-2-3 16,1 0-6-16,-3 2 3 0,2-3 4 0,0 0 4 0,-2-3-3 16,2 4 1-16,-2-3-4 0,-2 1 7 0,5 1-1 15,-2-1 5-15,-1 1-3 0,2 0-3 0,-2 0 0 0,0 1-1 16,0-3 6-16,0 2-4 0,1-1 3 0,2 3-11 16,-3-2 4-16,0-1 4 0,2 0-7 0,0 1 4 0,-2 3-6 15,2-2 1-15,1 0 7 0,-2 0 7 0,3-1 1 16,-4 3 5-16,4-1 12 0,0 1-2 0,-1-2 4 0,3 2 0 15,-3-2-8-15,0 2 3 0,3-2-4 0,0 2-16 16,-1 1 1-16,-4-3-1 0,4 1-3 0,-2 1 0 16,1 1 0-16,-1-3-7 0,2 3 4 0,-2-4 2 0,1 4 1 15,-3-3-4-15,3-1 2 0,0 1 3 0,0-1-3 16,-2-1 4-16,-1 1-4 0,3-1 5 0,-1-2-5 0,-1 2 5 16,1-1-6-16,-1-1 1 0,0-1 4 0,0 3 5 15,0-3-2-15,2 0 1 0,-1 3-1 0,1-2-3 16,-2 0 5-16,4-1-1 0,-5 2-4 0,5-2-7 0,-1 0 11 15,-1 1-9-15,-1-1 6 0,3 0-4 0,-5 2 3 0,4-1-2 16,-3 0 1-16,0-1 0 0,1 0-6 0,-3 0 3 16,2 0-3-16,1 0 4 0,-1 0-5 0,0-1 5 15,-1-2-5-15,1 3 8 0,0-1-2 0,0-2 2 0,2 2-2 16,-2-2-2-16,2-1 0 0,-3 1 3 0,3 0-1 16,0-1-1-16,1 0 2 0,-1 1-2 0,1-2-3 0,-1 2 5 15,0-2 1-15,1 0-7 0,-2 1 4 0,2-2-1 16,-2 2-1-16,1-1-2 0,-1 0 9 0,-1 1-12 15,2 0 6-15,-2 0 0 0,0 0 4 0,0 1-9 0,1-2 9 16,0 3-3-16,-3-1 1 0,4-1 10 0,-2-1-11 16,0 2 4-16,-1-2-2 0,4 0 2 0,-3 1-2 0,0-2 1 15,1 2-3-15,-1-1-3 0,0 0 7 0,-3 1-1 0,2 0-4 16,0-1 7-16,0-1-10 0,0 0 10 0,-2-1-7 16,3 1 4-16,-4 0-3 0,3-1-2 0,2 0 6 15,-3 2-9-15,0-2 7 0,-1 2-9 0,2-2 14 0,-2 2-6 16,1-2 0-16,-1 1-3 0,0 1-2 0,1-2 9 15,-3-1-2-15,1 0 1 0,2 3-2 0,-3-3-5 16,2-1 4-16,-2 1 3 0,1 0-1 0,1 0-1 0,-2-1-5 16,1 1 4-16,-1-2-6 0,2 0 10 0,0 1-8 15,-1 0 0-15,-1 0 4 0,2-2-4 0,-2 2 4 0,1 1 2 16,3-2-1-16,-4 0-3 0,1 1-2 0,1 2 8 16,0-3-6-16,-2 4 1 0,0-3 5 0,0 2-9 0,0 0 4 15,0-3-1-15,0 3 7 0,-2-1-8 0,0-1 2 16,1 2 6-16,-1 1-11 0,0-2 6 0,1 0-3 15,-2 0 5-15,-1 0-3 0,3-1 1 0,-2 1-4 16,-2 0 1-16,2 0 2 0,0-1-2 0,-4 1 1 0,6-1-5 16,-6 1 1-16,4 0 5 0,0-1-4 0,-5 1 2 15,5 0 0-15,-2 2 5 0,1-1-6 0,-1 0 2 16,0 0 3-16,1 0-6 0,-1 0 7 0,2 2-8 16,-2 0 4-16,2-2-5 0,-2 2 6 0,0 1-1 0,-1 0 2 15,3 0 0-15,-4-1-3 0,1 0 4 0,1 2 2 16,-1-1-1-16,-2 0 3 0,2 1-6 0,-1 0-2 0,-1 0-6 15,1-1 4-15,-5 3 1 0,3-3-1 0,-2 0-3 16,1 1 0-16,1 0 2 0,-2 2-1 0,1-1 10 16,2 2-15-16,-1-2 1 0,3 2-15 0,-2 2 8 0,1-2-7 15,0 1-1-15,-1 0-14 0,1 0-12 0,1 2-5 16,-1-3-18-16,0 4 2 0,1-3-15 0,1 1-13 16,0 2-20-16,2-3-3 0,-2-1-20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1:07:17.872"/>
    </inkml:context>
    <inkml:brush xml:id="br0">
      <inkml:brushProperty name="width" value="0.05292" units="cm"/>
      <inkml:brushProperty name="height" value="0.05292" units="cm"/>
      <inkml:brushProperty name="color" value="#FF0000"/>
    </inkml:brush>
  </inkml:definitions>
  <inkml:trace contextRef="#ctx0" brushRef="#br0">15145 5564 1411 0,'-1'-5'5'0,"-1"0"7"16,0 5 12-16,6-6 4 0,-6 3 0 0,0 0 4 0,2 2 2 15,0-2-4-15,0 2 0 0,2 0-7 0,-2 0-14 0,0-1 1 16,0 2-4-16,2 0-4 0,-2 2-4 0,0-2 5 0,0 0-7 16,0 1 5-16,1-1 2 0,-1-1-5 15,0 2 6-15,2-1 7 0,-2 0 4 0,2 0 6 0,-2 1 4 16,0-1-3-16,0 0 3 0,0 1 9 0,0-1-4 15,-4 0-2-15,4 3-3 0,0-3-1 0,0 0 0 0,0 1 1 16,0 0-10-16,0 1-8 0,-1-2 0 0,1 2-6 16,0-1-1-16,0-1-8 0,-2 2-2 0,2-2-1 15,0 4 7-15,0-4 0 0,-2 7 1 0,4-1 9 0,0 3-4 16,-2-1 5-16,1 2-1 0,-1 2 2 0,2-1-1 16,0 1 0-16,1 0 0 0,-3-1-5 0,1 0 3 15,3-1-3-15,-3 0 2 0,1 0-6 0,-1 0 2 0,4-1-2 16,-4-1-4-16,2-1 5 0,-1-1-4 0,0-1 4 15,-1-2-3-15,3 0 2 0,-4-1 4 0,1 1 2 16,-1-2 0-16,2-1 5 0,-2 0-7 0,0 3 3 0,0-6-1 16,0 3-1-16,1 0-3 0,-1 0-2 0,0-1 6 15,0-2-8-15,4 3 8 0,-1-5-1 0,4 0 1 16,5-2 1-16,0-5-1 0,9-1 3 0,2-3-2 16,6-3-3-16,2-4-1 0,4-3-2 0,3 2-6 0,5-1 4 15,-5-1 0-15,5 2 3 0,-4-3-6 0,2 0 1 16,-3 3 2-16,-1 1 2 0,0 0 3 0,-5 1-2 15,-1 3 2-15,-4 0-4 0,-3 2 0 0,-2 4 7 0,0 0-1 16,-1 1-1-16,-4 0 6 0,1 1 0 0,-2 2-9 16,-2 0 2-16,-2 1 6 0,1 0-4 0,-4 4-4 15,0-1 4-15,-3 2-2 0,-1 1-5 0,-1 0 7 0,-1 0-2 16,-1 1-1-16,-1-1-1 0,3 1 5 0,-4 1-3 16,0-1 3-16,0 1-8 0,0 0-8 0,-2 0-12 15,0-1-18-15,2 1-17 0,-1 0-32 0,-1 0-27 0,2 0-42 16,-1 0-30-16,-1 0-34 0</inkml:trace>
  <inkml:trace contextRef="#ctx0" brushRef="#br0" timeOffset="16513.6258">23034 8018 228 0,'-3'0'7'0,"0"-3"5"15,1 3 6-15,0 0 15 0,0 0 19 0,0 0 17 16,2 0 9-16,-1 0 15 0,1 0 8 0,-2 0 3 0,4 0 8 16,-2 3-12-16,1-6-14 0,-1 3-19 0,0 0-4 15,0 0-15-15,2 0-19 0,0 0-5 0,-2 0-10 16,0 0 6-16,0 3 1 0,0-3 4 0,0 2 11 15,0-2 7-15,0 0 12 0,0 0 4 0,0 0 1 0,0 0-2 16,0 0-1-16,0 0 5 0,0 0-5 0,0 0 0 16,0 0-2-16,0 0-3 0,0 2-2 0,0-4-6 15,0 2-4-15,0 0-6 0,2 2-11 0,-2-4-12 0,3 4-1 16,-3-2 0-16,2 0-7 0,1 0 4 0,0 1 10 16,4-1 3-16,-1 0 12 0,5 0 14 0,4 0-2 0,-2 0 3 15,8 0 0-15,1-1 0 0,5 1-15 0,3-2 0 16,3 2-14-16,2-2-10 0,3 2-1 0,0-3-4 15,0 2 10-15,3-2 5 0,3 1 4 0,-2 0 6 0,0 1 4 16,4-2 5-16,3 2-7 0,0-2 4 0,2 3-10 0,2-3-6 16,-2 1-8-16,1-1-5 0,2 3-1 15,-1-2-4-15,-2-1 3 0,1 2-4 0,-3-2 2 0,-1 3-1 16,-3-2 8-16,0 0 4 0,-1 1-12 0,-3-2 6 16,-1 3-2-16,-2 0 8 0,-1-2-4 0,-2 2 2 15,-1-2-1-15,-3 1-2 0,-1 0 12 0,-3 1 1 0,-3 0 4 16,-3-3-7-16,-3 3 4 0,-2 0-5 0,-3 0 3 15,-2 0-5-15,-2 0-5 0,-1 0-1 0,-3 0-6 16,-2 0-2-16,0 0-3 0,-1 0 10 0,1 0-13 0,-1 0 8 16,-1 0 1-16,-1 3-11 0,3-3 3 0,-3 0 7 15,0 0-1-15,2 0-4 0,-2 0 6 0,1 0 1 16,-1 0-6-16,0 1 8 0,0-2 0 0,0 1-4 0,2 0 1 16,-2 1-5-16,0-1 2 0,0 0 2 0,0 0-2 15,-2 0-3-15,2 0 3 0,0 1 1 0,0-1 6 16,0-1-1-16,0 1-5 0,0 0 1 0,0 0 5 0,0 0 0 15,0 0 2-15,0 0-5 0,-1 0-5 0,1 0 1 16,-2-1 9-16,2 1-4 0,0 0-7 0,0 0 8 16,-3 0-4-16,3 0-1 0,0 0 4 0,0 0 0 0,0 1-7 15,0-2 2-15,0 1 0 0,0 0-3 0,0 0 3 16,0 0 5-16,0 0-7 0,0 0 1 0,0 0 1 16,0 0 1-16,0-3 2 0,0 3-4 0,0 0-5 15,0 0 2-15,0 0 0 0,0 0-12 0,0-1-7 0,0 1-18 16,0 0-22-16,-1 0-30 0,-1-2-45 0,2 2-55 15,0-1-61-15,-1 2-64 0,-1-2-66 0</inkml:trace>
  <inkml:trace contextRef="#ctx0" brushRef="#br0" timeOffset="33211.8173">11921 11993 314 0,'3'-4'9'0,"-3"1"3"16,0-2 22-16,0 0 6 0,0 0 13 0,0-2 12 16,0 7 13-16,0-5 2 0,0 1-3 0,0 3 2 15,0-3-20-15,0 1-1 0,-2 0-2 0,1 1-4 0,1-3-6 16,0 1-1-16,0 0-4 0,-2 0 9 0,2 0-6 15,0 1 4-15,-2 1-9 0,2-2-4 0,0 1-4 16,0 2 1-16,-1-1 8 0,1 0-8 0,0-1 2 0,0 3-6 16,0-1-5-16,0-2-2 0,0 2 3 0,0 0 2 15,-3-2-10-15,2 0-3 0,1 1 3 0,-2-2 3 16,2 0 3-16,-3 0 5 0,1-3-1 0,0 2-2 0,-1 2-2 16,0-3-2-16,0-1 2 0,0 0-2 0,-1 1 12 15,-1-2-5-15,1 3 3 0,-1-2-4 0,1-2-2 16,0 1 5-16,0 2-1 0,-1-2 7 0,-1 0-6 0,3 1-9 15,-2 1-3-15,-2-1 1 0,3 0 2 0,-1 1-5 16,-3-1 0-16,2-1-11 0,-1 3-1 0,3-3 4 16,-3 2-7-16,1 1 1 0,0-1-1 0,1 1 0 0,-2 0 5 15,3-1-3-15,-2 1-3 0,-1 1-3 0,1 1 4 16,1-2 3-16,-1 1-2 0,0-1 1 0,-2 2-4 16,3-2-2-16,-2 4 2 0,-2-3 5 0,3 1 0 15,-2 1-3-15,0 0 7 0,0 0-2 0,0-1-7 0,-1 3 3 16,2-1-2-16,-2 1 1 0,1-1-3 0,0 2-1 15,2-1-6-15,-4 1 3 0,4-1 5 0,0 0 1 16,-3 3 1-16,4-1-3 0,-2 0-1 0,1 0 4 0,-1 0 0 16,1-1 0-16,-2 1 0 0,2 0 0 0,0-1 1 15,-1 2 2-15,1-2 4 0,0 0-4 0,-1 1-3 0,1-1 6 16,-1 2-9-16,0-1 6 0,1 0-2 0,1 0-2 16,-2 1-3-16,1-2 6 0,-2 2 8 0,2 1-8 15,1-3 5-15,-1 3-7 0,1 0 1 0,-4 0-2 0,4 0 7 16,-2-3-12-16,1 5 3 0,-1-4-4 0,0 2 6 15,1 1-1-15,-1-1 3 0,1 0-1 0,-2 0 0 16,2 1-1-16,-1 2-3 0,1-2 4 0,-1 3-5 0,-2-1 1 16,3 0-9-16,-2 3 15 0,1-2-8 0,-2 1 5 15,1 0-7-15,2 3 10 0,-2-1-1 0,-1 0-2 16,2 1 4-16,1 0-13 0,-1 0 6 0,2-2 1 16,0 2 2-16,-2 0-5 0,2 1 4 0,1-1 5 0,0-1-4 15,-1-1 2-15,1 3-2 0,-1-2 2 0,2-1 3 16,0 2-4-16,0 0 2 0,0 0-4 0,-2 0 4 15,3 0 1-15,-4 1 4 0,3-1-6 0,0 2 1 0,0-1 3 16,1 1-6-16,-1-1-2 0,0 0 9 0,-1 2 2 16,1-1 1-16,-1 2 2 0,1-2-1 0,1 3-1 15,0 0 5-15,1 3 2 0,1-4-3 0,-3 4-2 16,3-1-6-16,0 1-1 0,1-2 3 0,1 2-7 0,-2 1-1 16,0-4 1-16,3 0-6 0,-1 2 1 0,-2-1 3 15,3-2 0-15,1 1-2 0,-2-4 7 0,1 2 0 16,-1-1-3-16,1-2-5 0,0 0 2 0,2 0 2 15,-4-2-2-15,3 2 10 0,-1-3 6 0,3 1-6 0,-3-2 9 16,2-1 6-16,-2 2-8 0,0-2 5 0,0 0-1 16,4 1-7-16,-1-2-8 0,-1 2 2 0,-1-3-5 0,3 5 2 15,1-3 1-15,-1 1-6 0,1-1 3 0,0 1 0 16,1 0-3-16,0 1 8 0,0-1-4 0,1 0-2 0,1 0 1 16,0-2 1-16,-1 2-1 0,0-1 2 15,2-2 1-15,-3 0-6 0,2-1 0 0,-1 1 4 0,-2-2 4 16,4 0-7-16,-2 1 7 0,-1-2-7 0,2 1 3 15,-1-1 1-15,1 0 1 0,1-2-5 0,-2 0 0 16,1 0 10-16,-2-1-9 0,1-2 1 0,1 0-2 0,-3 3 2 16,1-4 5-16,-1-1-4 0,1 3-1 0,1-1-4 0,-3-1 7 15,1-2 1-15,2 1 2 0,-2-1-3 0,0-2-5 16,3 1 7-16,-1-1 3 0,-2-1-3 0,4 0-1 16,-1-1 3-16,1 0-5 0,-2 0 6 0,2-2 0 15,-3 0 0-15,4-1 1 0,-4 0 2 0,4-2-8 0,-5 2 0 16,1 0 2-16,-1-2-3 0,1 1 7 0,0-1-6 15,-3 1-1-15,0-2 4 0,2 2 2 0,-2-2-8 0,1-1 8 16,1-1-2-16,1-1-3 0,-3-1-4 0,1 2-4 0,1-2 4 16,-1 0-2-16,0-1 7 0,1 1-9 15,-2-2 5-15,-1 1-5 0,1-1 10 0,-1 1-1 0,0-2-6 16,-2 2 2-16,-2 0-7 0,-1 0 11 0,2 2-8 16,-2-1 5-16,2 4-2 0,-4-4-1 0,0 4 1 15,1 2 4-15,-2-2 1 0,3 0-6 0,-4 2-1 16,1-1-2-16,2-1 5 0,-4 3-1 0,2-1 1 0,0-2 0 15,1 2-2-15,-3-1-1 0,4 3 6 0,-2-2 3 16,-1 2-9-16,1-2 2 0,0 2 5 0,0 0-4 16,-2-1 3-16,1 2 0 0,-1 1 4 0,2-1-8 0,-2 2 7 15,0-1-3-15,-3 0-5 0,4 4 8 0,-1-2-6 16,0 1 3-16,2-1-8 0,-2 3 10 0,0-2-9 16,1 2 8-16,-1 3-5 0,3-2-1 0,-1-2 2 0,2 5 0 15,-3-3 5-15,1 0-8 0,1 1 6 0,1 1-3 16,-1-1 5-16,-1 2-10 0,-1-2 8 0,2 2 1 15,1 1-4-15,-1-2 3 0,0 1 3 0,2 0-9 0,-1 1-2 16,-1-3 10-16,2 3-2 0,0 0-2 0,-1 0-4 16,1 0 2-16,0 0-2 0,0 0-2 0,-2 0-2 15,2 0-13-15,0 0-14 0,0 0-32 0,-2 0-16 0,2 0-29 16,-1 0-38-16,1 0-10 0,0 0-49 0,0 0-55 16</inkml:trace>
  <inkml:trace contextRef="#ctx0" brushRef="#br0" timeOffset="34662.9306">15232 9893 986 0,'-1'-12'16'0,"-3"3"19"0,4-2 10 16,-1 2 0-16,-4 1 11 0,4 4 11 0,-2-1 11 16,1 3 26-16,0 0-5 0,2-1-9 0,0 3-5 0,0 0 3 15,0 0-6-15,0 0-11 0,2 3-13 0,-2-2-29 16,0 2-13-16,2-3-5 0,-2 7 10 0,0 0 22 16,0 5 24-16,1 6 13 0,-2 4 17 0,1 6 1 0,0 6 7 15,-2 4-2-15,0 4-21 0,-1 4-20 0,0 0-31 16,0 0-7-16,-1-1-14 0,1-3 2 0,0 0-7 15,-1-5 1-15,4-2-12 0,-3 0-36 0,1-6-33 0,0-3-42 16,2-5-38-16,0 0-48 0,2-4-48 0,0-4-71 16</inkml:trace>
  <inkml:trace contextRef="#ctx0" brushRef="#br0" timeOffset="34955.7313">15631 9568 1744 0,'0'-6'41'0,"-2"4"40"0,-1-1 26 0,3 1 10 16,-2-1-3-16,0 3 9 0,2 0-4 0,0 3-3 0,-1 1-45 16,-1 1-40-16,0 5-27 0,-2 4 0 0,3 5 7 15,-6 6 2-15,1 8 12 0,-1 4 12 0,2 4 14 16,-2 9 7-16,1 1 0 0,2 3-4 0,1 1-6 0,2-1-12 15,-3-1-7-15,3 1-6 0,1-4-16 0,0-4-2 0,0-5-1 16,0-3-8-16,0-4 8 0,1-5-1 16,-1-4 2-16,2-2-7 0,0-5 10 0,-1-4-8 0,-1-3-20 15,0-4-20-15,2-2-33 0,-1-3-33 0,-1 0-30 16,4-4-41-16,-4-1-77 0,1-2-70 0</inkml:trace>
  <inkml:trace contextRef="#ctx0" brushRef="#br0" timeOffset="36508.6475">16422 9469 705 0,'2'-16'23'0,"0"3"28"0,-2-1 17 0,0 2 25 0,1 0 18 16,-2-1 27-16,1 0 20 0,1 2 20 0,-1 2-6 15,0-3-8-15,0 4 0 0,0 2-9 0,0 1-14 16,0-1-29-16,0 6-13 0,0-1-22 0,0 1-18 0,0 1-25 16,0-1-21-16,0 5-13 0,0 1-4 0,0 3-2 15,0 8-10-15,0 4 11 0,0 8 4 0,0 8 13 16,-1 6 7-16,-3 9-3 0,4 5 5 0,-3 4 4 0,2 0 3 16,-1-1-9-16,0 3 2 0,1-6-9 0,1-3-5 15,-2-3 4-15,1-7-7 0,1-4-17 0,0-6-15 16,0-4-25-16,0-6-50 0,0-5-54 0,1-6-72 15,-1-2-75-15</inkml:trace>
  <inkml:trace contextRef="#ctx0" brushRef="#br0" timeOffset="37626.9577">16302 9932 1369 0,'-13'4'19'0,"0"-1"7"0,0-3 6 0,2 0 1 16,1-2-5-16,2 1 4 0,3 1-6 0,2-2 2 15,1-2-20-15,4-1-6 0,1-1-11 0,2-5 4 16,3-1 5-16,2-3-11 0,2 0 6 0,3-4 1 16,2-1 1-16,1 1 2 0,0-3 0 0,1 4-7 0,-1-2 2 15,1 3 8-15,-3-2-2 0,2 4-2 0,-5-1-1 16,3 0-2-16,-3 2 1 0,1-2 8 0,-1 0-13 15,-3 2 5-15,2-3 2 0,-3-2-7 0,4 2 5 0,-1-2 0 16,1 0 2-16,-4-1-2 0,1 0 8 0,2 1-8 16,0 0 2-16,-4 2 6 0,2 2 2 0,-2 1-2 15,-1 6 4-15,-2-1-6 0,1 4 1 0,-4 2 4 0,0 3-3 16,0 3 31-16,-2 2 14 0,0 7 23 0,0 3 16 16,-4 8 10-16,2 6 12 0,-3 5 8 0,4 11-4 15,-6 3-30-15,2 7-10 0,-3 1-29 0,-1 5-16 0,4 2-3 16,-1-4-15-16,1-1-5 0,0-2 1 0,1-5-2 15,3-4-10-15,1-9 8 0,4-4-6 0,-3-6-5 0,4-5 6 16,-2-7-4-16,2-3 4 0,3-3 0 0,1-6 4 16,1-1-1-16,0-6 11 0,0-1-1 0,3-6 1 0,2-2-4 15,2-3 3-15,0-5-3 0,-1-2-5 0,5-2 0 0,-4-2-9 16,4-1 2-16,-3 0-2 0,0-1 6 16,1 2-4-16,-1 1-1 0,-1 4 5 0,-3 1 0 0,2 5-5 15,-5 1 0-15,1 7 2 0,-4 2-5 0,0 0 2 16,-3 3 0-16,0-1-1 0,-2 3 0 0,-2 3 8 15,3-2-7-15,-3 0 5 0,1 2-1 0,3-1 0 16,-4 2 3-16,4-1 0 0,1 2 5 0,-1-1-3 0,1-1 4 16,2 2-5-16,0-1 1 0,1 1 4 0,1-2-3 15,1 0-5-15,2-1-1 0,0 1 4 0,0-2-2 16,0-1-2-16,6-1 4 0,-3-3-5 0,1 0 3 0,4-1 3 16,-4-2-3-16,5-1-4 0,-2-3 1 15,-2 0-4-15,1-1-5 0,1 0-4 0,-2-2-11 0,3-1 0 16,-4-1-11-16,1 3-5 0,-2-3 3 0,1 3 1 0,-3-4 3 15,3 4-3-15,-4-3 9 0,3 4 0 0,-3-2 12 16,1 2 8-16,-1 0-5 0,0 4 5 0,-1-2-1 16,-1 2 4-16,0 0 1 0,-2 1 4 0,3 0-3 15,-3 1 3-15,-1 1 2 0,1-1-3 0,1 3 3 0,-1-4 3 16,2 2-2-16,0 2-1 0,0-2 1 0,1 0-2 16,0-2-1-16,-1 2 4 0,3-2-5 0,1 1 4 0,0 0-1 15,0 0 3-15,0-2-7 0,1 3 4 0,1-2 7 16,0 2-5-16,0-2 3 0,-1 0-8 0,3 1 5 15,-3-1-4-15,2 0 7 0,0 0 0 0,-1 2-9 16,0-2 3-16,0 2-1 0,0 0 3 0,-1-2-1 0,3 2-1 0,-2-2 4 16,0-1-9-16,2 1 6 0,1 0 7 15,-2-2-3-15,4-2-4 0,-2 0 3 0,2 1 1 16,0-2-6-16,-1-1 0 0,4-1 1 0,-2-1-3 0,2-2-7 16,2 0 13-16,-2 1-4 0,2-1-1 0,2 0 6 15,-4 0 1-15,1 3-1 0,-1 1-2 0,2-1 10 0,-5 5-9 16,0-2 2-16,2 2-2 0,-6 1 1 0,3 4 2 15,-2-3-4-15,2 1 0 0,-4 2-1 0,4-1 3 16,-3 0-4-16,2-2 8 0,2 2-4 0,0-2-1 0,-1-1-2 16,4 1 0-16,0-3-3 0,2 0 3 0,0-1 5 0,1 1-11 15,2-2-1-15,0 2 4 0,-2-1 2 16,2-1 4-16,2-1-1 0,-3 1-10 0,-4 2 3 0,4 0-1 16,-4 0 7-16,-2 1-6 0,1 2 2 0,-2-1-1 15,-3 1 0-15,0 1 8 0,-1 0-3 0,1 1 5 16,-2-1 2-16,-3 1 15 0,2-1-1 0,-2 2 3 0,2-2 5 15,-2-1 2-15,1 3-1 0,-1-1 8 0,-1 1-3 16,-3 0-10-16,2 0 16 0,-4-1 10 0,1 2 4 16,-4-1 10-16,-1 3 8 0,0-1 3 0,-3 0 2 15,1-1 13-15,-1 3-11 0,-1 0-7 0,0 0-3 0,0 0-11 16,0 0-3-16,-1 0-11 0,1 0-13 0,0 0-10 16,-2 0-4-16,2-2-11 0,0 2-4 0,0 0-4 0,0 0-15 15,0 0-17-15,-1 0-13 0,1 0-32 0,-2 0-36 16,0 0-60-16,2 0-69 0,-3 0-79 0</inkml:trace>
  <inkml:trace contextRef="#ctx0" brushRef="#br0" timeOffset="38367.1618">17107 10363 1099 0,'-3'1'1'0,"1"0"0"16,2-1 4-16,5 0 3 0,-5-1-3 0,1 1 0 0,2 0 0 15,-1 1 11-15,0-1 15 0,3-1 9 16,-1 1 9-16,1-1 15 0,3-2 26 0,1 1 17 0,3-3 12 15,3-1 6-15,1-1 0 0,6-3-3 0,5-3 8 16,0-2-8-16,8-2-11 0,0-4-13 0,4-4-13 0,5 0-4 16,2-4-8-16,5-4-6 0,2 2-14 0,6-3-12 15,-1-1-2-15,9-3-1 0,-1 4-1 0,7-5-9 16,3 0-13-16,-2-1 0 0,5-1-8 0,0 1 1 0,-1-1-5 16,-1 1-3-16,1 1-1 0,-1 2 2 0,-1 2 4 15,-2 1-1-15,-3 2-1 0,1 2 3 0,-9 1-3 16,0 1-3-16,-11 3 0 0,-1 4-4 0,-9 2 1 15,-1 1-5-15,-8 4 6 0,-3 2-1 0,-4 3-1 0,-5-1 5 16,-6 3-2-16,0 1 1 0,-5 1 0 0,-2 5 5 16,-3-2-7-16,-2 0 19 0,1 2 9 0,-3 0 1 0,-1 0 10 15,0 0-2-15,-1 0 4 0,1 0-4 0,0 0 0 16,-2 2-16-16,2-4-9 0,0 2-5 0,0 0-3 16,0 2-7-16,0-4-18 0,2 2-15 0,-4 0-35 15,0 0-44-15,2-1-57 0,0 1-59 0,0 0-64 0,-1-1-74 16</inkml:trace>
  <inkml:trace contextRef="#ctx0" brushRef="#br0" timeOffset="44635.1806">4540 13176 410 0,'0'-6'4'0,"0"0"27"0,0-1 16 0,0 0 11 15,0 2 14-15,-1-2 10 0,1 2 18 0,0-2 19 0,0 2 3 16,0 0-11-16,0 0-12 0,0 0-7 0,0 0-3 16,0 0-3-16,1-1-7 0,-1 3-20 0,0-1 5 15,0 0-14-15,2 0 2 0,-2 1 1 0,0 3-2 0,0-1 0 16,0 0-1-16,0-1 8 0,0 2-2 0,0 0 3 15,0 0 2-15,0 2-4 0,0-2-3 0,0 1-3 16,0-1-7-16,0 1-9 0,0-1-13 0,-2 0-5 0,1 3-11 16,1-1 0-16,0 0-7 0,0-1-5 0,0 3-4 15,1 3 2-15,1 1 6 0,0 1-4 0,1 4 9 0,0-1-6 16,2 2 4-16,0 1 2 0,0-1-6 16,2 1 5-16,-2-2-4 0,1-4-2 0,1 1-3 0,-2-3-1 15,2 0 1-15,0-2 0 0,-1 0 8 0,-1-2-8 16,3-2 4-16,1-1 2 0,1 0 2 0,1 0 6 15,0-1-2-15,0-3-3 0,3-2 1 0,2-1 3 0,-1-3 0 16,2-1 4-16,-2-2-1 0,4-3-3 0,2-3-3 16,1-2 3-16,3-1 2 0,-1-2-6 0,3-1-1 15,0-1 2-15,1 1-4 0,-1-1 3 0,3 0-2 16,-2 2-1-16,-1 1-3 0,-2 2 8 0,-4 3-7 0,1 2 0 16,-3 4 5-16,-6 4-8 0,-3 1 6 0,-3 1 4 15,-2 2-1-15,-2 4 0 0,-1-1-3 0,-2 1 0 16,0 0-3-16,0 0-27 0,-2 0-48 0,2 0-70 0,-1 1-68 15,-1-1-71-15</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1:08:20.980"/>
    </inkml:context>
    <inkml:brush xml:id="br0">
      <inkml:brushProperty name="width" value="0.05292" units="cm"/>
      <inkml:brushProperty name="height" value="0.05292" units="cm"/>
      <inkml:brushProperty name="color" value="#FF0000"/>
    </inkml:brush>
  </inkml:definitions>
  <inkml:trace contextRef="#ctx0" brushRef="#br0">2976 12230 449 0,'-3'-4'8'0,"1"1"18"0,2 1 16 0,-2-3 27 16,1 2 7-16,-1-1 12 0,1 1 2 0,1-2 27 16,-2 4-4-16,2-2-5 0,-4-2-14 0,4 4-13 0,-2-1 1 15,-1-2-1-15,0 3-1 0,1 0-27 0,-1 0 0 16,0-2-13-16,-1 2 1 0,3 1-15 0,-2 0 0 15,-1-2-4-15,0 4-6 0,1-2 3 0,0 0-6 16,1 1 3-16,-3 0-5 0,2 2-1 0,0-2-4 16,-2 2-6-16,2-1 8 0,-3 0-5 0,1 3 1 15,0 0-4-15,-1-1 3 0,-2 3 1 0,2-1-2 0,-2 1-3 16,0 1-3-16,0 1 5 0,-1-1 2 0,-1 2 1 16,2 1 2-16,-1 1-2 0,-1 1-3 0,2-1 2 15,-3 2-2-15,3 1-5 0,0-1 0 0,0 1 3 16,1 2 2-16,-1 0-2 0,1 2 2 0,1 0 0 0,-3 1-2 15,4-2 2-15,-2 2 4 0,3 2-4 0,-1-2-12 16,0 1 7-16,-1-1-3 0,3 1 1 0,0 1 4 16,1-3-1-16,-1 2 0 0,3-3-2 0,-2 2 6 15,2 0-2-15,0-1-1 0,2-3-2 0,1 4 8 0,-1-4 3 16,1-1-3-16,0 0 6 0,3-2 7 0,-1 0-2 16,0-1 7-16,-1-1 0 0,3 0-3 0,2 1-4 15,-1-1 3-15,2 1-2 0,-2 0-6 0,4-1 4 16,1 1-7-16,-1 0 0 0,1-2-2 0,0 1-5 15,1 0 5-15,-1-1-5 0,1 0 0 0,2-1-3 0,-2 0 3 16,-1-1 1-16,2 0 1 0,0-2 0 0,-3 1-7 16,1-2 2-16,0 0-3 0,-1-5 2 0,-2 3 0 15,-2 0 0-15,-1-2-3 0,0-1 5 0,-4 0 2 16,0 0 0-16,-1 0 4 0,1 0-1 0,-3-1-4 16,0 1 4-16,3-1 4 0,-1-1-3 0,0 2-3 0,2-3 6 15,-1 2-2-15,-1-2-3 0,1-2 8 0,2 0-6 16,-2 2-1-16,2-2-1 0,2 1 0 0,-2-3 0 15,0 1 2-15,1-1 3 0,-1 1-6 0,1 0 1 16,-1-3-2-16,1 4 5 0,-3-2 7 0,1-1-9 16,-1 1 2-16,0 0 1 0,0-1 1 0,-1-1 3 0,2 1 0 15,-2-1-10-15,1 0 1 0,-1-1 4 0,-2 0-2 0,0-2-3 16,1 3-3-16,-2-2-1 0,1 0-1 16,-2 0 7-16,2 0-7 0,-3-2 7 0,3 1-5 0,-2 2 2 15,-2-2 2-15,2 0 0 0,-1 0-1 0,1 0 2 16,-2 1 2-16,2-1-5 0,-1 0-3 0,-2 1 2 15,2 0-1-15,-3-1 2 0,1 1 2 0,0-1-1 0,2 1-3 16,-5 0 5-16,3-1 1 0,1 0 1 0,-1 1 0 16,0-1-4-16,0 0-8 0,2 0 3 0,-3-1-2 15,2 1-6-15,-3 3 9 0,4-2-12 0,-2-1-2 16,2 6-4-16,-2-5-4 0,2 5-11 0,-3 0-2 16,3 1-11-16,-1 0-30 0,0 2-9 0,0-1-20 0,1-1-19 15,0 1-26-15,0 1-43 0</inkml:trace>
  <inkml:trace contextRef="#ctx0" brushRef="#br0" timeOffset="2913.9475">8989 13704 391 0,'0'0'26'16,"-29"7"11"-16,29-7 5 0,0 0 4 0,0 0 5 15,0 0 7-15,0 0 11 0,0 0 3 0,-55 8-16 0,52-6-1 16,0-2 11-16,-1 0-2 0,1 3-2 0,0-3-4 16,1 1-2-16,1-1-8 0,-2 1 2 0,3 2-12 0,0-2-14 15,-2 2-2-15,-1 1-2 0,2-1 5 0,-1 2-5 16,-1 0 8-16,0 0 7 0,-1 2-1 0,1 1 8 16,0-1 1-16,-2 3-2 0,2-1-8 0,-3 2 0 0,3 0-12 15,-2 1-4-15,0 2-1 0,0 0-1 0,0 1-1 16,0 0 9-16,1 0-1 0,0-1 10 0,0 3 0 15,0 0 0-15,2-2 5 0,-1-1-8 0,3 2 0 16,-2-3-12-16,0 1 7 0,2-2-21 0,0 1 11 0,0-2-6 16,0-3-7-16,2 2 3 0,0-1 4 0,-2-1-10 15,3-1 2-15,-1 0 10 0,1-2-11 0,0 0 8 16,0 2-7-16,0-3-3 0,5 1 1 0,-3-2 12 16,0 1-9-16,1 0 1 0,0 0-1 0,2-1-5 15,-2 1 4-15,1-1-3 0,1 0 0 0,1-1 8 0,-1 0-7 16,2 0 5-16,-2-2 0 0,2 1-2 0,-2-2 2 15,4-1 3-15,-3 2-9 0,1-3 3 0,-2-2 3 0,4 1-3 16,-4-3 1-16,0 1 1 0,0-1 5 0,1-2-4 16,-1 2 4-16,-1-1-9 0,-1 1 9 0,0 0-7 15,-1-1 3-15,0-1 0 0,-1 2-3 0,-2 0 3 0,1-1 5 16,0 1-1-16,-3-2-10 0,0 0 5 0,0-2 2 16,0 3-5-16,0-1 6 0,-1-1 1 0,-1-1-10 0,-1-1 1 15,0-1-1-15,0 1-17 0,-2-5-31 0,0 3-7 16,-1-1-26-16,0-2-20 0,1-2-16 0,-2 2-12 15,2 0-17-15,-2 2-7 0,1 1-2 0,1 2-21 16</inkml:trace>
  <inkml:trace contextRef="#ctx0" brushRef="#br0" timeOffset="13190.471">12784 9498 123 0,'0'1'14'0,"0"-2"12"0,0 0 17 0,0 1 11 0,0 0 18 16,0-3 6-16,0 3-3 0,2-2 6 0,-2-1-7 15,1 0-8-15,-1-1-13 0,0-2-3 0,0-1-8 16,-1 2 8-16,1-2 12 0,-2 2 4 0,0-2 3 16,1 0 0-16,1 0 0 0,-4 0 8 0,4 0 6 0,-1 1 0 15,-2 0 0-15,1 0-3 0,0 0-4 0,1-2 5 16,-1 5-2-16,0-3-3 0,-2-2-14 0,3 4-6 15,1-4-4-15,-2 1 5 0,1 0 1 0,-1-3-9 0,0 2-7 16,2-1-3-16,0 1-5 0,0-3 0 0,0 1-7 16,0-2-8-16,0 2-9 0,2 1 0 0,-2 1 6 15,2-1-6-15,-1-1-1 0,1 3-3 0,-2 0 1 0,1-1-1 16,1 1 6-16,0 1 1 0,-2-1 0 0,2 1 0 16,-2 2 9-16,2 0 0 0,-2 1 0 0,-2-1 0 15,2 2-6-15,0-1 3 0,0 0-6 0,0-1-1 16,-2 2-4-16,2-2-4 0,0 0 4 0,0 0-11 0,0-1 4 15,0-1-5-15,0-1 4 0,0 0 3 0,0 3 3 16,0-4-3-16,0 3 2 0,0 1 21 0,2 1-1 16,-2 1 4-16,-2 1-1 0,2 1 2 0,-2 1-6 0,0 0 3 15,2 0-11-15,0 2-13 0,-1-2-6 0,1-1 0 16,0 5 2-16,-3 1-5 0,1 3-3 0,-1 6-3 16,-2 6 3-16,-3 5 1 0,-3 6 8 0,0 7-9 0,-3 4 3 15,-2 6-4-15,-1 1 8 0,1 4 5 0,-2 2 2 16,2 1 1-16,-1 1-2 0,1 4 10 0,1 0-7 15,0 1 7-15,-1 0-2 0,2-1-9 0,0-1-5 0,1-3 4 16,1-2-8-16,1-5-3 0,-1-1 6 0,2-4 0 16,2-4-2-16,1-3 8 0,1-3 3 0,0-1-6 15,1-5 9-15,2-1 5 0,0-4-7 0,1-4 1 0,-1 0 1 16,1-4-8-16,0-4 5 0,2-1 0 0,0-2-6 16,0-3-1-16,2-3 4 0,-2 1 0 0,-2-3-5 15,4-1 7-15,0-1-3 0,-2 0 4 0,0 0 3 0,0 0-5 16,0 0-1-16,0 0 3 0,0-1-1 0,0-1 0 15,-2 2 1-15,0 0-3 0,2 0 0 0,0-1 4 16,0 1-16-16,0 0-17 0,-1-1-17 0,1 1-36 0,0 0-35 16,0 0-48-16,0-2-69 0,0 1-76 0</inkml:trace>
  <inkml:trace contextRef="#ctx0" brushRef="#br0" timeOffset="14345.9193">13111 9501 885 0,'-2'0'15'0,"1"-2"17"0,-1 1 16 0,2 1 8 15,-1 1-1-15,1 1 8 0,0-2-1 0,0 2 4 16,-2-1-25-16,0 1-14 0,1 3-10 0,-4 2-2 15,2 0 7-15,0 3 0 0,-2-1 7 0,0 8 0 0,-1 0 16 16,-2 0 0-16,2 3-5 0,0 1 0 0,-1 2-6 16,1 0-2-16,0-1-11 0,-1 0-4 0,3 0-5 15,-1-1 6-15,0-1-7 0,0 0 0 0,1-3-3 0,1-1-5 16,-1-3 7-16,1-2-1 0,1-3 3 0,1-1-6 0,1-3 1 16,-2-3-4-16,2-1 5 0,0-1 8 15,2 0 13-15,-2 0 13 0,0-1-7 0,0-3 0 16,0 1 1-16,0-1 3 0,-2-2-7 0,1-2-10 0,-3 0-11 15,0-2-13-15,-1-2 6 0,1 3-7 0,-1-1 4 16,0 0-2-16,2 2 7 0,-2 4 2 0,2 0-1 16,1 1-7-16,-1 1 1 0,2 3 8 0,1 0-8 0,0 0-3 15,0 0-7-15,0 0-5 0,0 0-3 0,0 2 7 16,1-1-7-16,-1 1 2 0,3 0 2 0,0-1 6 16,0 0-1-16,4 2 5 0,-2 0-1 0,1-1 1 0,3 1 7 15,1-1-9-15,3-2 2 0,1 0-1 0,0 0 1 16,2-1-3-16,1-3 5 0,5 2-2 0,-1-4-6 15,1 4 6-15,-3-5-2 0,3 3 1 0,0-1 0 0,-3-3 0 16,3 3 0-16,-1-2-2 0,-4 2 3 0,1-2-1 16,-2 0 3-16,-2 2 1 0,-3 0-2 0,-3 0 5 15,-1 2-3-15,-2 2 10 0,-2-2 0 0,-1 2 12 0,-4 2 6 16,1-1-10-16,-1 0 8 0,-1 4-8 0,0-4 3 16,-5 3-9-16,2 0 0 0,-4 3-11 0,-1-1-9 15,0 1 6-15,0 0 0 0,-3 2 2 0,-1 0 2 0,0 0-4 16,-1 0 2-16,-1-1 1 0,2 0 3 0,0-1 5 15,-1 0-4-15,-2-1 4 0,2 1-8 0,2-1 8 16,0-1-4-16,-2 1 2 0,2 0-1 0,-2 1-3 16,3-2 0-16,0 0 0 0,0-1 5 0,0 1-3 0,4-1-1 15,-1 0-1-15,4-2 2 0,-2 0-5 0,5-1-3 16,0 0 1-16,3 0-6 0,0-1 6 0,0 0-7 0,0-2-1 16,3 0-10-16,-1-2 9 0,1-1 4 0,3-4 1 15,-2 0-5-15,3-2 0 0,-1-5 1 0,2 2 0 16,3-3 11-16,-1 0-9 0,-1-1-1 0,2 2 0 0,-1-3 4 15,-1 6 1-15,2-2 4 0,-1 0-1 0,-2 3-8 16,1 0 9-16,-1 1-5 0,-2 0-4 0,1 3 9 16,-1-2-4-16,-3 2 4 0,0 0 0 0,0 1-1 0,1-1-2 15,-3 1 12-15,-1 1 2 0,2 2-7 0,-4 0 6 16,1 2-8-16,1 2 2 0,-4-2 8 0,3 3-10 0,-1 0-2 16,1 3-8-16,1 1-4 0,-4 1 0 0,3 7 5 15,-2 3 2-15,0 4-6 0,0 3 16 0,-1 6-8 16,0 4 5-16,-1 0 5 0,2 3-3 0,-2 0 2 0,0 1-2 15,4-3 4-15,-1 1-12 0,1 0 8 0,-1-5-4 16,0 0-8-16,2-5-9 0,0-2-9 0,2-6-9 16,-2-3-5-16,2-1 0 0,-2-6-14 0,0-4 0 0,0 2-2 15,0-4-5-15,0 0-11 0,0-1-12 0,0-2-16 16,0 1-30-16,-2-3-38 0,2 0-38 0</inkml:trace>
  <inkml:trace contextRef="#ctx0" brushRef="#br0" timeOffset="15578.2984">18800 12116 745 0,'11'-8'27'0,"-3"-3"25"16,-2 1 31-16,1 2 18 0,-4 0 18 0,3 0 15 0,-5 0 15 16,3 3 11-16,-3-2-19 0,2 3-9 0,-1 0-20 15,0-1-8-15,-2 4-15 0,0-1-9 0,0 2-3 16,0 0-10-16,0 0-1 0,0 0-16 0,-2 1-11 0,0 0-10 16,2 0 0-16,-1 2-9 0,-1-2-14 0,2 0 0 15,0 1-9-15,-1 2 0 0,-3 2-3 0,1 3 3 16,-4 6 0-16,-1 1 5 0,-2 6 1 0,-4 3 0 0,-1 4 5 15,-2 3-2-15,0-1 3 0,-4 3-3 0,1-3-6 16,1 0 0-16,-2 1 3 0,-1-3-3 0,3-2-6 16,-1 0 7-16,1-4-4 0,3-3 5 0,0-3-1 0,6-5-2 15,1 0-2-15,1-4-6 0,4-2 3 0,2-5-4 16,2 1 3-16,0-2-2 0,2 0-3 0,-2-2 5 16,0 1-1-16,0-1 6 0,3 2-2 0,-2-3 1 15,-1 2 4-15,3-3-1 0,0 0 8 0,0-1-6 0,2-2 3 16,2-1-4-16,-1-1 6 0,3 1 1 0,1-4-4 15,0 2-5-15,0 1-2 0,3-1 4 0,-2 1 2 16,3 1-1-16,1-2-5 0,2 2 5 0,2-3-6 0,2 1 10 16,2-1-6-16,2-1-20 0,2 2-9 0,2-2-2 15,-3 0 0-15,0 4-13 0,1-4 10 0,-3 5-5 16,-1-3 0-16,-2 4 19 0,-4-1 12 0,0 2 3 0,-4 1 0 16,-3-1 6-16,-3 3-2 0,0 0 2 0,-4 0 6 15,-1 2 0-15,-1 0 9 0,-2 2 17 0,-1-2 19 16,1 0 3-16,-3 2 3 0,1-2-6 0,-2 0-1 0,-4 2 4 15,1-1-17-15,-5 3-17 0,-2-2-15 0,-6 1-5 16,0 2-7-16,-4 2 8 0,-2-2-2 0,-3 2-9 16,-1 1 9-16,-3 0-2 0,1-2 2 0,-2 2-3 15,0 1 6-15,0-2-6 0,1-2-1 0,3 1 2 0,-1-1-1 16,4-1 8-16,4-2-10 0,3 1 5 0,4-3-3 16,4 3 2-16,1-3-2 0,5 1-6 0,3-2-4 15,0 1-22-15,4 0-4 0,0-3-10 0,2 3-12 16,1 0 0-16,0-3 5 0,1 3 6 0,0-4 5 0,2-1 18 15,2 1 9-15,2-4 9 0,0 0 9 0,4-2 4 16,-1-2-12-16,4-1-5 0,0-2 1 0,4-2-4 0,-3 0 1 16,0 0-8-16,3 0 5 0,-3-3-6 0,2 3 15 15,-2-2 2-15,3 0-2 0,-4-1 0 0,2 3 2 16,-3 0 7-16,1 1-1 0,-2 4 4 0,-3-1-9 0,0 6 5 16,-4 2 5-16,-3 1-4 0,-1 2 0 0,-3 2 3 15,-1 1-3-15,0 0-2 0,0-1 3 0,-1 2-2 16,1 0-6-16,0 1 4 0,-2 1-2 0,0 1-2 15,1 3 6-15,-2 4-2 0,2 0 3 0,-3 6 7 0,1 2-3 16,3 2 2-16,-5 7 2 0,4-1-14 0,-4 2-19 16,-2 2-31-16,2 2-21 0,0-1-24 0,-2 1-24 15,-1 0-12-15,2-2-30 0,-3-1-32 0</inkml:trace>
  <inkml:trace contextRef="#ctx0" brushRef="#br0" timeOffset="16105.3349">19761 11785 794 0,'1'0'16'0,"1"-2"11"0,0 2 0 0,-2 2 5 16,0-2-4-16,-2 6 11 0,0 0 28 0,1 2 18 16,-2 5 9-16,-4 3 17 0,1 5 10 0,-2 4 9 0,0 7 21 15,-1 3 8-15,-5 6-21 0,1 5-13 0,-3 3-18 16,3 4-25-16,-4 2-10 0,3 4-12 0,-2 1-18 15,3-2-18-15,-1 0-10 0,1-1-3 0,2-4-10 0,0-2-2 16,0-4-1-16,3-5 2 0,1-4 2 0,-1-4-5 16,1-4 4-16,2-2 4 0,4-4 2 0,-7-1 2 15,7-4-2-15,-4 0-1 0,2-5-4 0,-1 1-7 0,1-5-20 16,2 0-29-16,-3-4-36 0,3-1-38 0,-1-2-47 16,0-3-80-16</inkml:trace>
  <inkml:trace contextRef="#ctx0" brushRef="#br0" timeOffset="16843.8314">14800 9844 1007 0,'-13'3'17'15,"0"-1"18"-15,0-4 14 0,4 2-6 0,-3 2 2 0,3 1 5 16,1-3 4-16,3 4 2 0,1-3-19 0,0-1-24 16,3 2-19-16,1-1 6 0,1-1-2 0,4-3 16 15,2 2 17-15,2-3 16 0,5-1 18 0,6-2 19 0,5-2 9 16,6-7 11-16,9-5 13 0,6-1-18 0,7-7-13 15,11-3-20-15,5-3-17 0,12-4-15 0,6-1-4 16,6-2-12-16,3 1-9 0,4-4-5 0,6 4 3 16,0 1 0-16,3 0 5 0,-3 0 2 0,0 5-1 0,-3-3-27 15,-5 7-38-15,-7 3-44 0,-5 2-54 0,-12 4-35 16,-13 4-52-16,-11 2-50 0</inkml:trace>
  <inkml:trace contextRef="#ctx0" brushRef="#br0" timeOffset="17153.5867">15122 10550 986 0,'-32'23'21'0,"2"-3"30"0,5-7 17 0,6-8 7 16,3 1 1-16,5-2-5 0,4-2-4 0,5-2 0 15,2-1-21-15,5-2-20 0,4-2-7 0,2-2 11 16,6-3 24-16,5-2 14 0,4-5 20 0,10-4 15 0,3-4 8 16,7-4-2-16,10-3-6 0,4 1 1 0,5-5-33 15,4 2 3-15,0-3-20 0,4-1-11 0,5-3-5 16,-2 3-6-16,6-4-3 0,0-4-17 0,1 3 7 16,3-1-6-16,3-2-3 0,-2 2-5 0,-4 3-11 0,-2 2-16 15,-5 1-23-15,-8 8-35 0,-6 5-32 0,-12 5-42 16,-9 3-45-16,-11 9-33 0,-6 2-9 0,-10 6-8 15,-9 5-7-15,-9 4-4 0</inkml:trace>
  <inkml:trace contextRef="#ctx0" brushRef="#br0" timeOffset="18343.8514">15367 10962 655 0,'-27'23'-3'0,"6"-7"-6"0,5-6 3 0,8-3 13 15,7-3 9-15,2-4 19 0,4-1 19 0,7-3 17 16,5-4 31-16,3-4 20 0,4-2 9 0,8-7 11 16,5-5 16-16,1-3-15 0,10-6-18 0,-1-2-23 0,5-2-27 15,-1 1-9-15,5-2-12 0,-3 4-21 0,1 1-35 16,-1 2 6-16,0 6 2 0,1 0 4 0,-4 2-2 0,-1 4-4 16,2 0-2-16,-4 4 0 0,-3 3 7 0,-1 2-12 15,-4 2-4-15,-2 2-9 0,-4 4-10 0,-5 2-15 16,-2 2-8-16,-9 2-12 0,-1 2-6 0,-6 3 5 0,-4 1 6 15,-3 5 3-15,-6 3-12 0,-3 6 18 0,-7 4-9 16,-4 1-8-16,-4 9-2 0,-6 0-15 0,-5 5-9 16,-4 0 7-16,-2 4 20 0,0 1-2 0,-5 0 17 0,-1-3 14 15,1 3 12-15,-2 0 10 0,2-2 6 0,1-5 3 16,0-1 8-16,6-1 4 0,-1-4 10 0,6-1 8 16,1-6 2-16,1 3 7 0,6-7 13 0,2-2 6 0,4-3-1 15,3-2-6-15,2-5-9 0,3-2-9 0,6-3 1 16,1-2-7-16,4-3-7 0,4-1 2 0,0-3 2 15,7-3 10-15,3-1 10 0,2-5 22 0,7-4 11 0,5-3 8 16,3-5 6-16,8-2 0 0,3-5 8 0,7-1 3 16,3-2 3-16,6-2-6 0,6 1-15 0,-1-2-4 15,4 2-13-15,0 2-13 0,1 1-12 0,-5 4-8 0,-3 3-11 16,-2 4-10-16,-8 2-1 0,-1 5-18 0,-7 4-10 16,-8 4-24-16,-11 2-27 0,-2 2 2 0,-8 3-7 15,-10 4 4-15,-5 4-3 0,-6 1 1 0,-8 7 21 16,-4 1 22-16,-5 4 23 0,-6 5-7 0,-4 4 6 0,-3 4-11 15,-7 3 7-15,-1 1 11 0,-3 2-9 0,-6 4 13 16,-1 1-7-16,-3 1 8 0,-1 1-2 0,-4 2 2 0,1-2-3 16,-3 1-2-16,6-1 5 0,1-5-11 0,2 0 3 15,6-5 0-15,5 0 1 0,6-7 3 0,4-1 6 16,6-5 2-16,4-3-7 0,5-4 2 0,3-4 3 0,8-2-6 16,2-4-5-16,2-3 4 0,5-1-10 0,5-3 4 15,2 0 4-15,4-3 3 0,6-2 6 0,6-3 2 16,4-5 6-16,7-1 0 0,6-5 5 0,7-3-3 0,3-4-4 15,5-2-2-15,4-1-5 0,2 0-7 0,1 0-8 16,-3 3-9-16,1-1-5 0,-5 5-2 0,-4 1-2 16,-1 4-5-16,-10 1-2 0,-5 6-4 0,-5 2-10 15,-6 1 2-15,-8 4 1 0,-1 3 4 0,-10 2 6 0,-2 2-1 16,-8 2 7-16,-5 6 14 0,-5 0 15 0,-2 5 1 16,-6 3 7-16,-3 6-6 0,-5-1 3 0,-4 7 4 15,-2 1-7-15,-4 4-1 0,-5 3 0 0,-2 4-4 0,-5 3-4 16,-1 3 11-16,-2 5-3 0,-3 3-7 0,0 3 5 15,-2 1-4-15,-2 0 1 0,2 2 10 0,2-1-6 16,-1-2-4-16,5-7 1 0,7-4 10 0,8-4-1 0,2-9 3 16,12-6-4-16,7-6-4 0,8-5 4 0,6-3-1 15,9-6-15-15,6-4-2 0,3 0-1 0,7-4 1 16,2-6-6-16,6 0 8 0,4-6-5 0,2 1 1 0,1-4 13 16,6-2 0-16,0 2 3 0,1 0-1 0,4-1 6 15,-2 1-2-15,2 1 1 0,0 0 4 0,-1 0 0 16,-1-2-6-16,-2 1-4 0,-1 3 4 0,-6-1 1 0,-3 1-8 15,-2 3 6-15,-5-3-2 0,-4 6-6 0,-4 1 6 16,-6 0 7-16,-2 1 6 0,-4 1 4 0,-6 0 8 16,0 5 2-16,-3 2-8 0,-3 3 6 0,-2 2-2 0,-6 5-1 15,1 3-11-15,-4 4-5 0,-1 1 1 0,-2 0-2 16,-1 4 0-16,0 1 1 0,-1 1-2 0,-3 1-6 16,2 1-1-16,-2 1-2 0,0 1-3 0,2 1-7 15,-3 0 6-15,0 1-5 0,2-2 6 0,2 1-3 0,0-2 1 16,3-5-1-16,4-2-1 0,6-3 1 0,1-4-11 15,7-4 0-15,6-6-5 0,2-2 1 0,4-1 5 16,6-5-6-16,3-4 3 0,2-3 0 0,4-5 3 0,3 1 8 16,1-3 3-16,1-3-1 0,3-1-2 0,-3-2 10 15,4-1-1-15,-2 2 6 0,1-2-2 0,-3 0-8 16,-1 0 1-16,0 3 5 0,-4-1-2 0,-4 3 1 0,0-1 3 16,-8 2 12-16,0 4 21 0,-4-2 14 0,-2 3 15 15,-2 1 4-15,0-1 3 0,-1 0-3 0,-4 0 7 0,4 0-24 16,-3-1-9-16,1 2-16 0,-1 2-8 0,-2 2-4 15,0-1 3-15,1 3-1 0,-2-1-7 0,1 3 17 16,-4 0-12-16,1 0 5 0,3 3-10 0,-5-1-4 16,1 2-14-16,-4 4-6 0,0 2-17 0,-3 1-23 0,-3 2-5 15,1 3-16-15,-6-1-15 0,0 4-12 0,-3 2-13 16,-2 2-27-16,-2-2-14 0</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1:55:33.139"/>
    </inkml:context>
    <inkml:brush xml:id="br0">
      <inkml:brushProperty name="width" value="0.05292" units="cm"/>
      <inkml:brushProperty name="height" value="0.05292" units="cm"/>
      <inkml:brushProperty name="color" value="#FF0000"/>
    </inkml:brush>
  </inkml:definitions>
  <inkml:trace contextRef="#ctx0" brushRef="#br0">20709 2680 1454 0,'-3'0'25'15,"3"0"17"-15,-3-5 18 0,1 0 10 0,1 2 6 16,-1 1 3-16,-1 0 0 0,1 2 1 0,2-3-15 0,-1 3-17 15,1-1-9-15,0 2-3 0,0-1-4 0,0 0-2 16,1 0-1-16,-1 0 3 0,0 2-8 0,3-1-3 16,-3-1-7-16,0 2-2 0,2-2-2 0,0 2 21 0,-2 1 14 0,3 0 0 15,-1-1-3-15,-1 3 5 0,6-2 4 16,0 2 7-16,1-1 3 0,2-1-6 0,5 2-10 0,3-3 6 16,6-2 3-16,2 0 3 0,8-5-11 0,5 0-2 0,9-3-6 15,3-1-8-15,10-3-7 0,2-3-14 16,7 1-24-16,1 1-39 0,3 0-46 0,-1 0-65 15,2-2-47-15,-5 1-69 0,1-2-66 0</inkml:trace>
  <inkml:trace contextRef="#ctx0" brushRef="#br0" timeOffset="12726.5749">3360 4517 362 0,'-5'-5'16'0,"1"0"11"16,2 0 17-16,-1 1 9 0,0-2 10 0,-2 3 10 16,2 0 20-16,1 0 2 0,-1 0 2 0,1 1-3 0,-1-1-1 15,-1 2 8-15,2-2 11 0,0 1 1 0,1 0-9 16,-1-2 24-16,-1 2-21 0,1-1-5 0,1-1-20 15,1 3-14-15,-2-2-21 0,-1 2-13 0,3-2-8 0,0 3-27 16,-2-1 2-16,1 1-1 0,1-2 4 0,0 2-5 16,1 0 2-16,-1 0 2 0,0 0-6 0,0-1 12 15,2 1-1-15,-2 1 9 0,0 1 9 0,0-2-2 0,0 0 7 16,0 0 10-16,0 0 9 0,0 1 5 0,0-1 4 16,0 0 3-16,0-1-2 0,0 1 13 0,2 1-4 15,-2-1-7-15,0 0 0 0,-2 0-10 0,2 0 1 0,0 0-10 16,0 0-1-16,0 0-5 0,0 0-3 0,0-1 5 15,0-1-12-15,0 1 1 0,0-1-1 0,-2 1 10 16,1-1 0-16,1 2 2 0,0-3-3 0,0 3-4 16,-2-2 7-16,2 2-3 0,0 0-10 0,2 0-12 0,-2 0-4 15,0 0-4-15,0 0-6 0,0 0 2 0,0 2-7 16,0-2-8-16,0 0 6 0,0 0-3 0,0 2-13 16,0-1-5-16,0 1 6 0,0 1-5 0,0 0 3 0,1 1 5 15,1 3 0-15,3 0 2 0,0 5 9 0,-1 2-5 16,4 4-14-16,0-1-8 0,0 0-4 0,0 3-3 15,1-1-2-15,-1-3 3 0,-1 1 3 0,-1 0 6 0,3-2 8 16,-4-1 12-16,1-2 0 0,-1-1 3 0,0-2 0 16,3 0-5-16,-5-4 1 0,0 1-1 0,2-2 5 15,-3-2-4-15,1-2 4 0,0 0 7 0,0 0-2 0,-1 0 2 16,5-1-4-16,-2-2 3 0,3-2 5 0,-1 0-5 16,5-2 4-16,-1-1-4 0,2-3-2 0,3-1-1 15,1-1 6-15,-1-3 1 0,4-2-2 0,-2 1 6 0,2-2-5 16,2 0-1-16,-1-1 4 0,0-2-5 0,-1 3 2 15,1-3-2-15,-1 1-1 0,1-1-6 0,-4 2 7 16,2-3-2-16,1 3 1 0,-2-4 7 0,1 2-2 0,-1 1 1 16,-1 0-2-16,-3 1 4 0,0 0-3 0,-1 3 4 15,-2 3 5-15,-5 1-7 0,1 2 1 0,-3 2 4 16,0 1 0-16,0 4-3 0,-2 0 1 0,-2 1 1 0,0 2-2 16,0 1 0-16,0-2-6 0,0 2-20 0,0 0-21 15,0 0-35-15,0-1-56 0,0 1-53 0,0 0-67 16,0-2-53-16</inkml:trace>
  <inkml:trace contextRef="#ctx0" brushRef="#br0" timeOffset="24286.1334">9751 3595 1507 0,'-8'2'37'15,"3"3"37"-15,-2-7 18 0,3 3 24 0,1-1 9 0,3-1-4 16,-2 0 11-16,4-1 11 0,-1 2-37 0,-1 0-27 16,5-1-18-16,-5 1-21 0,1-1-9 0,-1 1 4 15,2 0-9-15,0 0-6 0,-2 1-6 0,1-1-9 0,1 0-2 16,-2 0-2-16,1 1-1 0,1-1 2 0,0 0-4 16,-2 2-1-16,0 0-1 0,3 0 2 0,-3 4 4 15,3-1-5-15,-1 1 6 0,1 3-3 0,0 0-2 16,3 5 2-16,-1 1 3 0,1 0 2 0,1 4-5 0,-2 1 1 15,2 4-1-15,-2-1-1 0,3 2 4 0,-3 2-3 16,1-1 1-16,2 2-2 0,-4-2-27 0,3-1-46 0,1-1-32 16,-3-3-40-16,2-1-66 0,0-4-64 0,-2-4-68 15</inkml:trace>
  <inkml:trace contextRef="#ctx0" brushRef="#br0" timeOffset="24592.34">9514 3435 2052 0,'1'-3'22'0,"-1"1"36"16,0 0 28-16,3-2 21 0,-3 1 3 15,0 2 10-15,-3-1 1 0,3 1-2 0,0 1-23 0,0 0-38 16,3-1-24-16,-3 1-25 0,0 0-9 0,0 0-19 16,0 0-28-16,0 0-43 0,0 0-46 0,0 0-54 15,0 0-67-15,0 0-44 0</inkml:trace>
  <inkml:trace contextRef="#ctx0" brushRef="#br0" timeOffset="25314.4279">9993 3727 2368 0,'1'7'23'0,"1"-2"41"0,-2 1 37 16,3-9 9-16,-3 3 9 0,0 3 6 0,0-3-3 15,0 2-3-15,0-2-24 0,0 0-42 0,0 2-34 16,0 2-7-16,2-1 0 0,-2 5 5 0,0-1 4 16,4 2 3-16,-1 2 4 0,2 0 7 0,-2 1-10 0,0 1-2 15,4 0-9-15,-1-2-12 0,2 1-1 0,-2-2-1 16,1-1 2-16,1 0-8 0,1-1 7 0,0-2 1 15,-1-2-4-15,1 0 7 0,0 0-4 0,-1-3 4 0,0 1-3 16,-1-1-4-16,0-2 1 0,-1-1-13 0,0 1 1 16,2-4-9-16,-3 0 5 0,0-2-20 0,-1-1-4 15,3-2 6-15,-2-1-6 0,1-1 15 0,-2-1-2 0,3-2 3 16,-2 1 2-16,-2-3 17 0,0 2 0 0,2 1 4 16,1-2 5-16,-5 2 2 0,3 1 1 0,-4 1 0 15,1 3 4-15,1 1 8 0,-2 2 11 0,0 2 1 0,-2 2 6 16,1 2-10-16,1-3 3 0,0 3-2 0,0 0-3 15,0 3-16-15,0-3-9 0,0 0-4 0,0 0-8 16,3 2 9-16,-3 1-1 0,3 0 1 0,0 1-6 16,2 0 10-16,0 2-1 0,2 1 1 0,2 2 1 0,-1-2-2 15,4 2-4-15,-2-1 2 0,1 2-16 0,1-3-6 16,-1 1-16-16,2-3-16 0,-2-2-14 0,0 0-13 16,0 0-8-16,-3-4-7 0,0-2 10 0,-1 0-7 15,2-4 12-15,-5 0-7 0,3-4-3 0,-2-3-22 0,-2-1-13 16,0-2-20-16,1-2-12 0,0-2 8 0,-1-3-4 15,-3 2 17-15,-2-3 13 0,1 0 33 0,-3-1 28 0,2 0 27 16,-3-1 23-16,0-1 11 0,-1 0 12 0,1-2 11 16,0 0 21-16,-2-1 25 0,0 0 17 0,1 2 20 15,-2 0 23-15,0 1 18 0,2 4 14 0,-2 2 14 0,1 1 11 16,1 4 5-16,-3 3 7 0,4 2 2 0,0 4-13 16,2 3-15-16,0-2-10 0,1 4-19 0,0 3-19 15,2 0-34-15,0 0-23 0,2 1-27 0,-2 1-16 16,2 0-13-16,-2 0-5 0,1 2-2 0,1 3-10 0,3 2 6 15,-1 4 2-15,3 4 6 0,2 6 10 0,1 4 4 16,-1 5 1-16,5 2-2 0,-1 4 2 0,3 3 1 0,-4 0-6 16,6 2-15-16,-2-1-36 0,2 3-38 0,-1-3-31 15,0 1-39-15,-1-3-49 0,1 1-56 0,-3-4-53 16,2-4-50-16,-5-2-45 0</inkml:trace>
  <inkml:trace contextRef="#ctx0" brushRef="#br0" timeOffset="25560.0941">10217 3363 1192 0,'-14'4'23'0,"2"1"31"0,2-2 21 0,0-1 8 16,0 1 14-16,0-2 19 0,5 2 19 0,-2-3 11 15,3 3-24-15,2-3-26 0,-1 0-19 0,3 2-14 16,1-2-12-16,1-2-20 0,0 2-20 0,-1 0-8 0,2-3-2 16,1 0 1-16,4 1-1 0,1-5-2 0,2-1-11 15,5-1-26-15,0 0-27 0,6-3-33 0,0-2-46 16,-1-1-60-16,2-1-67 0</inkml:trace>
  <inkml:trace contextRef="#ctx0" brushRef="#br0" timeOffset="26163.4994">10969 3103 1140 0,'0'3'20'0,"0"0"41"0,0-6 25 0,4 2 17 0,-2-3 14 16,0 4 8-16,-2-5 2 0,2 3 2 0,1-5-12 16,0 1-22-16,2-3-17 0,-2 1 2 0,3-3-3 15,2 1 10-15,2-2 6 0,-2 2 3 0,4-2 5 0,-1 0-11 16,1 3-10-16,0-1-13 0,1 3-4 0,-4-1-18 15,5 3-7-15,-2 0-3 0,1 3-18 0,-1 4-5 16,2-1 0-16,-3 4-4 0,2 1-5 0,1 4 5 16,-1 3-2-16,1 3-2 0,-2 1 7 0,2 3 0 0,-1 3 4 15,0 2-4-15,-1 2-2 0,-2 3-6 0,1 0-10 16,-3 2-22-16,0-1-14 0,-5 0-9 0,2-1-4 16,1-4 3-16,-6-2-2 0,3-4 1 0,-1-3 12 0,-1-8 21 15,-1 1 10-15,2-7 10 0,-2 0 5 0,0-3-2 16,2 0-5-16,-2-3-3 0,0-5-2 0,1 2 3 15,1-5 0-15,1-1-7 0,-1-3-3 0,1-1 2 0,2-5 1 16,-1-2 5-16,-3 1 4 0,6-2 0 0,-5-2-5 16,2-2 7-16,3-2-7 0,-2-2 5 0,0-2 5 15,2-1-1-15,-1 0 2 0,1-1 8 0,4 4 14 0,-3 3 9 16,-4 2 14-16,3 5 8 0,-2 6 6 0,1 4 4 16,-3 5-2-16,-2 4-7 0,3 2 2 0,-4 2-3 15,3 4 7-15,-2 2-9 0,3 3-2 0,-1 1-9 16,2 2 0-16,1 4-6 0,2 2-7 0,0-2-9 0,0 4-20 0,4 0 7 15,-1-3-2-15,2 0 2 0,-2 1-4 0,2-2-6 16,-1 0-34-16,-1 0-26 0,1-3-34 0,2-1-35 0,-3-1-45 16,1-1-30-16,-1-3-21 0,1-3-27 15,-3-3-15-15,0 1-43 0</inkml:trace>
  <inkml:trace contextRef="#ctx0" brushRef="#br0" timeOffset="26351.196">11736 2499 2460 0,'-5'-5'29'0,"2"5"39"0,-3 0 31 16,2-7 18-16,0 4-3 0,0 3 0 0,0 0-2 0,2 0-6 16,2 0-41-16,0-2-74 0,-3 1-73 0,3 1-67 15,3-1-59-15,-1 0-47 0,1 1-27 0,0 2-42 16,2 1-52-16</inkml:trace>
  <inkml:trace contextRef="#ctx0" brushRef="#br0" timeOffset="26571.4067">11981 3050 2243 0,'0'19'47'0,"0"-4"38"0,-2-8 14 0,4 3 7 16,-2 1-1-16,0-2 4 0,0-2 9 0,1 0 7 15,3-1-47-15,-1-1-34 0,2 0-8 0,-1 1-3 0,3 0 6 16,0 1 1-16,1-1-12 0,2 2-7 0,1 1-2 16,-3 0 6-16,0 1-8 0,3-1-6 0,-5 2-7 15,0 2-24-15,1 1-35 0,-2-1-43 0,-2 2-42 16,-3 0-66-16,-3 0-59 0,-1 3-63 0,-4 0-81 16</inkml:trace>
  <inkml:trace contextRef="#ctx0" brushRef="#br0" timeOffset="29992.3269">11603 2421 784 0,'-1'-2'2'0,"-3"-1"16"0,3-2 15 0,-2 0 10 16,-1 0 1-16,1 1 5 0,0-1 2 0,-5 2 1 0,5-1 0 15,-2 1-15-15,1-2-11 0,-1 4-8 0,0 0 7 16,-3-1 2-16,2-1 1 0,-2 1 6 0,0 2 3 15,0-1 8-15,0 0 1 0,2 1 3 0,-2-1-2 0,-3 1-2 16,5 1-2-16,1-2 1 0,-3 2 0 0,-1-1-3 16,1 1 4-16,1-2 0 0,1 1 3 0,-3-1 2 15,-1 1 11-15,2-2-11 0,-3 2-2 0,3 0-9 0,-3 0-4 16,3-1-6-16,-4-1-7 0,0 2-1 0,0 0-11 16,1 0 3-16,-2 0-5 0,-1 2 4 0,1-1-5 15,-3 1 1-15,4-1 1 0,-4 3-6 0,3-1 1 0,-2 0-3 0,2 1 4 16,-1 0 2-16,1 1-3 0,0-2 2 15,1 2-3-15,-1 0-2 0,1-1-1 0,2 2 6 16,0-2 4-16,0 1 1 0,2 0 2 0,-2 0-1 0,1-1 5 16,1 1 0-16,-2 1 9 0,2-1-1 0,-4 2-2 15,2-1 0-15,2 0-1 0,-4 1 6 0,2 0-11 16,-2 1 2-16,2 1-7 0,0-1-5 0,1-1-1 0,-4 2-6 16,4-1 7-16,-4 3-17 0,4 0 10 0,-1 0-3 15,-2-1 0-15,0 2 7 0,3 1-8 0,-3-2 0 0,3 1-8 16,0 1 9-16,0-2-3 0,1 1 0 0,3 1 1 15,-2-1-6-15,0 2 7 0,0-1-2 0,3 1 2 16,-1 0 4-16,-2 1 0 0,1-3-2 0,-2 5-5 16,4-2 4-16,-1 1-1 0,2 1 7 0,-4-2-9 0,1 2 0 15,1 0-3-15,4 1 2 0,-2-3 7 0,1 1-11 16,-1 0 2-16,1-3-3 0,1 3 11 0,1-2-6 16,0 2 5-16,0-2 4 0,0 0-7 0,0 1 12 0,1 0-5 15,1-1-3-15,1-2 2 0,-1 0 5 0,-1 3-2 16,1-1-4-16,3-2 3 0,-1 1-2 0,1 1 2 0,-2-2 5 15,2 2-10-15,0-1-1 0,-1 0 2 0,4 0 4 16,-3 1 1-16,1 0-2 0,1-1 3 0,-1 1 0 16,-1 1 3-16,4-3 1 0,-3 3-5 0,1-1 2 15,1-1-5-15,-1-1 5 0,0 2-3 0,-1-3-3 0,1 0-1 16,2 1 5-16,-4 0-2 0,3-3-4 0,-2 2 7 16,3-2-7-16,-2 3 3 0,2-2 2 0,-1 0 3 0,1-1-6 15,3 3 8-15,-4-2-4 0,2-1-3 0,2 2 7 16,-3 0-8-16,4-1 2 0,-4 2-2 0,3 1 5 15,0-2-8-15,1 2 6 0,1-1 0 0,-1 1-5 16,1-2 5-16,-3 1-4 0,2-2 0 0,1 1-5 0,-3 0 9 0,3-3-9 16,-1 1 4-16,-4-2 1 0,4 0-1 15,0-2 4-15,1 3-1 0,-3-3 4 0,3-1-10 16,-1 1 10-16,0 0-4 0,0-1-1 0,2 1-4 0,-1-2 2 16,-1-2 1-16,1 2-3 0,-1 0 2 0,0-1-5 15,2 1 7-15,-1-1-5 0,-1 0 5 0,0-1-4 0,1 3 4 16,-2-4-1-16,6 4 1 0,-6-3 0 0,2-1-3 15,-2 2 3-15,5-1 1 0,-4-1 3 0,1 0-4 16,-1 0-2-16,-1 0 0 0,2-3 5 0,1 3-3 0,-3-2 0 16,-1-1-2-16,5-1 1 0,-6 1 0 0,1 0 8 15,1-1-1-15,-1 1 1 0,1-2 0 0,-2 2 12 0,2-3-3 16,-3 3 2-16,4-4 5 0,-2 2-6 0,0-1-1 16,0 0 0-16,2 1-1 0,-3 0-9 0,3-2 4 15,-2 2-4-15,0-2-3 0,1 2 2 0,0 0 1 16,-2-2-2-16,1 1-2 0,0-2 4 0,0 1-2 0,3-1 3 15,-5 1 1-15,6-3 2 0,-4 2 5 0,2-2-2 16,0-1 8-16,2 1-3 0,-1-1-1 0,-1-2-2 16,0 1 1-16,-1 0 1 0,1 2 1 0,-1-2 1 0,-1 0-2 15,-1 0-2-15,-2 2 19 0,0-1 1 0,-2 0 0 16,0 0 0-16,-1 0-9 0,1-1-2 0,-3 1-1 16,2-1-1-16,0 0-19 0,-2-1 1 0,1 0-4 0,-1-2-1 15,0 0 6-15,1-2-1 0,-2 0 1 0,-1 0-4 16,1 0 4-16,-2 0-4 0,0-1 2 0,0 0-1 0,-2-1-2 15,1 2-2-15,-1 0-1 0,-2 2 9 0,2-2-1 16,-1 3 0-16,0-1 4 0,0 1 5 0,-1-1-3 16,0 3-1-16,0-1-2 0,1 0-2 0,-3 0 2 0,3 0-5 15,0-1-1-15,-4 0 3 0,4 2-4 0,-2-3 1 16,1 1 1-16,-2 0 3 0,1-1-4 0,0 0 5 16,0 1-2-16,-1-1-7 0,0-1 7 0,-2-1 4 0,1 2 5 15,1 0-3-15,-3 0 8 0,1 1 0 0,0 0 5 16,0 1 2-16,-1 0-2 0,1 0 1 0,-1 0-3 15,3 2-4-15,-3-4-4 0,1 3 0 0,1 0-6 16,-1 0-3-16,1 0 3 0,0-2-2 0,1 3-3 0,0 0 4 16,-2 1-2-16,2-2-5 0,1 2 4 0,-2 1 3 15,3-1-6-15,-4 1-2 0,2 1 4 0,1-1 0 16,-2 1 3-16,1-1 1 0,-2 2-2 0,4-1 0 16,-3-1 1-16,1 1 2 0,-1 1 3 0,0-3-1 0,-1 3 0 15,0 0-1-15,1 0 2 0,0-1-1 0,-3 1 0 16,0 2 4-16,4-2-7 0,-3 2-4 0,1 0 2 15,0 1 1-15,-4 1-8 0,3 0 5 0,0 1 2 0,-3-1-8 16,0 1 3-16,1 2 3 0,-5 0-13 0,4 2 4 16,-4 0 9-16,0 1-6 0,-1 2-3 0,2 0 3 0,-3 2 3 15,0 0-5-15,1 0 13 0,-2 0-7 0,3-1-1 16,-1 2 0-16,1-1 4 0,0-2-6 0,3-1-3 16,1 0 7-16,1 0-4 0,2-2 2 0,-1 2-8 0,2-3-14 15,1 1-24-15,1-2-19 0,-2 0-24 0,4 2-32 16,-1-1-37-16,0 0-49 0,0-1-47 0,2 1-57 15,-5-1-64-15</inkml:trace>
  <inkml:trace contextRef="#ctx0" brushRef="#br0" timeOffset="32203.307">12601 1129 1338 0,'0'1'13'0,"0"0"25"0,0-2 24 0,3-2 16 0,-2 3 14 16,-1-1 18-16,2 0 9 0,-2-2 8 0,2 3-4 0,-2-1-12 16,-2-1-15-16,0 2-15 0,1-2-11 0,-2 2-12 15,1 0-5-15,-3 0-2 0,0 0-13 0,0 0-9 16,0 0-13-16,-3 0 5 0,1 0-5 0,1 2 0 0,-5-2-7 15,4 2 0-15,-1 1 0 0,-1-1 3 0,0-1 3 16,1 3-3-16,-2-1-3 0,1 0 0 0,1 1 7 0,0-1-3 16,0 1 7-16,-5 1-8 0,5-2 4 0,-1 1-4 0,0 3 6 15,-1-1-7-15,-1 1-1 0,-2 2-5 0,0-2-1 16,0 3 1-16,0 2-7 0,-3-2 5 0,3 3 0 16,-2 1-1-16,-1-2-7 0,2 2 5 0,1-1-3 15,0 1-1-15,-3 0 5 0,3 1-4 0,0-1-6 0,1 1 6 0,0 0 5 16,1 0-2-16,-1 1 1 0,-1-1 1 15,1 1-2-15,-2 0 3 0,3 1 4 0,0-1-2 16,-3 1-2-16,1 0 3 0,1 0-3 0,-1 2 1 0,-1-2-4 0,3 0-1 16,-1 0 4-16,0-3 1 0,2 4 2 15,1-2-6-15,-4-1 2 0,5 2-4 0,-1 0 5 16,0-1-1-16,-1 0-4 0,2 2-2 0,-3 0-4 0,1 3 2 16,2-1 2-16,0-1 7 0,-1 3-5 0,0-1-2 15,1 1 1-15,-3-2 3 0,3-1-3 0,1 1 0 16,-1-1-3-16,1-2 0 0,0-1-5 0,4 0 13 15,-3 0-8-15,3-2 1 0,-1-1 5 0,-2-1-1 0,5 3 1 16,-1-2-3-16,-1 0 6 0,3-1-5 0,-2 1 2 16,2-4-6-16,0 2 0 0,-1-3 0 0,1-1 11 15,0-1-7-15,1-2-11 0,-1 1-33 0,2-1-22 0,0 0-25 16,-1-3-37-16,1 2-18 0,-1-3-37 0,4 0-30 16,-4 0-18-16,1-4-21 0,0 0-27 0</inkml:trace>
  <inkml:trace contextRef="#ctx0" brushRef="#br0" timeOffset="32638.2307">11742 2030 824 0,'-3'-3'8'0,"0"1"19"16,1-4 13-16,-1 4 2 0,0-3 5 0,2 0 3 15,-1 1 14-15,0-1 11 0,1 0 6 0,1 0-1 16,-2 1 1-16,0-1-2 0,1 2 3 0,1 0 7 0,0 1-10 16,-2 0-4-16,2 2-12 0,-1 0-18 0,2 0-12 15,-1 0 2-15,0 2-13 0,0-2-12 0,0 0-5 16,2 2-6-16,-2 1-6 0,0 0 0 0,0 3-3 0,0 1-4 16,0 3 2-16,0 1 8 0,0 1-5 0,-2 4 4 15,2 1 2-15,-1 2-5 0,-1 1 6 0,2 0 0 16,-2 1 2-16,2 1 0 0,0 2 1 0,0-4-7 0,0-1 2 15,0 0 7-15,2-2-7 0,0 0 5 0,-2-5 2 16,1 3-4-16,1-4-2 0,-1 1 3 0,3-2-3 0,-1 0 3 16,0-3-1-16,0 0-2 0,2-2-5 0,-1 0 2 15,3-2 2-15,-1-1 6 0,1-1-5 0,2-1 6 16,-1 0 2-16,0-1-2 0,4-3 5 0,0-2-2 0,0 0-2 16,6-2 0-16,-1-2 5 0,0-1-7 0,2-2 1 15,1 1-1-15,2-5-2 0,-1 5 4 0,0-3 1 16,0 1-5-16,1 2-5 0,-4-1-11 0,0 0-16 15,-1 0-13-15,-2 3-24 0,-1 1-25 0,-1 1-18 0,-5 2-34 16,1 0-31-16,-3 0-14 0</inkml:trace>
  <inkml:trace contextRef="#ctx0" brushRef="#br0" timeOffset="34429.5632">9932 4698 1306 0,'-6'5'34'0,"0"-5"25"0,2 0 33 0,3 0 18 15,-1 0 10-15,-1-3 10 0,2 3 10 0,2-1 3 16,-1 0-29-16,3 1-24 0,-1 0-31 0,-2-2-17 15,3-3-11-15,-1 2-6 0,4-1-2 0,-1 1 1 16,3-7 0-16,3 3 4 0,1-2 2 0,4-4 7 0,2 3 4 16,5-4 0-16,4-3-4 0,3-2 0 0,3 0-7 15,4-3 7-15,4-1-13 0,0-3-7 0,3 0 1 16,2-3-3-16,-2 2-9 0,0 0-6 0,-1 1 4 0,-2-1-11 16,-3 6 7-16,-3 0 0 0,-3 3-8 0,-4 1 2 15,-3 2 8-15,-4 3 1 0,-2 1-3 0,-2 3-2 16,-4-2 5-16,-2 4 0 0,0 0 0 0,-5 1 3 0,-1 3-1 15,-2-1 2-15,1 2 7 0,-3 1 5 0,-1 0-5 16,-1 0 3-16,-3 1-2 0,0 2-9 0,-4 1-5 16,-2 2 4-16,-4 3-7 0,-2 3-2 0,-6 3-1 0,-5 4 1 15,-5 2-1-15,-2 4 2 0,-3 2 3 0,-5 2-7 16,-1-3-1-16,-6 3-1 0,-1 1 3 0,0-1-3 0,-63 0-6 16,59-2 10-16,5-4-2 0,-2 2 4 0,5-2 0 15,4-3-5-15,4-2-2 0,5-4 4 0,69 0 12 16,-61-4-11-16,4-1 2 0,9-3 2 0,0-1-2 15,3-1 3-15,3-2 0 0,3 1-11 0,3-3-1 0,0 0 2 16,0 0-1-16,3-3-4 0,0 1 3 0,2-2-1 16,4-1 5-16,1-2 10 0,1-4-5 0,4-1 1 0,4-2 5 15,0-1-1-15,7-4 1 0,4-1 4 0,1-4-1 16,4 0-1-16,3-3 4 0,5-2 0 0,-2-1-5 16,4-2-1-16,0 0-1 0,1 1-4 0,-4 0 2 15,0 3-3-15,-2 0 2 0,-3 3 2 0,-4 4-1 0,-4 1 3 16,-4 3 0-16,-3 5 0 0,-6 1-3 0,-2 0 8 15,-5 5 1-15,0 3-8 0,-6-2 10 0,0 3 4 0,-3 2 0 16,0 0-2-16,-3 0 1 0,-2 2-8 0,-2 3-5 16,-2 0 11-16,-5 2-10 0,-1 3-2 0,-7 4 0 15,-3 4 4-15,-3 3-7 0,-7 2 8 0,-3 5-2 16,-4 4-6-16,-1-2 4 0,-5 4-7 0,1-2 2 0,-2 0-5 16,0-1 6-16,3 0-3 0,1-4-2 0,5-1-1 15,5-3 3-15,2-4 0 0,6-3 0 0,6-1 5 16,7-5-4-16,1-1-2 0,6-6-7 0,0 1-1 0,6-3 0 15,2 1 3-15,2-2-3 0,1-2 1 0,5-1 2 16,0-2 0-16,4 3 13 0,3-7 7 0,0-1-5 0,3-3 0 16,3-1-12-16,-1-2-27 0,2-1-29 0,1-3-28 15,1 0-41-15,-3 0-51 0,0 2-36 0,0 0-59 16,-1-1-42-16</inkml:trace>
  <inkml:trace contextRef="#ctx0" brushRef="#br0" timeOffset="44796.9045">15342 4309 2007 0,'4'4'1'16,"-3"-1"2"-16,-1-2 9 0,7-5 4 0,-4 4-5 16,-1 0-5-16,-1 0 2 0,1-2 2 0,1 2 0 15,2-2-3-15,2-3-10 0,1 2 0 0,4-2-2 0,3 0 9 16,1-2-6-16,5 0 0 0,2 0-4 0,3-2 3 15,-1 1 3-15,5-2-8 0,4-1 11 0,1 0-5 16,0-3 1-16,7 2 6 0,-3-5-2 0,5 2 1 0,2-5-7 16,2 1 15-16,2 0-5 0,3-3-3 0,0-2 6 15,4 1-10-15,0-1 4 0,3-4-4 0,-2 2 3 16,4-1-12-16,-4 0 1 0,2 1 5 0,-3 1-4 0,-2 2 4 16,0-2 7-16,-2 4-2 0,-1 1 4 0,-1 1-1 15,0-1 4-15,-4 1-1 0,1 0 3 0,-1 2 0 16,-3-3-11-16,0 5 9 0,1-2-1 0,-6 1-4 15,1 1 2-15,-6-1 1 0,1 2 1 0,-5 2-2 0,-1-1 5 16,-6 3 1-16,-2 1-7 0,-4 1 15 0,-4 2-6 16,0 0-2-16,-5 4 6 0,-4-1 11 0,1 3-1 0,-3 0 4 15,0 0-1-15,-2 0-6 0,0 0-1 16,0 3-2-16,0-3-8 0,0 0-14 0,0 2 3 0,0 0-13 16,4 2 7-16,-3 0-1 0,3 5-1 0,2 1 4 0,0 5-9 15,5 5 13-15,-3 6-11 0,5 7 5 0,1 4-4 16,-1 6 6-16,2 6 2 0,0 6-1 0,0 5 9 15,-2 4-11-15,4 3 11 0,1 1 3 0,-1 3-4 16,1-1-5-16,2 0 5 0,2-4-3 0,-1-2-3 0,5-1 8 16,-1-2-1-16,-3-5-5 0,0-1 9 0,0-4 3 15,0 0-6-15,0 0 1 0,-4-3 9 0,2-2-3 16,1 2 4-16,-4-2 7 0,0 0-2 0,1-2-2 0,-1-1 2 16,-1-2 1-16,2 1-10 0,-3-3 1 0,0-3-9 15,-2-3-3-15,0 2-1 0,-1-4-1 0,2-2 0 16,-5-3 5-16,3-1-1 0,-3-1-1 0,0-4 3 15,-2-3 1-15,-1-3 5 0,2 1 2 0,-4-4 0 0,1-4-3 16,-1 4 2-16,-3-5-2 0,2 2 1 0,1-3 4 16,-4-1-10-16,1-1-5 0,-1-1-2 0,0-1-26 0,-1-2-33 15,1-1-58-15,0-1-88 0,-4-1-110 0</inkml:trace>
  <inkml:trace contextRef="#ctx0" brushRef="#br0" timeOffset="46222.9759">14882 4645 507 0,'0'0'5'15,"1"-3"7"-15,1 3 5 0,-1 0 0 0,-1 0 3 16,0-1 1-16,2 1 0 0,-2 0-1 0,0 0-3 0,3 1-4 16,-3-1-7-16,0 0 6 0,0 0-9 0,0 3-3 0,0-3 4 15,1 3 1-15,1 2 2 0,-1 1 28 0,4 2 12 16,-2 4 15-16,2 3 18 0,2 2 12 0,2 6 5 16,0 2 11-16,3 4 2 0,2 4-26 0,-1 4-6 15,4 4-23-15,-1 2-7 0,1 6-12 0,1 1-6 0,2 1-14 16,0 1 0-16,1 0-6 0,0 0 5 0,2-1 1 15,-1-4 0-15,1-1-1 0,-1 1 3 0,0-1 4 16,0-3-6-16,-1 0 3 0,-3-2-9 0,3 1-2 0,-3-1 1 16,-1 0-3-16,-1 2-1 0,2-2-1 0,-5 1 8 15,5-1 14-15,-6 3-2 0,6-3 1 0,-4-2-3 16,0 1 2-16,0-5-1 0,0 0-4 0,-1-3-6 0,3-2-16 16,-5-4 5-16,0 0-6 0,2-2 2 0,-4-4 1 15,1 2-1-15,1-5 4 0,-3-1-2 0,0-3-4 16,-3-1 2-16,4-2 2 0,-3 0-4 0,-3-4 5 0,4 0-3 15,-2-2-1-15,0 1 1 0,-1 0 5 0,1-1-3 16,-2-1 6-16,2 2-5 0,-4 0 3 0,2 0-1 16,2 0-2-16,1 1-1 0,-3-3 3 0,4 2-1 0,-6 0-4 15,4 0 1-15,0 0-2 0,3 0 5 0,-5-1 3 16,2 1-3-16,-2 0-1 0,2-1-3 0,0 2 1 16,-2-2 8-16,1 1-2 0,-1 0-2 0,0 0-7 0,1 1 2 15,-3-1 0-15,2 1 7 0,-3-1-2 0,4 0-3 16,-1 0-1-16,-1-1-1 0,2 1 4 0,-1 0 1 15,0 1-1-15,-1-2-4 0,3 3 7 0,-4-2-3 0,3 2-1 16,-3-1 0-16,2 0 1 0,-1 2-2 0,0-1 2 16,2 1-3-16,1 1-3 0,-4 0 3 0,4 1-2 15,-2-1 6-15,4 1-1 0,-2 0 0 0,-1-3-6 16,2 4 5-16,-1-2-2 0,0 0 1 0,1-1 5 0,-1 1-3 16,3-1-4-16,0 0 2 0,-3-2 6 0,3-1-6 15,-4 1 4-15,6-1 1 0,-6-2-7 0,3-1 9 0,-2 0 7 16,0-1 9-16,2-1 10 0,-1 2 18 0,-1-4 9 15,3 0 6-15,3-1 10 0,0 2-2 0,1-5-2 16,1 1-8-16,2 0-10 0,4-3-11 0,-3-1-15 0,3 0-2 16,3-1-9-16,-5 0-7 0,4-2 0 0,1 0-2 15,0 0-4-15,-1 0-1 0,0 0 5 0,5-3-10 16,-4 1-2-16,5-3 4 0,-2 0-8 0,4-2 11 16,1 1-9-16,-2-3 3 0,2 2-3 0,2-1 1 0,-1-1 2 15,3 0 6-15,-3 1 13 0,7 0-6 0,-5-2 14 16,3 2-4-16,3 2 5 0,-1-2 10 0,4 0 4 15,1-1-6-15,2 3-13 0,0-3-4 0,2 2 2 0,-1 0 1 16,1-1-10-16,-2 3-5 0,1-2 4 0,-4 0-2 16,0 1 12-16,0-1 2 0,-2 2-14 0,-4-2 4 15,3 2-3-15,-2-2 1 0,-6 1-2 0,3 1-3 0,-6 0-3 16,-1 0-3-16,0 0 6 0,0 0-1 0,-3-1 6 16,-2 3-1-16,1-2-4 0,1 3 2 0,-2-1-5 15,-1 1 6-15,-1 1-4 0,-4-1 1 0,1 2 0 0,-4 4 1 16,3-2 4-16,-7 2-3 0,-1 0-2 0,2 4-2 15,-6-1 4-15,1 2-3 0,0 0-5 0,-3 1-2 16,-1 2-3-16,3 0 7 0,-4 0-4 0,0 0 2 0,0 0 5 16,0 0 1-16,0 0 7 0,-2 0-4 0,0 0 1 15,2 0-3-15,-1 2 10 0,1-2-6 0,0 0-2 16,-2 1-1-16,0 0-7 0,2 0-1 0,-1-1-17 16,-1 0-23-16,2 0-38 0,0 0-29 0,-1 0-41 0,-3 0-41 15,3 0-48-15,-2 0-49 0,-1 2-32 0,0-2-44 16</inkml:trace>
  <inkml:trace contextRef="#ctx0" brushRef="#br0" timeOffset="48776.0881">15190 5332 945 0,'0'0'48'16,"0"0"0"-16,0 0 13 0,0 0 26 15,0 0 10-15,0 0 8 0,0 0 8 0,0 0 2 0,0 0-20 16,0 0-4-16,0 0-5 0,0 0-16 0,0 0-8 15,0 0-6-15,0 0-8 0,0 0-10 0,0 0 5 16,0 0-18-16,0 0-8 0,10-3-5 16,-10 3 16-1,51-21 2 1,-40 17 0-16,-1 0 7 0,4-1 3 0,-5 1 5 16,4-3 13-16,1 1-6 0,-1-1-5 0,4-2-5 0,-1 1-4 15,1-1-2-15,5 0-2 0,-2-2-9 0,2-1-13 16,0 2-3-16,0-1 1 0,2-2-10 0,-1 1 5 0,3 0-5 15,0-2-2-15,-1 2-1 0,0 0 0 0,2-1 5 16,-2 1-1-16,2-2 5 0,-2 2-2 0,0-2 1 16,-2 2-2-16,0 0 4 0,1-1 4 0,-1 1-4 0,-2 0 7 15,1-2-5-15,0 2 0 0,2 0 0 0,-2 1-2 16,0-1-1-16,-1 0 0 0,0 1-3 0,-1 0-4 16,-1 2 1-16,0-1 0 0,1-1 3 0,1 1-3 15,-4 0 1-15,5-2 2 0,0 2-3 0,-1-3 2 0,5 1 1 16,-1-1-2-16,-2 1-1 0,4-1 2 0,-3-2 1 15,2 3-11-15,-1-2 2 0,1-1 9 0,0 3 0 16,-3 0-6-16,1-2 3 0,-2 2-1 0,0-1-4 0,0 1 10 16,-2 0 4-16,-2 3-12 0,-1-4-5 0,1 4 11 15,-1 0-3-15,0-2 6 0,1 2-4 0,-2-1-2 16,3 0-2-16,-1-1 4 0,2 1 7 0,1 0-9 0,0-1-2 16,-1 1-1-16,2-1 8 0,-3 2-1 0,3 0-1 15,0-2-3-15,-2 2-4 0,-2 1 4 0,3-1-2 16,-4 0 5-16,2 1-4 0,0-1 2 0,-1 1-1 0,-1 3 2 15,-1-2 1-15,1-1-2 0,2 1 7 0,-2 0-7 16,1 0 2-16,-1 0-4 0,2 1-5 0,-1-1 7 16,-1 1-2-16,2 0 4 0,-5 0-3 0,3 0-5 0,-4 1 5 15,1 2 2-15,-3-1 1 0,1 1-8 0,-2 1 5 16,-3-2-4-16,1 3 4 0,-5-1 3 0,0 2-3 16,0-2-5-16,2 2 8 0,-5 0 0 0,0 0 0 0,1 0-1 15,-1 0-4-15,0 0 4 0,0 2-4 0,-1-2 10 16,1 0-4-16,1 0-4 0,-2 0 2 0,1 0 4 15,0 0-11-15,0 0-4 0,0 0-10 0,-2 0-22 16,2-2-28-16,-3 2-26 0,3 0-47 0,3 0-46 0,-6 0-45 16,2-1-65-16</inkml:trace>
  <inkml:trace contextRef="#ctx0" brushRef="#br0" timeOffset="51332.0447">14800 4637 695 0,'0'-1'16'15,"0"-2"23"-15,0 3 15 0,0 0 16 0,0 0 9 16,0 0 6-16,2 0 13 0,-2 0 21 0,2 2-12 16,-1-1-15-16,-1-1-9 0,0 0-12 0,2 0-5 0,-2 0-13 0,2-1-11 15,-2-1-23-15,0 2 4 0,0 0-12 16,0 0-7-16,1 0 2 0,-1 0-5 0,2-1 11 0,-1 1 2 15,-1 0 1-15,2-2 0 0,0 2 14 0,-1 0 5 16,1-2 9-16,-1-1 9 0,3 1 5 0,-1-2 1 16,4 1 9-16,0-2 4 0,2-2-7 0,4-1-2 0,0-1-4 15,2 1-11-15,1-1-6 0,1-3 4 0,1 0-15 16,3 0-5-16,-3 2-3 0,0-3-4 0,1 2-8 16,-3 2 5-16,1-2-8 0,1 0-4 0,-3 1 8 0,0 1-10 15,-1 0 2-15,0 0 6 0,2-1-1 0,-2-1-2 16,0 3 3-16,1-3 0 0,-2 0-5 0,2 0 6 0,1 0-2 15,-4-1-2-15,2 3-3 0,-1-4-5 0,0 4 7 16,-1 0-5-16,0-2 3 0,0 3-2 0,-2 0 2 16,-1 0-3-16,2 3 1 0,-1-2 2 0,-2 0-6 0,-2 3 5 15,3-1-4-15,-2-1 0 0,-1 3 0 0,1-1 1 16,-2-1-5-16,0 0 4 0,2 2 4 0,-2 0-4 16,-1-1 2-16,1 0-3 0,3 1 6 0,-3-1-3 15,-1 1 5-15,0 1-4 0,0-2-4 0,0 0 0 0,2 2 3 16,-2-3 2-16,0 3-9 0,0-1 7 0,0 2 0 0,-1 0 0 15,2-1 1-15,-2 1 2 0,1-1-9 16,-2 2 6-16,1 0 2 0,-1-2-1 0,-2 2 0 0,0 0 1 16,0 0-1-16,0 0 3 0,0 0 8 0,0 0-4 15,-2 0 1-15,2 0-3 0,0 0-2 0,-2 0 2 16,2 0-16-16,0 0-23 0,0 0-33 0,-1 0-37 0,1 0-39 16,0 0-60-16,0-3-69 0,-2 3-75 0</inkml:trace>
  <inkml:trace contextRef="#ctx0" brushRef="#br0" timeOffset="52404.573">17020 4391 586 0,'0'-3'17'16,"0"3"18"-16,0-2 12 0,0 2 17 0,0 0 11 16,0 0 11-16,0 2 10 0,1-4 11 0,1 2-6 0,0 2-2 15,-2-2-5-15,1 3-4 0,1-3-7 0,-1-3-2 16,1 3-10-16,0 0-2 0,-2 0-10 0,1-2-14 0,3 2-8 15,-4 0-11-15,0 0-4 0,1 0-12 0,1-2 7 16,-1 2-2-16,4-1 15 0,-2 0-1 0,3 0 9 16,1-4 9-16,-1 3 7 0,3-1 7 0,3-1 1 15,-3-1-3-15,5 0-4 0,-1 0-2 0,3-2-7 0,0 1-6 16,-1 2-4-16,1-3-3 0,1 0-8 0,0 2 2 16,0 0-15-16,1-2-2 0,-1 2 2 0,0-1-2 15,-1-1-5-15,1 1-2 0,-1 0-2 0,1-1-5 16,-1 2 2-16,0-2 2 0,0 2-1 0,-1 0-2 0,0 1 6 15,0-3-2-15,0 2-2 0,-1-3 1 0,0 4 6 16,0-2-5-16,1-1-1 0,-1 0 2 0,-5 1-2 16,3 0 0-16,-2 1 6 0,2 0 0 0,-3-1-6 15,0 3 6-15,-1-1-5 0,0-1 1 0,2 2-1 0,-2 0 4 16,0 1-7-16,-4-1 4 0,1 0 1 0,3 2-9 0,-5-2 7 16,3 1 2-16,-2-1-6 0,-1 1 0 0,2 2 6 15,-2-2-3-15,1-1-3 0,1 0 8 0,-2 1-1 16,0 0-5-16,4-1 7 0,-1 0 1 0,-1 0-3 15,-1-1-1-15,1 2 8 0,2 0-1 0,-2-2-6 16,-1 1 2-16,1 1 2 0,-1-1-2 0,1 0-2 0,-1 2 7 16,-1-3-8-16,0 3-6 0,0 0 7 0,0-1 5 15,2 1-4-15,-5 1-2 0,1 0 7 0,1 0 1 0,-4 1 4 16,4-1 19-16,-2 0-2 0,-2 0 7 0,2 2 2 16,0-2 2-16,-1 0 0 0,1 0 3 0,0 0-2 15,0 0-13-15,0 1 3 0,-5-1-17 0,5 0 5 16,0 1-7-16,0-1-4 0,0 0-5 0,0-1 1 0,0 1-3 15,0 0-5-15,0 0 5 0,0 0-5 0,0-1-15 16,0 1-11-16,0 1-32 0,-1-1-30 0,1 0-46 16,0 0-54-16,-2-1-63 0,2 1-102 0</inkml:trace>
  <inkml:trace contextRef="#ctx0" brushRef="#br0" timeOffset="53698.4441">15377 4396 715 0,'0'0'9'0,"0"-2"16"0,0 2 3 0,0 0 11 16,0 0 13-16,0 0 15 0,0 0 10 0,0 0 10 16,0 0-1-16,2 0 0 0,-2 0 8 0,2 0-7 15,-2 0 1-15,0-1-9 0,1 2-1 0,-1-1-5 0,2 0-3 16,-2 0-13-16,1 0-5 0,-1 0-9 0,0 0-18 15,0 0-3-15,2 0-10 0,0 0-10 0,-2 0-6 16,1 0-8-16,-1 0-3 0,4 0 4 0,-1-1 3 16,3 0-2-16,2 0-1 0,0-4 7 0,1 3 4 0,4-3 1 0,0 0 2 15,5-1 1-15,-2 0 3 0,5-1 0 16,-2-1 4-16,2 0-5 0,0-1 1 0,1 2 2 0,-1-3-2 16,1 1 3-16,2 0 1 0,0 0 1 0,-4-2-4 15,2 3 9-15,0-1-7 0,-4 1 1 0,1-1 4 16,-5 3-5-16,5-1-4 0,-6 3 2 0,-1-2 1 0,-4 3-1 15,0-1 3-15,0 2-5 0,-2 0 0 0,-2 0 15 16,-4 2 7-16,0 0 5 0,0 0-2 0,0 0 2 16,0 0 0-16,0 0 4 0,0 0 1 0,0 0-11 0,0 0-4 15,0 0-14-15,0 0 14 0,0 0-40 16,0 0-44-16,0 0-39 16,0 0-48-16,0 0-58 0,0 0-59 0</inkml:trace>
  <inkml:trace contextRef="#ctx0" brushRef="#br0" timeOffset="57366.8525">16246 3827 764 0,'-5'0'17'16,"2"0"12"-16,-1-3 23 0,3 1 13 0,-1 0 10 15,-1-1 4-15,1 3 17 0,0-1 14 0,0 1-8 0,0-2-2 16,2 1-10-16,0 0-3 0,0 0 10 0,0 0 5 15,0 0-12-15,0 2-1 0,0-1-1 0,0 0-10 16,0 0-6-16,0-1-13 0,0 2-16 0,-1-2-1 0,1 0-2 16,-3 0-14-16,1-1-3 0,0 2-4 0,-1 0-3 15,0 0 0-15,0 0-2 0,-1 0-12 0,-1 0 1 16,0 2-3-16,-3-1 0 0,0 0 3 0,-3 3-2 0,0-1-2 16,-1 1 1-16,-2 1 2 0,2 0-4 0,-4 2 3 15,2-1-2-15,-4 0-4 0,2 2 1 0,-1-2 4 16,-1 2-5-16,1-1 1 0,-1 1 0 0,1 1-1 0,-1-4 1 15,3 2 4-15,0 3-3 0,0-3-1 0,1 1 1 16,1 1 5-16,-1-1 0 0,2 1 0 0,-1 0 1 16,-1-1-5-16,2 1 5 0,-1-1 1 0,0 1 2 0,-1 0-2 15,-1-1 10-15,0 2 8 0,0 0 3 0,-4-3 13 16,2 3 0-16,-4-3 7 0,1 2 0 0,-1-2 0 0,1 2-10 16,-2-3-8-16,1 1-10 0,-3 1-5 0,2 0-3 15,0 0-6-15,0 0 0 0,0 0 0 0,0-2 0 16,-2 2-2-16,3 1 4 0,-1-3-4 0,0 0-1 15,0 2 0-15,0-2 3 0,0 1-1 0,-3 1-5 0,-1-1 3 16,2-1 0-16,-4 1 0 0,-1 0 0 0,-1 0-2 16,0 0-2-16,0 1 5 0,-1-3 4 0,-3 1-4 15,3 1 7-15,-2 0-5 0,-3-1 4 0,-1 2 1 0,1-1-1 16,-4 1-2-16,-1-2-2 0,3 2 6 0,-3-1-12 16,-1 0 3-16,0-1 3 0,-2 0-2 0,5-1 2 15,-4 0-7-15,-1-3 5 0,1 3-5 0,2-2 5 16,-2 1-2-16,2 0-2 0,0 0 1 0,0-1 2 0,1-1 2 15,0 2 2-15,0-1 2 0,-1 0 2 0,0-1-1 16,3 1 3-16,0 1-4 0,-4-2-3 0,3 1 6 16,3 0-6-16,-2 0 0 0,3 0 0 0,-3-3 5 0,4 3-7 15,0-3-3-15,-1 0 2 0,4 2-1 0,-2-2 2 16,2 0 5-16,0-2 0 0,2 2 7 0,1 0-3 0,3-3 12 16,0 2 1-16,2-2 3 0,1-2-3 0,2 0-8 15,0 2 3-15,2-3-10 0,1 3 3 0,0-4 0 16,2 2-5-16,0 0-6 0,1 1 1 0,3-2 2 0,0 1 1 15,-1-1-1-15,0-2 4 0,-2 2-11 0,5-3 4 16,-3 3 3-16,2-5 0 0,-1 4 2 0,-2-3-5 16,0 1 3-16,2 0-6 0,-1-2 9 0,-1 1-3 15,0-1-1-15,1 0-1 0,-1 0-3 0,-1-1 2 0,3 0 2 16,-3 1-2-16,2 0-2 0,-1-1-2 0,1 2 2 16,-1-3 2-16,1 2 0 0,1 1-1 0,-1-1-3 15,2 0 3-15,-2-1-1 0,1 2 2 0,-1-2-3 16,1 1 5-16,-3-2-5 0,1 3 0 0,-1-1 1 0,1-1-1 15,-3 2 6-15,4 1-3 0,-1-1-1 0,0 1-8 16,2 0 4-16,1 0 2 0,-2-1 4 0,2 1-5 0,1 0-3 16,0 0 1-16,1 0 2 0,0 1-2 0,0 0 6 15,2-1-2-15,1 2-7 0,-2 0 10 0,3 1-5 16,-1-1 4-16,-1 1-3 0,3-1 3 0,-2 2-7 16,0-1 4-16,2 0 0 0,-4 1 3 0,3-1-1 0,1 1-2 15,0-1 6-15,-2 2 0 0,2-2 1 0,-1 1 0 16,3 1 0-16,-4-1-4 0,2 1 5 0,-2 0 4 0,4 0-11 15,-2 1 4-15,-1-2 4 0,3 2-1 0,-2-1-1 16,-1 1-5-16,1-1 4 0,0-2-4 0,1 3 7 16,1-1 2-16,-4 0-4 0,4 1 1 0,-1 1 2 0,1-3 3 15,-3 3-3-15,3-1 3 0,-4-1-3 0,3 2-7 16,-1-1 5-16,0 0-1 0,0 1 7 0,1 2 5 0,-1-3-5 16,3 2-2-16,-1 1-1 0,1 0 2 0,0 0-2 15,1 1-3-15,-1-1-14 0,0 3 1 0,0-3 0 0,3 0-1 16,-3 0 3-16,0 1-4 0,0 0-5 0,-3 2 4 15,3 0 5-15,0 3-4 0,0 5-3 0,-1 4 6 16,-1 2-2-16,1 5 3 0,1 2 9 0,0 4-1 0,-2 1-5 16,0 0 0-16,1 0 9 0,1-1-3 0,-2-1 0 15,1 2 3-15,-1-2-1 0,-1 2-1 0,-1-2 2 16,3-1 1-16,1 1-9 0,-3 2 5 0,-2-3-1 0,4 0-7 16,-2-1-3-16,-2-1 1 0,3-2-4 0,-1-2 8 15,0-4-2-15,-2-3-9 0,5-4 11 0,-3-1 2 16,1-4 1-16,-1-1-3 0,3-1 12 0,0-4-5 15,0 2 6-15,0-3-1 0,0 3-4 0,0-6-5 0,0 0 0 16,-1-3 1-16,1-1-7 0,-3-5 1 0,1-2 1 0,0-2-3 16,-1-3 3-16,1 1 5 0,1-4 2 0,-2 1-1 15,1-2 0-15,-1 1-4 0,1-2 4 0,1 1 1 16,1 0-6-16,0-1-1 0,0 3-2 0,0 0 2 16,3-1 2-16,-2 3-6 0,3 1 2 0,0 0-2 0,0 1 1 15,-1 3 4-15,-1 2-2 0,2 1 2 0,1 2-2 16,-2 2 7-16,0 2-13 0,0 1 8 0,0 2-3 15,2 2 1-15,-1-1 1 0,-1 2-4 0,1-1-7 0,1 3 2 16,0 0 13-16,1 0-9 0,1 3 8 0,2-1-9 16,0 3 7-16,4 2-6 0,3-2 14 0,1 4-7 15,4 2 2-15,1 0 6 0,3-1-4 0,2 2 4 0,0-1-4 16,3 0 10-16,2-4-6 0,4 1 0 0,-3-3-1 0,2-2-7 16,3 1 7-16,-3-4-5 0,0 0-2 15,-1 0-4-15,-2-3-14 0,-4 2-10 0,-1-1-26 0,-3 0-18 16,0 0-38-16,-7-1-44 0,-1 1-56 0,-1 0-68 0,-3-2-83 15</inkml:trace>
  <inkml:trace contextRef="#ctx0" brushRef="#br0" timeOffset="59093.465">15825 3638 1150 0,'-1'0'18'0,"1"0"9"0,1-1 20 0,-1 1 18 16,2 0 7-16,-2 0 6 0,1 0 4 15,1 0 2-15,1 0-13 0,-3 0-5 0,0 0-14 0,1 0-8 16,-1 0 2-16,3 0 0 0,-3-2 8 0,4 2 7 16,-4-1 7-16,1 1 13 0,-1-1 5 0,2 0 6 15,0 0-1-15,-2 0 0 0,0 0-6 0,0 0 3 0,1 1-12 16,-1 0-9-16,0-2-7 0,0 2-6 0,0-1-11 16,0 0-6-16,2 1 0 0,-2 0-15 0,0 0 1 15,1 0-10-15,1 0-7 0,0 0-6 0,1 0 2 0,3-3-4 16,-1 3-5-16,3-1 5 0,1 1-3 0,4-2 5 15,-1 2 3-15,4 0-1 0,-2 3-2 0,4 2 2 16,-1 2 1-16,4 2 3 0,-5 2-2 0,3 3 0 0,-2 3-3 16,-1 2 1-16,-1 1-1 0,0 2 4 0,-1-1-7 15,-1 1-7-15,-4 2 5 0,0-2-4 0,-2-2-1 16,-1 0-2-16,1-2-3 0,-4-1 6 0,0-1-5 0,0-3 2 16,-3-1-4-16,1 1-2 0,-1-4 5 0,-1 1-6 15,1-2 0-15,-2-2-8 0,1 1 11 0,1-3-3 16,0-1 8-16,-3-1-2 0,1 2-2 0,2-4 5 0,0 0 8 15,0 0 5-15,0-3 2 0,0 3-1 0,0-1-5 16,0 1 9-16,0-3 3 0,0 0-2 0,-1-2-4 16,1-1-1-16,0-2-8 0,-2-1 7 0,2-5-2 0,-2 0-8 15,1-2 1-15,-1-1 4 0,2-3-2 0,0 1-3 16,-1-2 6-16,1-2-3 0,0 1 6 0,0-2 6 16,1 0-8-16,-1 1-2 0,2-2 5 0,-2 1 2 0,1-1 5 15,-1 4-5-15,0-1-5 0,2 2-1 0,-2 1 5 16,2 0 4-16,-2 4-3 0,1-2 3 0,-1 3-8 15,2-1-4-15,1 3 5 0,-3-1-2 0,1 0 0 0,1 1 1 16,-1-1-4-16,1 3-6 0,-2-1 8 0,2 0 10 16,-1 2-6-16,1-1 9 0,-1 0-7 0,-1 3-7 15,0 0 7-15,0 0 7 0,2 0-2 0,-2 2 7 0,2 0 11 16,-2 0-5-16,0 2 4 0,0 1 7 16,0 0-2-16,0 0-3 0,0 2-4 0,0-1-8 0,0-1-7 15,0 2-6-15,1 0 0 0,-1 0-4 0,-1 0 2 16,2 0-1-16,-2 0-2 0,1 2-1 0,0-2-2 0,0 0 4 15,0 1 3-15,0-1-2 0,0 0-1 0,0 0 0 16,0 0 3-16,0 2-3 0,0-2 3 0,0 0-1 16,-2 0-5-16,2 2 0 0,0-1-2 0,-2 0-6 0,2 1 7 15,0 2-4-15,2-2 2 0,-2 3 0 0,0 2-4 16,-2 1 9-16,2 1-1 0,0 3 4 0,0 0-2 16,0 1-2-16,0 2 2 0,0-1-3 0,-1-1 5 0,1 0-7 15,0 2 2-15,0-1-2 0,1 0-5 0,-1 0 6 16,0-1-5-16,4-1 5 0,-3 2-4 0,1 0 2 15,3-1 3-15,-2-3-5 0,3 2 5 0,-1-1-5 16,-1-2 4-16,5 0-2 0,-3-1 2 0,5 1 3 0,-3-3-4 16,1 0 4-16,2 1 5 0,-1-3-5 0,3-1 1 15,-3 0-3-15,3 0 9 0,3-3-3 0,-5 0 0 0,5 0 11 16,0 0-10-16,-1-3 12 0,1-1-4 0,3 1 2 16,-3-2-6-16,1 0 1 0,1-1 2 0,1 0-11 15,-2 1 0-15,-1 0 1 0,0-2 2 0,0 1 7 0,-1 0-9 16,-2 1 12-16,-1 0 1 0,0 1 3 0,-4-1 6 15,0 1 2-15,-1 0 4 0,0 0-1 0,-4 1 10 0,2 2-4 16,0-3 4-16,-2 2-2 0,1-1-6 0,-2 1 0 16,1 0-7-16,-2 1 2 0,1-1-6 0,0 2-4 15,-4-1-11-15,2 1 4 0,0 0 0 0,0 1-4 16,-2-1 9-16,2 0-20 0,0 2 4 0,0-2-21 0,-1 1-19 16,-1-1-21-16,2 2-37 0,-1-2-50 0,1 0-53 15,0 0-65-15,-2 0-96 0</inkml:trace>
  <inkml:trace contextRef="#ctx0" brushRef="#br0" timeOffset="61697.6851">14627 3857 1646 0,'6'3'21'0,"-3"0"37"0,-3-3 30 0,7 0 35 15,-7 0 23-15,2 0 9 0,-2 0 7 0,0 0 6 16,1 0-13-16,-1 0-17 0,0 0-25 0,0 0-35 16,0 3-24-16,0-3-8 0,-1 0-8 0,1 2-8 0,0-2-16 15,0 2-13-15,4 2-7 0,-3 0 1 0,1 1 5 16,3 4 0-16,-2 2-3 0,2 0 2 0,1 3 10 15,2 0-6-15,0-1 0 0,-2 3 5 0,2 0-5 0,0-4-2 16,0-1 6-16,-3 2 0 0,3-1 0 0,-3-2-3 16,2 2-18-16,-2-2-37 0,1-2-29 0,-1 1-34 15,-2-1-48-15,2 0-52 0,-1-1-64 0,0 0-71 16</inkml:trace>
  <inkml:trace contextRef="#ctx0" brushRef="#br0" timeOffset="62440.2709">14779 3971 1919 0,'0'0'22'0,"-2"0"25"16,4-1 30-16,1-2 15 0,-3-1 18 0,1 4 9 0,3 0 6 15,-3 0 5-15,-1 0-17 0,0 0-19 0,2 0-36 16,-2 1-17-16,1 1-12 0,-1-1-16 0,0-1 1 16,0 0-8-16,2 3-9 0,0-3-8 0,-2 0 13 0,0 2-7 15,1 1-4-15,3 2 12 0,0-1-7 0,-1 2 8 16,2 0-4-16,0 1 0 0,-1-1 3 0,3 1 0 16,-1-2-1-16,0 2-1 0,-1-3 2 0,1 0-7 0,-1-2 7 15,1 1 4-15,-3-2-10 0,2-1 9 0,-2 3-3 16,1-6-10-16,-3 3 5 0,3 0 5 0,-4-1-4 15,3-2-5-15,-2 1 0 0,1-2-15 0,4 0-3 16,-6-1-3-16,1-2-10 0,3-1-2 0,-1-1 3 0,-2-1 0 16,3 1 2-16,-3-1 12 0,3-2 9 0,-1 0 2 15,0 1 9-15,1 1 0 0,-1 1 6 0,-1 0 7 0,0 2 9 16,-1-1 6-16,1 4 8 0,-1-1 10 0,-1 2-11 16,0 1 4-16,2 2-10 0,0-3-3 0,-1 3-12 15,-1 0-10-15,0 3-10 0,0-3-8 0,4 0 5 0,-1 2-7 16,-3 1 6-16,1-1-3 0,7 0 9 0,-3 3 2 15,3 0-2-15,0 1 6 0,2 3 6 0,2-3 0 0,1 2 3 16,-1 1-6-16,2 1 0 0,0-2 3 0,-1 0 0 16,3 1-3-16,-2-5-5 0,0 2 8 0,-3-2-3 15,1-1 5-15,-2-3-5 0,2-3 3 0,-4-1-6 0,2-1-5 16,-1-3-13-16,0-2-19 0,0-4-13 0,3 0-8 16,-4-2-3-16,2-2-7 0,-2-2 4 0,2 2 5 15,-4-2 13-15,2 0 17 0,-3 2 13 0,-4-2 13 0,1 0 1 16,-2-1 7-16,-2-1 1 0,-2-1-2 0,0 2 8 15,-2-2-10-15,2 0 3 0,-3 0-2 0,1 0 1 16,-1 3 7-16,1 2 7 0,0-2 14 0,0 5 13 0,1 1 15 16,-2 1 17-16,1 0 20 0,5 5 16 0,-6-2 3 15,6 3 6-15,-2 0 7 0,1 2-10 0,0 0-7 16,1 3-14-16,1 0-17 0,-2-1-13 0,2 3-11 16,0 0-17-16,0 2-21 0,0-1-14 0,0-1-5 0,2 2-8 15,-2-1-9-15,0 0-4 0,1 4-2 0,1-2 9 16,0 3-5-16,1 2 11 0,2 4-5 0,-2 3 9 15,4 2 1-15,0 0 6 0,1 5-4 0,1-1 4 0,1 3 0 16,1-2-3-16,-2 2 6 0,4-2-9 0,0 1 3 16,-1-2-23-16,-1 0-15 0,2-4-39 0,-1 0-16 0,0-3-42 15,-2 1-35-15,3-6-40 0,-3-1-37 0,-1-3-31 16,-3-2-17-16,-1-3-17 0,2 2-53 0</inkml:trace>
  <inkml:trace contextRef="#ctx0" brushRef="#br0" timeOffset="62678.4296">14987 3703 1517 0,'-11'6'32'0,"3"-2"32"0,2-1 21 15,3-3 9-15,-1 0-3 0,3 0-1 0,1 0 1 0,0 0-2 16,0 0-29-16,1-3-32 0,3 3-25 0,1 0-7 15,-5 0 3-15,3 0-1 0,0 0 1 0,0-1 4 16,2-1 4-16,1 0 3 0,0-2 8 0,6 1 1 0,2-2 2 16,2 0 2-16,4-2-11 0,2-1-17 0,1 2-51 15,2-1-53-15,-2-1-57 0,2 3-57 0,-4 0-63 16</inkml:trace>
  <inkml:trace contextRef="#ctx0" brushRef="#br0" timeOffset="66610.4444">10346 5899 1327 0,'-1'0'11'0,"1"-3"13"0,1 0 23 0,-1-2 20 16,2 3 7-16,-2-2 11 0,0 0 10 0,0-2 18 16,0 1-1-16,2-2 8 0,-2 0-14 0,1-1-11 0,-1 1 7 15,2-3 3-15,-2 0-1 0,1 0-8 0,3-1-3 16,-1 0-18-16,0 0-9 0,1-1-8 0,1-2-10 16,0 1-12-16,1 1-8 0,1 0-9 0,-2-1-9 0,2 2-4 15,0-2-1-15,-1 1-4 0,2 1 4 0,3 1-11 16,-3 0 1-16,2 0 2 0,2 4-6 0,-1-2 8 15,-1 0-1-15,4 4 5 0,-5 2-9 0,5 1 6 0,-2 1-3 16,0 3 2-16,2 4 5 0,1 5 1 0,0 5 1 16,4 3-5-16,-3 6 4 0,1 3 5 0,1 5-2 15,1 3-4-15,-5 1 4 0,2 0-5 0,-3 4 3 0,1-4 0 16,-5-2-3-16,1-2-4 0,1-2 4 0,-6-5 3 16,1-1-4-16,-1-4 1 0,-2-5-3 0,2-4 3 15,-2-1 5-15,-2-4-8 0,1-2 0 0,-1-1-10 0,1-1 4 16,-2-3-6-16,0-1-2 0,0 0-5 0,0 0-3 15,-2-1 3-15,2-1-9 0,-1-1 3 0,1-1-8 16,0-1 4-16,-2-3 2 0,1-1 7 0,1 0 2 0,-3-6 2 16,1-2 5-16,1-2 4 0,-1-3 10 0,-1-3-2 15,1-3-1-15,-1-4-1 0,0 0-4 0,0-3 4 0,-2 0 1 16,2 0 0-16,-2-2-3 0,0 5 6 0,1 1 6 16,0 5 7-16,1 2 7 0,0 4 10 0,0 3 3 15,-1 3 14-15,3 3 2 0,-2 2 10 0,3 4 0 0,-1 0-6 16,1 2 1-16,0-1-6 0,-2 4-3 0,0-3-10 15,2 3-16-15,0 0-16 0,0 0-3 0,2 3-8 16,0-3-9-16,-2 2 2 0,1 1-4 0,3 2-1 0,0 2 9 16,1 5 11-16,1 2-3 0,0 6 0 0,5 2 8 15,-1 4-5-15,3 1 6 0,1 2 2 0,-3 0 2 16,4 2-10-16,0-4-2 0,-1 0 3 0,-1-3 0 0,1 0 1 16,-3-3-11-16,2-3-15 0,1 1-10 0,-5-5-29 15,4-1-34-15,-2-3-42 0,-5-3-42 0,4-3-51 16,-1-1-79-16,-2-3-33 0,-3 0-45 0</inkml:trace>
  <inkml:trace contextRef="#ctx0" brushRef="#br0" timeOffset="66866.1145">10993 5642 1875 0,'-3'3'34'0,"1"-3"25"0,2-3 19 16,2 3 9-16,-2-1 13 0,1-1 8 0,1 0 9 15,0 1 3-15,1 0-32 0,-2-2-24 0,3-2-20 16,0 0-8-16,1 0-10 0,1-4-11 0,1 1-7 0,5-4-2 16,-2 0 0-16,4-2-2 0,2 0 4 0,0 1-4 15,4-2-8-15,-1 1-19 0,0 0-38 0,0 1-36 16,0 4-43-16,-5 1-54 0,0 2-48 0,-3 0-43 15,-3 1-43-15</inkml:trace>
  <inkml:trace contextRef="#ctx0" brushRef="#br0" timeOffset="67055.8147">11154 5816 1517 0,'0'8'17'0,"3"-4"16"16,-3-2 15-16,5-4 8 0,-5-1 11 0,2 3 13 15,1 0 17-15,0-4 24 0,2 2-4 0,0-3-10 16,-1-2-16-16,6-1-3 0,-2-2-15 0,3-4-14 0,3 1-17 16,-3-5-34-16,1 3-37 0,3-4-31 0,-1 1-35 15,-1 0-27-15,-2-2-44 0,0 3-47 0,0 0-56 16,-5 0-46-16</inkml:trace>
  <inkml:trace contextRef="#ctx0" brushRef="#br0" timeOffset="67523.8109">11349 5114 1160 0,'1'-5'26'0,"1"0"38"16,1 4 30-16,-3-2 31 0,2 1 24 0,-2 1 23 15,1 1 19-15,-1 1 21 0,0-1-12 0,0 0-30 16,0 2-30-16,0-2-28 0,2 4-23 0,-2-4-32 0,0 3-14 15,1 2-25-15,1 2-4 0,0 3-17 0,3 4 8 16,-1 6-7-16,1 2-1 0,3 4 4 0,0 4 3 0,4 0-3 16,1 2-7-16,1-1 7 0,-1-6-7 0,4 1 2 15,-1-7 2-15,3 1 1 0,-2-3-8 0,1-5 7 16,2-2-8-16,-6-3-5 0,2-2-5 0,-3-1-17 0,0-4-11 16,-3 0-4-16,2 0-11 0,-4-5-11 0,1-2-7 15,0-4-12-15,0-2-9 0,0-1-5 0,0-5 0 0,3 0 0 16,-3-3 10-16,2-1 7 0,-1 1 13 0,-1-2 16 15,0 0 16-15,-2 0 21 0,1-3 13 0,-2 3 0 16,-3 0 12-16,-2-3 5 0,3 3 14 0,-4 1 17 0,0 0 25 16,0 2 24-16,0 4 14 0,0 3 32 0,0 2 13 15,-2 2 18-15,2 3-7 0,2 2-1 0,-2 2-17 16,0 3-13-16,0 0-14 0,0 0-24 0,0 0-23 16,0 3-25-16,1-1-5 0,1 0-6 0,0 0-6 0,1 5-10 15,0 2 2-15,3 2-4 0,5 3-3 0,-1 2 10 16,1 2 4-16,3 6-10 0,5-2-8 0,-3 5 4 0,1-5 0 15,1 3-7-15,-1-2-37 0,1 0-53 0,2-2-54 16,-1 1-62-16,-2-3-70 0,1-2-70 0,-1 0-85 16</inkml:trace>
  <inkml:trace contextRef="#ctx0" brushRef="#br0" timeOffset="68746.1339">16220 4117 1401 0,'-3'-3'14'0,"2"2"27"15,-1-4 21-15,4 2 25 0,-4-2 19 0,2 4 5 0,0-2 7 16,0 2 16-16,0-1-6 0,0 2-13 0,2 0-2 16,-2 0-8-16,3 1-10 0,-3 0 2 0,1 0-6 15,-1 1-10-15,0-1-8 0,0 0-16 0,2 2-18 0,-2-1-23 16,2-2-3-16,-2 2-10 0,0 1-5 0,2 3-7 15,0 2 3-15,1 5 0 0,-1 3 2 0,-1 4 10 16,4 3-9-16,-2 2 7 0,1 7 4 0,-1-5-2 0,0 2 1 16,0-2 1-16,3-1-5 0,-1-2-6 0,0-5 9 15,1-2-12-15,-1-2-2 0,2-3 11 0,0-4-12 16,-1-2 5-16,-1-1 5 0,2-3-1 0,2-2-14 16,-1-4 2-16,1-1-13 0,5-5-20 0,-1-2-9 0,3-4-13 15,0-2-6-15,3-3 1 0,-3 1 5 0,3-2 6 16,-5-1 15-16,2 0 8 0,-4 2 22 0,2 1 9 15,-4-1 1-15,1 1 9 0,-3 1 10 0,-3-1 1 0,1 4 8 16,-1-1 13-16,1 5 8 0,-5 2 8 0,3 3 11 16,-3 1-4-16,-1 4-5 0,2 2 8 0,-2 0-7 15,1 0-9-15,-1 3-13 0,4 1-4 0,-4 1-2 0,1 2 1 16,4 3 2-16,0 2-13 0,2 1 0 0,0 3 1 16,-1 4 5-16,4 0-4 0,-1 3-8 0,1 0-1 15,-2 0-8-15,2 2 10 0,0-1-8 0,-2 0-6 0,0 0-31 16,1 0-35-16,-1-1-34 0,4-2-48 0,-3 0-60 15,-1-2-76-15,1-1-78 0</inkml:trace>
  <inkml:trace contextRef="#ctx0" brushRef="#br0" timeOffset="74451.2159">18036 3471 1433 0,'0'0'21'0,"0"0"16"16,0 0 20-16,0 0 20 0,0 0 12 0,0 0 3 15,9-9 5-15,-9 9 3 0,0 0-23 0,0 0-10 16,0 0-11-16,0 0-16 0,0 0-6 0,0 0 0 0,0 0-7 16,0 0 3-16,0 0 0 0,0 0-11 0,0 0 1 15,0 0-16-15,0 0 15 32,60 113-19-32,-51-91 1 15,0 2 2-15,-1 1 2 0,3-1-8 0,-3 1 0 0,-1-3 3 16,1-1 0-16,-3-3-2 0,2 0 0 0,-2-4-6 0,0-2 3 15,-1-1 6-15,0-2-1 0,0-2 0 0,-3 0-3 16,1-3 5-16,0-2 2 0,-1 0 6 0,-2-1 3 16,1-1-6-16,0 0 6 0,0-1 1 0,0-1 0 15,-2 0 2-15,0-2-9 0,2-3-1 0,-4 0-3 0,3-5-5 16,-1 0 7-16,0-1-7 0,-1-3 4 0,2-1-4 16,-3-1 12-16,3-1-2 0,-2 1-6 0,-1-3 10 0,3-1-13 15,-3-1 6-15,0 1 3 0,4 0 5 0,-1-1-7 16,-1 0 0-16,2 1 8 0,0 1-2 0,2 3 13 15,-1-1 3-15,2 5 1 0,-2 1-5 0,1 2 7 0,1 2-4 16,-3 3 0-16,4 1-5 0,-3 2-10 0,1 1-8 16,-1 2 2-16,1 0-7 0,0 0-10 0,-2 2 7 15,0 0-10-15,3 1 10 0,0 2-2 0,0-1 5 0,3 4-4 16,-1 0 4-16,1 3 5 0,4 4-1 0,1-1 7 16,-2 5-10-16,-1-1 8 0,5 4-5 0,-4-3-6 15,4 5 7-15,-2-2-13 0,-1-1-23 0,1-1-15 0,0-4 0 16,-2-2-4-16,-1-2-5 0,-2-3 15 0,1-2-9 15,-4-5 9-15,-1 0 26 0,-1-2 18 0,-1 1 6 16,0-2 11-16,-1 1 20 0,1-3-10 0,0 0 8 16,0-4 0-16,0 0-4 0,1-4-8 0,1-1 5 0,-2-2-18 15,1-3-5-15,3 0-8 0,-4-4 4 0,1 1-2 16,1 0-1-16,-1-1 1 0,-1-2 1 0,0 0 3 0,0 1-9 16,0 0 3-16,2 2-2 0,1 2 5 0,-2 1 6 15,-1 3 3-15,0 1-3 0,2 4 9 0,-1 2 4 16,-1 2 2-16,0 1-8 0,2 0-2 0,0 4-4 15,-2 0-1-15,0 0-10 0,1 0-11 0,-2 2-5 0,2-1 4 16,-1 1 2-16,2-2-1 0,0 3 2 0,1 1-3 16,2 0 7-16,-1 1 7 0,4 3 5 0,2-1-1 15,-1 3 1-15,2 1 1 0,0 0-4 0,0 1 4 0,3 0 7 16,-2 0-7-16,3 1-1 0,-2 0 2 0,-2-1-10 16,3-1 2-16,-2-1 2 0,0-1-5 0,-2-2-5 0,-2 1-5 15,-1-3-4-15,-1-1-4 0,-1 0 5 0,0-1 0 16,-2-2-2-16,1 1-3 0,-3-1 3 0,-1 0 20 15,0-2-2-15,0 0-2 0,0 1 0 0,-1-2-10 16,1-1-7-16,0 1-7 0,-2-5-12 0,4 1-24 0,-4-2-10 16,4-3-10-16,-2-1-8 0,3-1 3 0,-2-1 2 15,4-2 6-15,-4-1-2 0,4 1 9 0,-2 0 8 16,1-1 16-16,-3 5 4 0,2 0-15 0,1 3-13 16,-4 1-28-16,1 2-37 0,-1 3-54 0</inkml:trace>
  <inkml:trace contextRef="#ctx0" brushRef="#br0" timeOffset="75126.423">18777 3200 1485 0,'0'0'47'0,"0"0"7"16,0 0 22-16,0 0 9 0,0 0 6 0,0 0-1 0,0 0-2 15,26-34-8-15,-26 34-15 0,0 0-23 0,0 0-15 16,0 0-7-16,0 0-4 0,0 0 1 15,0 0-5-15,0 0 5 16,43 78 3-16,-35-55-15 0,0 4 0 16,2 0 5-16,-2 2-4 0,0 1 2 0,2-1-9 15,-2-1 7-15,0-2 1 0,-2-1-1 0,2-3-4 0,-4-2-2 16,0-4 5-16,0 1-8 0,1-5 10 0,-1 0-10 16,-1-4 2-16,-2-1 2 0,1-3 1 0,1-1 4 0,-3 0-1 15,0-3 3-15,0 0 2 0,1 0 7 0,-1 0 18 16,-1-3 3-16,1 1-1 0,0-1 0 0,0-4-5 15,-3-2 3-15,1-1-9 0,2-5-3 0,0 1-18 0,-1-5-8 16,1-1 1-16,0-3-4 0,1-2 0 0,-1-2 1 16,0 0 3-16,5-1-4 0,-4-3 3 0,1-1-1 15,1 2 3-15,-1-1 5 0,1 4 0 0,0 0-4 16,-1 1 5-16,-1 3 3 0,3 3 6 0,-4 0 11 16,1 5 7-16,2 1 6 0,-3 4 8 0,0-1 12 0,0 3-1 15,2 1-1-15,-2 2-8 0,0 2-12 0,0-2-12 16,0 3-7-16,0 0-8 0,2 0-9 0,-2 1-5 15,2-1-7-15,-2 2-1 0,2 0-3 0,-1 0-2 0,-1 2 0 16,0-1-3-16,0 1 1 0,4 1 8 0,-3 0 0 16,2 3 3-16,2 1 8 0,0 3 4 0,2 2 0 0,2 3 3 15,0 1 0-15,1 3-8 0,2 1 8 0,0 1 3 16,2 1-6-16,-2 1 0 0,1-1-3 0,1 2 3 0,2-3 5 16,-2 1 1-16,1 1-3 0,-1-2-1 0,-3-5 2 15,1 1-10-15,-2-2-9 0,0-1-25 0,-1-1-27 16,-3-4-19-16,-3-1-31 0,4-2-29 0,-2 1-43 0,-4-3-33 15,1 0-36-15,-1-3-32 0</inkml:trace>
  <inkml:trace contextRef="#ctx0" brushRef="#br0" timeOffset="75353.5771">18929 3483 1690 0,'-1'1'17'16,"-4"2"9"-16,7-5 25 0,2 1 18 0,-2 1 10 15,3-2 10-15,-4 0 25 0,2 0 7 0,1 0-4 0,1 0-2 16,-1-1-18-16,2-4-11 0,5 0-13 0,-2 0-10 16,4-4-23-16,0 0-9 0,4 0-14 0,-2 0-25 0,0 0-39 15,0 0-53-15,-4 3-41 0,3-1-45 0,-4 5-55 0,-1-2-56 16</inkml:trace>
  <inkml:trace contextRef="#ctx0" brushRef="#br0" timeOffset="87466.5962">11875 6938 784 0,'-2'0'10'0,"2"-2"15"15,0 2 12-15,0 0 10 0,0-2 11 0,-1 2-2 0,1 0 10 16,0 0-1-16,1 1-9 0,-1-1-12 0,2 1-12 16,0-1-8-16,-2 0-5 0,3 0 7 0,-3 0-15 15,2 2 3-15,-2-2-3 0,1 1-2 0,2-1 3 0,-3 1-10 16,0-1-2-16,1 1-5 0,1-1 5 0,0 0-5 16,1 2 4-16,0 0-2 0,2-1 1 0,1 2 9 15,2 0 28-15,1 1 11 0,4 0 3 0,3 0 7 0,2-3-2 16,0 4 4-16,4-2 8 0,3-1 3 0,0 1-25 15,1-3-11-15,5 0-3 0,-1 0-6 0,0 0 3 16,3 0-5-16,-2 0-11 0,1-3-9 0,1 3-2 0,0-1-7 16,0-3 7-16,-1 4 3 0,1-5-3 0,0 3 8 15,1-3 29-15,0 0 11 0,1-3 5 0,4-1 11 16,0 0-4-16,-1-3 10 0,1 0 1 0,2-1-7 0,-1 1-25 16,-1-5-7-16,2 5-11 0,-3 0-1 0,-1 0-3 15,-4 2-15-15,0-2-1 0,-3 4 1 0,-1-1-2 0,-4 2-6 16,-3-1 6-16,0 3-3 0,-5 1-4 15,-1-1 4-15,-1 2 1 0,-4 1 0 0,-1 0-1 0,0 0 3 16,-2-1-3-16,0 3-2 0,-4 0 7 0,1 0-1 0,-1-2-1 16,0 2 0-16,-4 0 5 0,2 0 1 15,0 0-2-15,-2 0 5 0,-2 2 1 0,2-2-1 0,0 0 1 16,-2 0-1-16,1 2-2 0,1 0-8 0,-3-1-17 0,-1 2-38 16,3-2-42-16,-4 2-46 0,2-1-40 15,-3 1-39-15,-1-3-44 0,3 3-44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1:57:20.351"/>
    </inkml:context>
    <inkml:brush xml:id="br0">
      <inkml:brushProperty name="width" value="0.05292" units="cm"/>
      <inkml:brushProperty name="height" value="0.05292" units="cm"/>
      <inkml:brushProperty name="color" value="#FF0000"/>
    </inkml:brush>
  </inkml:definitions>
  <inkml:trace contextRef="#ctx0" brushRef="#br0">11435 3366 1777 0,'-9'1'20'0,"3"2"35"0,-5-3 17 0,7-3 12 0,-5 3 10 16,3-1 6-16,-1-1 5 0,3 2 7 0,0-1-15 15,-1 0-28-15,4-1-9 0,-3 2-9 0,4 0-3 16,0-1 3-16,0 1 0 0,0 0 6 0,0 0 6 0,0 1 3 16,1-1 11-16,2 0 2 0,-3 2 2 0,1-2 5 15,-1 0 4-15,2 0-1 0,0-2-5 0,-2 2-8 16,0 0-18-16,0 0 0 0,1 0-9 0,1-1-16 15,-2 1-8-15,0 0-13 0,0-1-6 0,0 0-4 0,2 1-1 16,-2 0-9-16,3-2 2 0,0 0-4 0,3-1 2 16,5-1 6-16,0-1-4 0,7-5 1 0,2 0-3 15,6-2-4-15,4 0-15 0,3-3-9 0,2-1-26 0,4 0-28 16,1-2-25-16,1 2-29 0,3 0-26 0,-1-1-33 16,1 0-29-16,-3 1-17 0,0-1-27 0,-2 0-32 15,-2 2-40-15</inkml:trace>
  <inkml:trace contextRef="#ctx0" brushRef="#br0" timeOffset="462.3121">11491 3055 735 0,'0'-2'20'16,"0"-1"17"-16,0 1 27 0,0 0 13 0,0 1 10 16,0 1 15-16,0-2 9 0,0 2 11 0,0 0-15 15,0 0-12-15,1 0-23 0,-1 0-2 0,0 0-7 0,2 0-10 16,-2 2-12-16,1-4-10 0,-1 4-10 0,4-1-12 16,-4-1-1-16,1 0-10 0,1 0-7 0,-2 2-10 0,1-2 3 15,1 2-4-15,0-2 5 0,-2 0 8 0,1 5 10 16,3 0 18-16,-1 2 21 0,4 2 36 0,-2 2 11 15,2 3 3-15,4 3 1 0,1 2 0 0,-1 1-7 0,3 4-16 16,1 0-21-16,-2 1-27 0,4 1-12 0,0-2 0 16,-3 1 2-16,4-1 1 0,-1-3-9 0,2 1-29 15,-1-3-40-15,-1-2-52 0,-3-2-56 0,4-3-77 0</inkml:trace>
  <inkml:trace contextRef="#ctx0" brushRef="#br0" timeOffset="1034.9491">12424 2902 2119 0,'-4'1'34'0,"3"-1"39"0,1-3 34 0,0 3 31 16,-2 0 20-16,1 0 11 0,1 0 5 0,-2 2 10 0,2-1-22 16,0-1-25-16,0 2-25 0,0-2-24 0,0 0-14 15,2 0-6-15,1 0 3 0,-2 0-10 0,1 0-11 16,0 0-19-16,1-2-8 0,-3 2-10 0,3 0-2 0,-3-1-9 16,3 1-12-16,-3-2-5 0,1 2 11 0,3-3 2 15,0-1-1-15,4-1 4 0,2-2 3 0,6-3 4 16,6-2-1-16,4-5-24 0,8-5-56 0,4-2-63 0,5-2-74 15,4-4-82-15,2 2-123 0</inkml:trace>
  <inkml:trace contextRef="#ctx0" brushRef="#br0" timeOffset="9305.3669">12264 5741 1099 0,'0'-3'-6'0,"-2"1"18"0,1 0 14 0,1-3 13 0,-4 5 9 15,3-2 11-15,1-1 3 0,-2 3 6 0,2-2 8 16,0 1-9-16,2 0-11 0,-2 1-12 0,0 0-5 16,0 0-4-16,1 0-3 0,-1 0-11 0,2 1-3 0,0-1-6 15,-2 3-2-15,0-3-7 0,1 3-1 0,1-1-2 16,-2 3 13-16,1 2 13 0,3 2 10 0,-1 3-2 16,-2 0 2-16,3 1 6 0,-3 3-1 0,2 1-5 0,-1 0-9 15,-2 0-10-15,0 0-14 0,0-2 2 0,-2 2 2 16,2-3-5-16,2-2-1 0,-2-1-7 0,0-2 2 15,0-4 0-15,3 0 4 0,-2 0-1 0,1-3-6 0,1 1 7 16,-1-1 8-16,3-2 26 0,0 0 19 0,2-2 15 16,1 1 6-16,-2-4 11 0,6-2 9 0,2-3 0 15,2-2-8-15,1-4-15 0,3-2-20 0,1-3-15 16,3-4-6-16,1-1-11 0,2-1-5 0,0-1 2 0,3-1-5 16,0-1-1-16,1 1-5 0,1 1-1 0,-2 0 2 15,0-1-1-15,0 7-7 0,-2-2-2 0,1 6-1 16,-7 0 5-16,0 2 0 0,0 3-1 0,-4 1-2 0,-1 2 3 15,-2-1-11-15,0 3-26 0,-4 1-36 0,2 0-52 16,-2 2-36-16,0 0-55 0,0 1-68 0,0 0-71 16</inkml:trace>
  <inkml:trace contextRef="#ctx0" brushRef="#br0" timeOffset="10297.0908">16196 5578 844 0,'3'-4'12'0,"1"1"10"15,-4-1 24-15,3-2 16 0,-2 2 12 0,-1 0 4 0,0 1 2 16,4 1 0-16,-4-1-1 0,1 0-8 0,-1 3-19 15,2-1-11-15,0 2-17 0,-2-1-6 0,0 0-2 16,1 0-7-16,1 0-8 0,-1 1-2 0,-1 1 1 16,2 1-9-16,0 2 4 0,0-1 10 0,1 6 4 15,1 0 10-15,-3 4 1 0,4 0 2 0,-3 4-4 0,-1 1 5 16,1 2 0-16,-2 2-6 0,2 0-5 0,-4-1-6 16,0 0-1-16,2-2-2 0,0-2-1 0,0-2-5 15,0-2 0-15,0-2 0 0,2-2 2 0,0-3 4 0,1 0-9 16,-2-2 8-16,3 0 0 0,0-1-2 0,1-1 4 15,-2 0-4-15,2-2 9 0,3 0 12 0,-2-1 22 0,5-1 18 16,-1-3 4-16,4 1 14 0,0-4 0 0,5-3 15 16,0 1 0-16,5-5-7 0,2-3-12 0,1-1-26 15,7-5-3-15,-3 0-8 0,6-3-5 0,2-1-8 16,-3-1-6-16,6-4-10 0,0 2-5 0,4-1 4 0,1-2-4 16,3 1 5-16,-2 0-3 0,3 2 0 0,1 1-6 15,-1 1 5-15,-4 2 0 0,1 5-2 0,-7 1 3 16,-4 3-8-16,-2 3-4 0,-5 3-17 0,-7-1-19 15,-1 6-26-15,-5 0-42 0,-4 1-28 0,-4 1-51 0,1 2-57 16,-6-1-48-16</inkml:trace>
  <inkml:trace contextRef="#ctx0" brushRef="#br0" timeOffset="11345.015">22165 5663 1732 0,'5'-4'8'0,"-3"-1"15"0,-4 2 20 16,5-2 15-16,-4 1 3 0,-1 3-3 0,0-1 5 15,-1 0-2-15,3 2-8 0,-1 0-17 0,1-1-15 16,0 1-15-16,-2 1-5 0,0-1 1 0,2 2-7 0,0-1 4 16,0 1 2-16,0 1-2 0,-1 1-5 0,-1 1 2 15,0 2 4-15,1 1 0 0,-2 1 3 0,-1 1 7 16,0 2-6-16,3 2 5 0,-3-1 1 0,1-2-5 15,1 4-2-15,-1-2 10 0,2 0-2 0,-1 0-11 0,-1 2 5 16,1-4-3-16,1-1-2 0,1 0 0 0,0-1 5 16,0-2-14-16,0-4 6 0,3 2-1 0,0-2 6 15,2-1 23-15,1-2 24 0,2 0 24 0,1 0 15 0,4-2 16 16,3-3 16-16,2-2 10 0,4-3-5 0,4-2-24 16,1-3-10-16,6-2-21 0,-1-3-21 0,3-1-9 15,0-3-20-15,2 0-8 0,-2 0-4 0,3-3 1 0,-3 0-12 16,2-2 5-16,-3 2-1 0,5-1-5 0,-5 1-3 15,1 2 12-15,-4-1-3 0,2 5-1 0,-2 1 5 0,-1 1-4 16,-5 1 1-16,-3 6 3 0,-3 0-1 0,-2 2-10 16,-4 1 4-16,-1 2-23 0,-5 4-32 0,-2-1-29 15,-1 3-38-15,-2 1-41 0,-2-2-53 0,0 2-50 16,-2 0-56-16,-1 2-37 0</inkml:trace>
  <inkml:trace contextRef="#ctx0" brushRef="#br0" timeOffset="12750.9595">26019 6121 854 0,'1'0'21'0,"1"0"34"0,0-2 30 0,1 1 30 16,-2-1 14-16,2 2 29 0,-3 0 16 0,3 0 24 15,-3 0-3-15,0 0-10 0,0 0-10 0,0-2-23 16,-1 1-15-16,-1-3-30 0,2-1-1 0,-3-3-10 0,3-1-13 16,0 1-20-16,-3-3-6 0,3 1-7 0,-3-2 1 15,3-1-2-15,-2 0-11 0,-1 0-15 0,1-1-6 0,2-1 2 16,-1 0-15-16,-1 1-5 0,-1-1 6 0,1 1 1 16,-1 0 0-16,2-1 3 0,-5 2 5 0,1 0 0 15,0 0-1-15,0-1 10 0,-1 1 1 0,-2 2 3 0,4 0-5 16,-5 2-2-16,3 1-6 0,0 1 1 0,-2 2 0 15,2 1-11-15,-1 1-6 0,1 3-6 0,-2 1 2 16,0 3 3-16,-3 3-2 0,-1 5-11 0,-3 4 5 0,-2 5 3 16,-1 4 0-16,-4 6 2 0,0 3 1 0,1 6-4 15,-1 2-8-15,0 4-5 0,3 3-17 0,2-2-9 16,2 0-12-16,2-1-5 0,5-3-16 0,1-4-4 0,7-4 15 16,0-5 9-16,7-6 11 0,-1-5 11 0,5-3 14 15,2-4 2-15,1-6 19 0,3-4-1 0,4-6-12 0,-1-1-17 16,4-7-16-16,4-3-27 0,-1-6-14 0,3 1-7 15,-1-6-10-15,1 2-7 0,0-4 13 0,-2-3 17 16,-4 2 20-16,0-1 29 0,0-2 12 0,-4-3 12 16,-1 2 5-16,-2-1 14 0,-1-2-4 0,0 5-1 0,-3-1 7 15,-1 6-1-15,1 1 10 0,-5 3 3 0,4 5 14 16,-7 1 7-16,2 4 10 0,-2 4 10 0,-1 1-3 16,-3 2 13-16,1 1-2 0,1 1 10 0,-3 1-1 0,0 2-1 15,0 0-1-15,0-1-11 0,-1 2-1 0,1 0-18 16,0 0 5-16,-2-1-33 0,2 3-11 0,0-2-11 15,0 2-5-15,0 2 1 0,0 4-4 0,0 3 10 0,-2 3-10 16,-2 5 19-16,4 3 1 0,-3 7-2 0,-2 1-1 16,0 1 0-16,2 3 3 0,-2-2-6 0,0 0 2 0,0-2-8 15,0-1 0-15,1-2 6 0,3-3-2 0,-2-3-1 16,3-1-9-16,0-2-10 0,1-4-38 0,1 0-19 16,-1-3-32-16,3-3-43 0,1-1-42 0,-1-1-44 0,1-4-39 15,-1-1-58-15</inkml:trace>
  <inkml:trace contextRef="#ctx0" brushRef="#br0" timeOffset="13049.2591">26619 6095 2449 0,'-3'0'4'15,"1"1"10"-15,2-1 24 0,0-5 15 0,2 3 6 0,1 0-3 16,-1-3 2-16,1 1 0 0,4-2-10 0,0 0-4 16,4-4-20-16,-1 0-12 0,5 0-9 0,0 0 3 0,2-1-4 15,2 0 4-15,0 2 6 0,0 0-8 0,0 1-7 16,0 0-7-16,1 2-14 0,-2 1-25 0,2-1-30 15,-3 2-42-15,1 1-39 0,-5-1-42 0,3 4-43 0,-2-1-50 16,-1 1-41-16</inkml:trace>
  <inkml:trace contextRef="#ctx0" brushRef="#br0" timeOffset="13292.4977">26893 6300 1952 0,'-10'6'11'16,"4"-3"8"-16,3-2 9 0,1-1 0 0,1 0-3 0,2 0 2 16,-1 0-2-16,2 0 4 0,0 0-19 0,3-1-7 15,-1-1-5-15,2-1-2 0,5 1 5 0,0-1-2 16,5-1 5-16,3-3-1 0,3 1 6 0,2-1-28 0,4-2-37 15,-1 2-34-15,0-5-54 0,3 1-40 0,-1 0-55 16</inkml:trace>
  <inkml:trace contextRef="#ctx0" brushRef="#br0" timeOffset="14473.3007">27966 5503 1037 0,'2'-2'18'0,"-1"0"20"16,-1 2 29-16,0-3 22 0,0 3 21 0,2 0 29 0,-2-1 15 15,3 1 22-15,-2-1 0 0,-1 1 1 0,0-2-19 16,0 2-6-16,0 0-17 0,0-2-21 0,0 2-8 15,2 2-14-15,-4-2-14 0,2 0-16 0,0 0-6 16,0 0-12-16,2 2-1 0,-2 0 1 0,0-2-2 0,0 0-7 16,-2 0 4-16,4 0-5 0,-1 0 5 0,-1 0-1 15,0 0-2-15,0-1-8 0,0 0 5 0,0 2-1 16,0-1-7-16,0-1 2 0,2 1-3 0,-2-2 2 0,0 2-1 16,0 0-1-16,0 0-1 0,2 0 4 0,-2 0 4 15,0 0 6-15,0 0 5 0,0 0-3 0,0 0 5 16,0 0 4-16,0 0 1 0,0 0-6 0,-2 0 1 0,2 0-9 15,0 0-8-15,0 0-1 0,0 0-6 0,0 2 0 16,0-2-3-16,0 0-4 0,2 0-9 0,-2 0 2 16,0 0 1-16,0 1-2 0,0-1-3 0,0 0-14 31,0 0-10-15,0 0 2-1,0 0 27 16,0 0 15-15,0 0-31 15,0 0-11-15,0 0 29 0,0 0 7-1,0 0-12 1,0 0-31-1,0 0-5-15,0 0-4 0,0 0 4 0,0 0-3 16,0 0 4-16,0 0-1 0,0 0-2 0,0 0 11 16,0 0 5-16,-49 67-7 0,49-67-10 0,0 0-7 15,0 0-13-15,-90 142 3 0,74-112 4 0,5-1-7 16,1-3 2-16,4-2 15 0,3-4 6 0,3 1 7 0,1-4 7 16,1-2 1-16,4-1 6 0,1 2-2 0,3-3 8 15,2 0-6-15,2 2-1 0,3-2 4 0,2-1-3 0,1-1-20 16,1 0 7-16,3-3-2 0,0 0-3 0,-2-4 4 15,3-1 5-15,-1-1-2 0,-2-2 3 0,-1-3 18 16,-1-2-15-16,-1 0 6 0,0-4-3 0,0-3-5 0,0-1-8 16,0-3-8-16,0-1 0 0,2-4-5 0,1-2 8 15,-2 0 1-15,0-5-2 0,-2 2 4 0,1-3 8 16,-1 0 7-16,-3-2 10 0,-2-1 6 0,1 0-11 16,-4-1 10-16,-1 2 5 0,-4-1-1 0,1 0 2 0,-3 1 11 15,-3 2 7-15,0-1 0 0,-5 2 9 0,0 2-2 16,-5-2 7-16,-1 5 13 0,-3 3-1 0,-4 0-10 0,-4 3-16 15,-3 5 2-15,-2 3-2 0,-5 2-4 0,1 4-14 16,-4 5-7-16,0 1-4 0,0 2-5 0,0 5-24 16,-2 0-26-16,2 0-39 0,3 2-34 0,2 0-29 0,2 0-46 15,1 0-42-15,6 2-26 0,-1-2-14 0,3 0-12 16,0 1 9-16</inkml:trace>
  <inkml:trace contextRef="#ctx0" brushRef="#br0" timeOffset="15376.8138">26311 7282 1777 0,'-5'-5'4'0,"3"0"8"0,-3-2 14 15,1 0 12-15,-2 2 5 0,0 1 1 0,-1 0 1 16,-2 0-5-16,1 4-9 0,-2 0-7 0,1 3-16 0,0 3-9 16,-3 5-6-16,-2 3-7 0,1 5 5 0,-2 3 0 0,-3 7 6 15,1 5 0-15,1 4 2 0,0 2-3 16,0 4-3-16,1 0 2 0,5 0-9 0,-1-2 1 15,7-3-1-15,2-6-2 0,0-4-6 0,4-4 4 0,1-5 4 16,0-7 1-16,5-2 2 0,-2-6 5 0,2-4-2 16,0-1-1-16,3-1-4 0,0-7-24 0,5-5-14 15,-2-3-11-15,5-4-5 0,2-5-4 0,3 0-1 0,-1-4-1 16,1-2 11-16,-1-2 24 0,0 2 15 0,-1 0 21 16,0-1 9-16,-3 1 15 0,3-1 21 0,-1 0 14 0,-2 1 14 15,1 2 1-15,-1 0 6 0,-1 3 4 0,-1 3 4 16,-1 5-4-16,-2 3-18 0,-3 3-12 0,-3 5-7 15,1 2 3-15,-4 3 0 0,0 2 22 0,-2 2 25 0,-3 5 11 16,2 3 11-16,-2 4 5 0,-2 3 12 0,1 6-6 16,-1 4-2-16,0 3-30 0,-2 2-35 0,0 1-15 15,0 6-14-15,-1-3-8 0,2 2-14 0,-2-1-9 16,2 2 2-16,0-3-15 0,0 5-35 0,-1-4-48 0,4-3-23 16,-3-3-39-16,3-2-46 0,0-5-44 0,0 0-38 15,2-7-28-15,1-7-8 0</inkml:trace>
  <inkml:trace contextRef="#ctx0" brushRef="#br0" timeOffset="15572.9463">27073 7406 2063 0,'13'-12'26'0,"-3"0"25"0,0 4 19 0,1-9 9 0,-2 5 1 16,1 0-1-16,3 0 1 0,3-2 2 0,-2 0-31 15,6-1-22-15,-1 1-19 0,2-1-11 0,3 2-2 0,-1-3-10 16,2 3-32-16,-2 1-27 0,-1 2-36 0,0 2-44 16,-3 2-32-16,-5-1-38 0,-1 4-49 0,-1 3-43 15</inkml:trace>
  <inkml:trace contextRef="#ctx0" brushRef="#br0" timeOffset="15734.0568">27089 7723 1787 0,'-2'5'-4'0,"4"-1"5"16,-2-4-4-16,7-1 9 0,-2-2 1 0,2-2-2 15,1 0-12-15,4-2-27 0,3-2-19 0,3-2-36 0,0-3-13 16,4 2-22-16,-2 0-4 0,4-1-20 0,-3 1-13 16,2-1-3-16</inkml:trace>
  <inkml:trace contextRef="#ctx0" brushRef="#br0" timeOffset="16600.3308">28043 6982 1809 0,'-3'0'23'0,"-2"-4"33"0,1 0 22 16,1-5 12-16,0 2 8 0,-1 2 9 0,0-2 3 0,0 2 5 16,4-2-16-16,-3 0-28 0,3 0-13 0,0 1 0 15,2-1-3-15,-1 0-3 0,1 0 6 0,1 0 7 16,2-1 2-16,1 0 10 0,2-1-3 0,0 0-6 0,0-1 4 15,2 0 1-15,-1 1-4 0,0 1-8 0,1-1-7 16,1 1-15-16,-3 0-7 0,0 2-7 0,1 0-7 16,-1 0-7-16,0 1-3 0,0 0-8 0,0 3-3 15,-2-1 0-15,2 2 3 0,0-1 0 0,1 1 0 0,-1 1-5 16,2 0 3-16,1 1 2 0,-2 2 3 0,1-1-1 16,1 1-2-16,-2 2 3 0,1-1-6 0,-1 3 3 15,2 0 0-15,-3-1 0 0,2 3-3 0,-1 1 0 0,1 0-2 16,-2 2 3-16,4 1-1 0,-4 1 1 0,2-2-3 15,2 3 4-15,-4 1-2 0,2 0 4 0,-1 1-5 16,-1 1-3-16,0-1 10 0,-1 5 1 0,-2-3 0 0,-1 8 0 16,-4-5 5-16,-4 7-2 0,-1 2 4 0,-3 2-2 15,-2 2-2-15,-4 1 1 0,-2 4-5 0,-3-1-3 0,1 3-13 16,-4-2-22-16,0 2 5 0,-3-1-7 0,4-2-7 16,-2 1-17-16,-1-5 1 0,4-1 2 0,-1-2 5 15,-1-6 12-15,2 2-13 0,2-7 1 0,-1-2 1 0,1-4 0 16,-2-3-3-16,3-3-14 0,1-1-11 0,-3-4 0 15,6 1 3-15,-4-5-4 0,4 0 9 0,-1-2 10 16,4-1 7-16,1-1 14 0,-2 0 9 0,3-1 10 16,2-3 7-16,1 0 9 0,-1-1 1 0,3-1 3 0,-1-4 0 15,3 1 1-15,1-4 15 0,3-1 3 0,2-2 5 16,1-1 4-16,0-2 1 0,4 0 8 0,2 0-1 16,1-1 3-16,3 0 0 0,-2 2-1 0,3 0 7 0,-2 5 1 15,2 0-1-15,2 1-4 0,-2 5-2 0,1 2-3 16,-1 4-7-16,0 4-3 0,-1 1-6 0,2 1 2 15,-2 4-4-15,2 4-2 0,-3 2 1 0,5 0-1 0,-1 4-4 16,0 0-1-16,2 1 4 0,-1 0-10 0,-1 1-3 16,0-2 3-16,1 2-5 0,-2-2-12 0,1 2-19 15,-4-3-14-15,0 1-26 0,-2-2-23 0,2 2-25 0,-5-1-39 16,1 1-43-16,-4-1-37 0,0 0-38 0</inkml:trace>
  <inkml:trace contextRef="#ctx0" brushRef="#br0" timeOffset="17463.1214">26491 9007 854 0,'-5'-12'10'0,"-1"-2"20"0,0 1 29 15,-1-1 12-15,-2 0 16 0,0 1 22 0,-1 0 10 0,0 0 12 16,0 3-2-16,0 1-4 0,0 1-10 0,3 1-3 15,-3 3-5-15,2-2-25 0,2 6-12 0,-2-1-14 0,0 2-9 16,0 2-16-16,0 6-18 0,-4 2-10 0,-1 3-16 0,-1 7 10 16,-2 4 0-16,-1 2 0 0,-1 4 6 15,1 3-10-15,-2 4 1 0,3 1-4 0,1-2-11 0,3 1-18 16,1-1-8-16,3-3-3 0,2-3-4 0,3-5 8 16,1-3-3-16,5-5 4 0,-1-6 16 0,3-1 14 15,2-5 6-15,-2-3 8 0,6 0-2 0,-1-4 5 0,4-3-1 16,2-3-8-16,1-4-5 0,4-1-14 0,-2-5-16 15,6-1-11-15,-1-3 0 0,1-2-11 0,0-1 0 16,1 0 6-16,-1-1 8 0,0-2 8 0,0 0 20 16,-1-1 11-16,-3-1 1 0,3 0 20 0,-4-1 20 0,-1 2 17 15,0-1 7-15,0 4 10 0,-3 3 14 0,-2 3 10 0,-1 5 7 16,-4 2-8-16,0 7-16 0,-4 2-14 16,0 1 16-16,-3 4 22 0,-1 1 16 0,1 6 3 0,-2-1-2 15,0 7 8-15,0 2 1 0,0 4 7 0,0 4-14 16,-2 4-27-16,2 1-34 0,-3 3-10 0,2 0-9 15,-3 1-8-15,1 0-4 0,1 0-7 0,2-2-13 16,0-2 1-16,2-1 2 0,-2 0-24 0,2-4-36 0,1 1-39 16,-1-3-16-16,2-5-26 0,1-1-17 0,0-2-28 15,-1-6-26-15,4-4-15 0,0-2-15 0,0-7-28 0</inkml:trace>
  <inkml:trace contextRef="#ctx0" brushRef="#br0" timeOffset="17681.8127">27421 8940 3148 0,'3'2'-6'0,"1"0"7"0,-4-2 13 0,5-2 9 16,-3 2 0-16,-2 0 2 0,1-2-5 0,-1 2-3 15,2 0 5-15,0 0-10 0,-1-3-9 0,-1 3-20 16,0 0-5-16,0 0 2 15,0 0 0-15,0 0-22 0,73-31-45 0,-73 31-47 16,57-20-46-16,-40 20-56 0,-1-2-55 0,-2 0-70 0</inkml:trace>
  <inkml:trace contextRef="#ctx0" brushRef="#br0" timeOffset="17876.9438">27574 9240 2449 0,'-8'14'21'0,"2"-4"13"0,-1 0 13 0,1-8 0 16,3 3 1-16,0-3-4 0,3 1 1 0,0-3 2 0,0 0-22 15,0 0-11-15,3-2-16 0,0-1 2 0,6 1-4 16,0-1 5-16,3-2-1 0,2-2-4 0,5 0-23 0,0-1-31 16,5-1-32-16,1-3-40 0,0 2-36 15,-2-2-52-15,5 0-51 0,-1 0-54 0</inkml:trace>
  <inkml:trace contextRef="#ctx0" brushRef="#br0" timeOffset="18102.1743">28355 8865 1930 0,'3'0'13'0,"-3"0"21"16,0-2 16-16,5-1 15 0,-5 3 25 0,2 0 14 15,-1-3 8-15,3 3 2 0,-4 0-7 0,2-1-15 16,3-2-13-16,-2 1-20 0,5-1-21 0,3-2-14 0,0-2-9 16,2 2-4-16,4-3-10 0,1 0-1 0,2 0-7 15,1 0-11-15,2 1-35 0,-3 0-39 0,0-3-31 0,2 0-28 16,-1 1-41-16,1 0-51 0,0-2-50 0</inkml:trace>
  <inkml:trace contextRef="#ctx0" brushRef="#br0" timeOffset="18371.4197">29072 8407 2380 0,'2'0'15'0,"-2"0"25"0,2-4 15 0,1 4 20 15,0 0 7-15,-3 0 13 0,2 2-2 0,-1-1 0 0,-1 0-13 16,0 2 5-16,3 2 5 0,-3 2-8 0,0 6-2 16,0 1-6-16,0 7-1 0,0 4 0 0,0 6-1 0,-3 0-26 15,0 6-24-15,-2 1-4 0,0 2-30 0,-5-2-41 16,2 3-58-16,-4-3-33 0,0 1-55 0,1-4-69 16,-1 1-49-16,0-4-48 0,2-4-4 0,2-6-3 15</inkml:trace>
  <inkml:trace contextRef="#ctx0" brushRef="#br0" timeOffset="18734.7372">29550 8357 1777 0,'0'0'0'0,"0"3"4"16,0-2 4-16,3 3 14 0,-6 5 2 0,-2 1 6 15,2 4 1-15,-5 3 7 0,2 4-2 0,-7 3-6 16,2 2-2-16,0 5-13 0,-3 0-4 0,1 3-6 0,2-1 0 16,0 1-4-16,1-2 1 0,1 2-1 0,4-5 0 15,2 0-5-15,3-3 2 0,3-3 2 0,2-2 1 0,4-4-9 16,4 0 2-16,1-5 7 0,2-2-6 0,0-6 3 16,1-4 5-16,2 0 1 0,2-4-4 0,1-2 0 15,0-3 9-15,2-3-9 0,-2 0 4 0,5-2-1 0,-3-4 0 16,1 4-5-16,0-6 5 0,-4 2 14 0,4-5 11 15,-3 1 13-15,0-3 16 0,-1-3 13 0,-2-3 6 0,-1-2 9 16,-3-4 7-16,-1-1 10 0,-6-4-8 0,-5 2-4 16,-1-2-8-16,-7 1-6 0,-3 3-11 0,-8 1-8 15,-4 6-7-15,-4 2-21 0,-5 1-23 0,-4 7-24 0,-4 4-23 16,0 2-51-16,-1 1-47 0,0 6-53 0,-1 0-52 16,2 4-74-16</inkml:trace>
  <inkml:trace contextRef="#ctx0" brushRef="#br0" timeOffset="20011.9768">28837 4796 945 0,'0'2'5'16,"2"3"-8"-16,-1-3 7 0,4-2 36 0,-2 0 12 15,0 2 9-15,3 0 0 0,2 4 10 0,0-1 16 0,6-1 23 16,-1 0 1-16,6 0-18 0,5 0 2 0,1-2 3 16,5 3 4-16,2-4-7 0,5 1-21 0,3 1-11 15,0-2-7-15,7 2-18 0,-4 0-14 0,7 1-17 0,-2 1 2 16,1-3-3-16,3 4 1 0,0 0-2 0,0-1 1 16,2 3 0-16,1-1 0 0,-2 1 7 0,4 1-8 15,-2 0 1-15,-3 1-5 0,0-3 1 0,-1 3-2 0,-2-3-2 16,-5 3 7-16,2-3-5 0,-7 0 3 0,-4-2-1 15,-3 0 6-15,-2 0-6 0,-7 0-2 0,-2-2 3 16,-5 1-3-16,-2-1-1 0,-4-1 2 0,-1 0 2 0,-3-2-3 16,2 3-3-16,-5-3 7 0,2 3-1 0,-2-1-4 0,-1 0 2 0,1 0-2 15,-1-2 2-15,-1 5-1 0,2 0 8 0,-3 0-10 16,3 0 8-16,-3 3 1 0,2 1 6 16,1 3-4-16,0 2-6 0,1 1 1 0,-1 4-5 0,2 0 8 15,2 3-10-15,-2 0 3 0,1 2-6 0,-1 4 3 0,3 0-2 16,1 3 10-16,-1-2 26 0,2 8 8 0,1 0 5 0,2 3-3 15,0 2-2-15,2 1 9 0,1 3 2 0,1 2-11 16,4 1-21-16,-2 0-12 0,0 1 0 0,1-1 2 0,-1-1-2 16,2 0-8-16,-5-2 1 0,4 0-2 0,-4 0-2 15,0 0 2-15,1-4-3 0,-1 3 3 0,1-2 2 0,-2 3 1 16,2-4 1-16,-1 4 8 0,1-2-2 0,-2 1-1 0,0-1 0 16,0 4-1-16,-1-2 1 0,0 0-9 0,0 0 4 15,-1-1-6-15,-1-1 2 0,1 0 0 0,-3 0 0 16,2-3-6-16,-2 2 0 0,2-4 9 0,-1 3-6 0,-1 0 4 15,2-2 2-15,-2 1 0 0,3-1 2 0,4 0 1 16,-4-2-2-16,4 3 2 0,-1-2 2 0,3 1 3 16,1-1-3-16,0-2-1 0,0 2-1 0,-1-3 0 15,-2 1 9-15,2-3-9 0,-3-1-3 0,1-3-4 0,-2 2 7 16,-1-2-8-16,-3-1 5 0,3 3 2 0,-3-1-11 16,-3-2 10-16,3 0 8 0,-1 3-6 0,-1-6 2 0,-1 2 4 15,0-2-2-15,0-2 3 0,-2 1 2 0,2-3-3 16,-5 1-3-16,0-1 8 0,1-1-11 0,-3-1 6 0,1-1-2 15,-2 1-1-15,0-3-3 0,0 0-1 0,0-1-2 16,0 1-5-16,0 0 4 0,-3-1-1 0,1 0 1 0,-1-2-4 16,-2-2 5-16,2 3 0 0,-3-2 2 0,1 0-1 15,0 0 4-15,0-4-2 0,-3 3-3 0,-1-1 3 0,1-2-2 16,0 3-1-16,-4-3 2 0,2-1-4 0,-3 0 1 16,-1-2-4-16,0 2 4 0,-5 0-4 0,2-2-1 15,-2-1 2-15,-2-1 1 0,-1 0 0 0,-2-1 0 0,-3 0 1 16,0 0 1-16,2-2 8 0,-5 1-4 0,3-1 5 15,1-1-8-15,-3 1 1 0,5-1 2 0,0 0 3 0,1-1 0 16,1 1-12-16,3 0 8 0,0 0-5 0,2 0 9 16,2-1-3-16,2 2 0 0,1-1-3 0,4 1 3 15,-2-1 3-15,3-1-2 0,2 1 2 0,-1 0-4 0,1 0 2 0,1 0-5 16,3-2 2-16,-2 2-2 0,0-1-1 0,3 1-2 16,-3-1-28-16,3 1-30 0,-2-3-28 0,-1 3-31 15,1 0-48-15,-1-3-52 0,-2 2-40 0,0-1-79 0</inkml:trace>
  <inkml:trace contextRef="#ctx0" brushRef="#br0" timeOffset="24574.8084">28625 8553 794 0,'0'-2'0'0,"0"-1"11"0,2 0 10 0,-1 1 7 16,1-1 6-16,-2-1 8 0,2-1 12 0,-2 2 11 15,0 1 10-15,0 0 0 0,1-3 15 0,-1 4 1 16,0-2 9-16,0 2-9 0,-1-2 5 0,-1 2-8 0,2-2 4 16,-2 1-13-16,2-1-26 0,-3 0 2 0,2 1 0 15,-1-1 6-15,0-1-16 0,-1 2-5 0,1-1-9 0,-1-1-1 16,-3 1 7-16,3-2-12 0,-2 2-12 0,-1-3-2 16,-1 2 2-16,-2-3 0 0,1 3-1 0,0-1 8 15,0 3-7-15,-2-4 3 0,0 5 4 0,0-2-8 0,1 0 2 16,-1 1 3-16,2 1-2 0,-4-1-5 0,4 2 2 15,-2-2 1-15,1 2-6 0,1 0 9 0,0 0-1 16,-2 0-6-16,1 0-5 0,1 2 0 0,0-2-1 0,-1 3-1 16,1-1-2-16,0 0-6 0,0 2 1 0,-1 0 1 15,1 0 4-15,-2 1-4 0,1 0 8 0,-1 3-8 16,2-1 2-16,-1 1 1 0,-2 1-4 0,0-1 7 0,-2 1-4 16,2 0 8-16,0 2-9 0,-3-2 2 0,4 0 2 15,-1 1-2-15,-1 0-1 0,2-1-1 0,-1-1 1 16,2 1-9-16,-1-1 6 0,2-1 6 0,-3-2-4 15,3 3-1-15,2-2-2 0,-2 0 2 0,2 0 1 0,-1 0 4 16,1 1-7-16,1-3 2 0,0 4 0 0,-2 0 1 16,2 1 3-16,-1-2 0 0,-1 2 1 0,2 4-4 15,-2-2 5-15,2-1-2 0,-1 2-5 0,2 1 7 0,-2-2 2 16,0-1-3-16,4 2-4 0,-1 0 5 0,0-4 4 16,1 4-8-16,2-2 11 0,-1 0-6 0,2-1-6 15,-1 1 3-15,2 0 6 0,0-1-2 0,-1 1-7 0,-1 1 8 16,2-1-7-16,-1 1 2 0,1-2 6 0,2 0-5 15,-2 3 2-15,0-4-1 0,1 4-1 0,-2-3 2 16,1-1-1-16,1 4 1 0,0-2-2 0,2 1 6 0,0 0-8 16,-1 0 1-16,1 2 10 0,3-1-7 0,-1-3 4 15,3 3 2-15,-2-1 0 0,2-2-3 0,-2 0 3 16,3-1 1-16,-2 1-7 0,1-3 5 0,2 0-2 0,-3 0-3 16,0-1-3-16,3 0 0 0,-2-1 9 0,1-1 1 15,2 1-4-15,-4-2-3 0,5 1 0 0,-1 0 2 0,1-1 1 16,-1 1-1-16,0-1-7 0,1-2-7 0,-1 2 10 15,1-1 1-15,-1 0-2 0,0-1 8 0,0 0-12 16,0 0 3-16,1 0-2 0,-3 0 7 0,3 0-5 16,-2 0 1-16,-1 0 1 0,1-1-11 0,-1 0 14 15,0-1-4-15,0 0 3 0,-1-2-2 0,1 0-5 0,0 1 3 16,0-1 1-16,-2-1 6 0,3-2-3 0,-1 2-1 16,-2 0 0-16,2-3-2 0,-1 1 10 0,-3-2-7 15,0 1 5-15,3-2-7 0,-4-1-1 0,3-1 0 0,-1 2 9 16,-3-2-3-16,3 0-3 0,1-1 6 0,-2 0-9 15,-1 0 6-15,-1-2 4 0,4 3 2 0,-4-2-4 16,0 2 8-16,-1 0 3 0,1 0 7 0,-2-1 4 16,1 1-2-16,0 0-2 0,-1-2 4 0,-1 2-7 0,1 0-5 15,-1-1-2-15,-1 1-13 0,1-2 2 0,-1 2-7 16,1-2 4-16,0 1-11 0,-1-1 12 0,1 1-6 0,-2 0-3 16,0-2 4-16,-2 1-2 0,2-3 7 0,-3 2 1 15,0-2-1-15,-2 3 0 0,0-2 8 0,-1 2-1 0,0 0 1 16,1 0 4-16,-3 1-9 0,0 2-4 0,-1 0 11 15,2 1-11-15,-1-2-2 0,0 3-3 0,1 1 0 0,-1-1-14 16,1 1-4-16,-1-1-27 0,2 1-32 0,-2-1-23 16,2 2-48-16,1-1-49 0,-1-1-65 0,-5 1-57 15</inkml:trace>
  <inkml:trace contextRef="#ctx0" brushRef="#br0" timeOffset="37208.8199">5680 8561 774 0,'0'0'13'0,"0"-4"17"0,2 4 17 16,0 0 19-16,-2 0 7 0,0 0 12 0,3 0 5 15,-3 0 2-15,0 3 2 0,3-3-6 0,-3 0-7 0,0-3-14 16,3 3 3-16,-3 0-1 0,0 0 9 0,0 0 5 16,0 0-2-16,0 0-1 0,0 0-3 0,-3 0 1 15,3 0-4-15,0 3-2 0,0-3-11 0,-1 1-5 0,-1-1-13 16,2 2-9-16,-2-2-7 0,2 2-8 0,0-2-12 16,2 0-7-16,-2 0 0 0,0 2-6 0,0-1-4 0,0-1 2 15,0 1-10-15,0-1 8 0,2 1 1 0,-1-1 1 16,-1 0-1-16,6 2 6 0,0 0 3 0,2-2 0 15,2 3 6-15,1-1-3 0,3-1 4 0,3 1 2 0,0-2-3 16,3 0 2-16,0-2 5 0,1-1 2 0,4 0 2 16,2-1 1-16,0-1-3 0,1 0-5 0,2-3 6 15,1 1-9-15,-1-2 4 0,1-1-7 0,1 1-4 0,-2-1 0 16,0 0 6-16,-3 3 0 0,1-2-11 0,-4-2 5 16,-2 2-4-16,-1 1 2 0,-1-1 1 0,-4 4 1 15,-2-2-10-15,-3 2 4 0,-1 0 7 0,-1 1-1 16,-3 1-1-16,1 1 2 0,-2 1 4 0,-2-1-4 0,0 2 5 15,-1 0 0-15,-2-3-5 0,0 3-1 0,2 0 2 16,-4 3-5-16,2-3-12 0,0 0-15 0,0 0-20 16,-3 0-16-16,1 0-28 0,2 0-23 0,-2 2-51 0,1-2-53 15,-4 3-32-15,2 0-38 0</inkml:trace>
  <inkml:trace contextRef="#ctx0" brushRef="#br0" timeOffset="41683.1968">27346 4775 1831 0,'-1'3'26'15,"-1"-3"25"-15,2 0 29 0,2-4 33 0,-1 3 20 0,-1 1 10 16,2 0 5-16,-2 0 15 0,0 0-15 0,0 0-12 15,0 0-19-15,0 0-27 0,2 0-6 0,-2 0-10 16,0 0-1-16,0 0-11 0,0 0-10 0,0 0-18 0,0 0-6 16,0 0-6-16,0 0-29 15,0 0-11 1,0 0-1-16,0 0 2 16,23-2 17 15,42-10-25-16,-49 7-19-15,-2 2-18 0,-1 1-25 0,-1-1-24 0,-2 2-29 16,-2-2-44-16,-2 3-40 0,0-3-52 0,-1 3-59 16</inkml:trace>
  <inkml:trace contextRef="#ctx0" brushRef="#br0" timeOffset="42195.0412">27361 4582 1338 0,'-2'0'25'0,"2"-2"19"0,0 0 21 16,2 1 26-16,-1 1 12 0,-1 0 17 0,2 0 16 0,1-2 16 15,-3 2-10-15,0 0 4 0,1 0-2 0,-1 0-7 0,0 0 0 16,0 0 3-16,0 0-16 0,0 2-5 0,0-2-8 16,0 1-20-16,2-1-14 0,-2 2-16 0,1-2-14 15,-1 0-23-15,0 2-2 0,0-2-14 0,0 0-8 0,2 2-8 16,-4-2-10-16,2 3-4 0,0 1 8 0,0 1 3 15,2 3 1-15,-2 4 7 0,0 0 3 0,2 5-9 16,-1 5-25-16,1-1-32 0,1 6-51 0,0-3-48 16,-1 3-52-16,1 2-68 0,0-3-81 0</inkml:trace>
  <inkml:trace contextRef="#ctx0" brushRef="#br0" timeOffset="43483.0841">28385 6577 1244 0,'-11'1'19'0,"-2"-1"38"16,7-1 32-16,-2-1 27 0,1 2 20 0,3 0 18 15,1 0 12-15,3-1 4 0,0 1-10 0,0 0-30 0,3 0-30 16,0 0-28-16,-2 0-15 0,3 0-19 0,-3 0-10 15,1 1-3-15,1-1-9 0,0-1 0 0,2-2 5 16,3 3 0-16,3-2-4 0,2-1 0 0,4 0 0 16,5-1-4-16,2-1 1 0,3 0-11 0,1 1-5 0,4-1-5 15,-2-1-30-15,0 1-32 0,0-1-40 0,-2 0-35 16,-4 0-44-16,0 1-36 0,-5 1-45 0,-2-2-27 16,-4 3-22-16</inkml:trace>
  <inkml:trace contextRef="#ctx0" brushRef="#br0" timeOffset="44036.0555">28529 6421 864 0,'-2'-2'19'0,"2"2"18"0,2-1 15 0,-1-1 23 15,-1 2 25-15,0 0 14 0,0 0 9 0,0 0 23 0,0-2-8 16,0 2-10-16,0 0-8 0,2 0-19 0,-4 0-7 16,2 0-8-16,0 0-1 0,2 2-19 0,-4-2-3 0,4 0-12 15,-2 0 3-15,0 0-2 0,1 0-12 0,-1 0-6 16,2 0-5-16,-2 0 0 0,0 0-3 0,0 0 9 16,0 0-5-16,0 2-4 0,0-2 0 0,-2 0 5 0,2 0 0 15,0 0-1-15,0 0-3 0,-1 0-1 0,1 0 4 16,0-2 8-16,0 2 3 0,0 0-8 0,0 0 4 15,1 2-2-15,-2-2 4 0,2 0-6 0,-1 0-5 0,0-2-8 16,0 4-10-16,0-2 5 0,2 0-6 0,-2 0 2 16,0 0-9-16,0 0-1 0,0 1-4 0,0-1 3 15,0 0 5-15,0 2-10 0,0-2 4 0,0 0-4 0,0 0 2 16,0 2-8-16,0-2 5 0,0 1-4 0,0 0-4 0,0 2 4 16,2 0 0-16,-2 4-2 0,1 0 6 0,-1 4 9 15,2 3 1-15,-2 5-4 0,2 3-3 0,-2 3-22 16,1 2-32-16,2 3-32 0,-1 3-48 0,-2-1-56 0,4 5-79 15,-2-2-63-15,-2 4-57 0</inkml:trace>
  <inkml:trace contextRef="#ctx0" brushRef="#br0" timeOffset="56788.2727">25933 10847 1787 0,'-1'-5'0'0,"-1"0"16"0,-1-2 26 0,3 3 22 16,-3 0 13-16,0 0 20 0,1 1 15 0,2 2 8 15,-2-1 9-15,1 2-10 0,-1 0-18 0,1 0-9 0,1 1-9 16,-5 0-15-16,4 0-14 0,-3-1-10 0,3 3-2 15,-4 1-5-15,2 0-11 0,-2 4-18 0,-3 0-1 16,-1 1-5-16,-1 8 1 0,-1 0-2 0,-3 3-4 0,1 4-3 16,-1 2 5-16,1 4-1 0,1 2-2 0,4 1 1 15,-2 1 0-15,5 0 4 0,1 2 2 0,4 0-4 16,1 0 5-16,4 0 5 0,1-2-3 0,4-1-1 16,2-2-2-16,3-3 0 0,0-3-2 0,3-3-1 0,3-3-6 15,0-2 2-15,0-5 4 0,1-4-2 0,0-3-4 16,2-4 3-16,0-2 2 0,1-6 5 0,1-3-1 15,0-5 2-15,3-2-1 0,-1-3 2 0,2-2 5 0,0-4-2 16,0-3-7-16,-1 0 3 0,-1-3-2 0,-2-2-6 16,-3 1 1-16,-1-4-1 0,-3 2 4 0,-6-3-2 15,0 2 8-15,-6-1 0 0,-2 2 2 0,-5 0 3 16,-3 4 1-16,-2-1 4 0,-6 3-5 0,0 1-3 0,-6 1 0 16,1 3-4-16,-6 2-2 0,0 0-5 0,-1 3-2 15,-3 2-4-15,-3 4-3 0,2 2-3 0,-3 3-19 0,2 3-26 16,-2 3-34-16,2 4-42 0,-1 2-51 0,2 5-71 15,2 3-53-15,1 4-68 0</inkml:trace>
  <inkml:trace contextRef="#ctx0" brushRef="#br0" timeOffset="57155.0196">26242 12572 1732 0,'-7'-12'27'0,"3"5"28"0,0 1 15 0,3-3 10 15,-3 4 9-15,1 2-2 0,3 2 1 0,-1-2-5 16,2 3-27-16,1 3-26 0,-1-2-22 0,-1 5-2 16,0 5-6-16,2 4 3 0,0 6 4 0,-1 7 0 0,-1 5 3 15,-1 6 1-15,-1 7 9 0,0 4-13 0,-1 1-36 16,0 7-45-16,-3-1-60 0,-2 0-42 0,0-1-63 15,0 0-64-15</inkml:trace>
  <inkml:trace contextRef="#ctx0" brushRef="#br0" timeOffset="57706.5718">27022 11156 1391 0,'-4'6'21'0,"0"-1"30"0,-2-4 21 0,6-1 21 16,-2 0 16-16,1 3 15 0,-1-2 14 0,2 0 4 15,0-1-19-15,0 0-27 0,2 0-21 0,-2 0-22 16,1-1-20-16,-1 0-16 0,2 1 9 0,1 0 29 0,5-3 21 0,0 3 17 16,9-3-2-16,4 0 7 0,6-3 5 15,9-2-1-15,9-1-18 0,8-3-31 0,7-1-17 0,7 0-27 16,2-4 3-16,7 1-1 0,-1-2-3 0,2 1 1 15,-1 1-1-15,1-4-6 0,-1 4-22 0,-5-3-22 16,0 0-29-16,-4 2-33 0,-4 1-31 0,-4-1-38 16,-4 0-41-16,-5 0-46 0,-4 0-44 0,-2 1-30 15</inkml:trace>
  <inkml:trace contextRef="#ctx0" brushRef="#br0" timeOffset="58167.9866">28151 10435 2086 0,'-3'0'31'0,"-2"0"21"16,0 0 26-16,5-5 15 0,0 5 11 0,-1-2-5 16,1 4-1-16,0-2 0 0,1 0-37 0,1 0-21 15,-2 2-33-15,3-2-11 0,-1 1-13 0,-1 1 7 0,4-2 5 16,1 4 0-16,0 1 3 0,4 2 6 0,4 2 7 16,2 0-4-16,6 3 1 0,3 3-1 0,5-1-6 0,4 3 4 15,0 3-8-15,6-3-12 0,1 1-9 0,-3 1-4 16,2 1 3-16,-2-2-3 0,1 1-3 0,-4-2-3 15,0 2 8-15,-4-2 7 0,1 2 12 0,-2-2-2 16,0 0 6-16,-2 0 3 0,-1-1 0 0,0 0 1 0,-5-3 4 16,2 0-5-16,-4-1-2 0,-5 1 7 0,0-4-13 15,-3 0-5-15,-3-2 3 0,-3 0 1 0,-3-1-5 16,1-2 7-16,-3 1-2 0,-2 1-1 0,-3-1 7 0,0 2-2 16,-4 3 0-16,-3-2-7 0,-2 3-8 0,-3 3-13 15,2-2-10-15,-5 1-8 0,-1-1-31 0,2 0-4 16,1-3-29-16,-1 4-23 0,1-5-20 0,4 1-27 0,-2-1-39 15</inkml:trace>
  <inkml:trace contextRef="#ctx0" brushRef="#br0" timeOffset="59679.2816">30391 10880 1306 0,'-2'17'17'0,"2"-17"9"0,0 0 15 0,0 0 25 0,0 0 15 16,0 0 11-16,0 0 20 0,0 0 17 0,0 0-2 0,0 0 7 16,0 0-8-16,0 0-12 0,0 0-2 0,0 0-4 15,0 0-12-15,0 0-5 0,0 0-9 0,0 0-20 16,0 0-6-16,0 0-10 0,0 0-14 0,0 0-10 0,0 0-5 16,0 0-12-16,0 0 16 15,40 5-14 1,-40-5 10-16,156-6-76 15,-120 2-21-15,-1-3-33 0,0 2-39 0,0 1-46 0,0-1-41 16,-4 1-31-16,-2-2-27 0,-1 3-24 0</inkml:trace>
  <inkml:trace contextRef="#ctx0" brushRef="#br0" timeOffset="60582.953">27209 12854 1765 0,'0'0'0'0,"0"-1"1"0,0-5-2 0,3 2-2 0,0-1 1 16,0 0 0-16,4-3 0 0,2 1-4 0,7-2 4 15,3 1-4-15,6-4 7 0,7-2 5 0,4 1 0 16,8 0 8-16,3 3 5 0,4-3 15 0,5 1 2 0,2-2 7 15,1 2-2-15,1 2 2 0,5-2-3 0,-1 1-5 16,5 0-6-16,1-1-12 0,-2 2-6 0,4-2-5 16,-3 1-6-16,-1 0-24 0,-2-1-28 0,-4 0-42 0,-5-2-49 15,-3 0-43-15,-8-1-47 0</inkml:trace>
  <inkml:trace contextRef="#ctx0" brushRef="#br0" timeOffset="60900.715">28472 12178 1422 0,'-12'2'-6'0,"5"2"5"0,-1-4 2 16,8-1-2-16,-2 0-3 0,-1 1-1 0,6 1 0 0,-1-1-1 15,1 0 9-15,2 1-7 0,0 2-4 0,6-1 8 16,-2 1 3-16,4 3-1 0,1 0 2 0,5 2 3 0,-3-2-2 16,6 5 6-16,-2-2-1 0,1 4-4 0,3 0 2 15,-1 2 2-15,-1-1 2 0,-1 3-8 0,1 2-4 16,-1-2 5-16,-5 1-3 0,-1 1-9 0,-2-2-9 0,-3 0-5 16,-3 2-9-16,-4-1-10 0,1-2-3 0,-4-1-26 15,-2 0-3-15,-3-1-4 0,-1 2-16 0,-2-3-11 16,2-1-9-16,-4 0-2 0,-2 2-7 0</inkml:trace>
  <inkml:trace contextRef="#ctx0" brushRef="#br0" timeOffset="61448.0833">30299 12262 1099 0,'-11'4'12'0,"0"1"22"15,0-4 18-15,4-2 32 0,-1 2 14 0,-1-1 14 16,3 0 17-16,1 0 13 0,0 0-4 0,5 0-15 16,-1 0-20-16,1 0-22 0,1-1-5 0,1 1-9 0,-1-1-8 15,1 0-3-15,1-1 16 0,4 1 1 0,3-3 4 16,0 0-5-16,5-1-7 0,5-2-2 0,5-2-7 0,4 1-14 15,2-3-27-15,4 1-17 0,1-1-23 0,1 1-36 16,0 1-29-16,0-1-45 0,-1 2-27 0,-4 2-34 0,-4-2-18 16,-1 3-31-16,-5-2-19 0,-4 4-9 0</inkml:trace>
  <inkml:trace contextRef="#ctx0" brushRef="#br0" timeOffset="61724.2701">30533 11880 1465 0,'5'-3'14'0,"-4"2"18"16,3 1 15-16,-1-1 20 0,-2 1 10 0,1 0 11 0,-4-3 3 15,4 6 5-15,0-3-16 0,-2 0-13 0,0 1 7 16,0 3-4-16,1 3-2 0,-2 1-3 0,2 3-4 0,2 4-2 16,-3 4 1-16,3 3 1 0,-1 3-23 15,1 1-13-15,0 7-8 0,0 1-30 0,2 2-32 0,0 2-48 16,1 3-51-16,-1 1-77 0,1 0-59 0</inkml:trace>
  <inkml:trace contextRef="#ctx0" brushRef="#br0" timeOffset="78835.9936">5682 11392 986 0,'2'0'3'0,"3"1"19"0,-4-2 13 15,2-2 18-15,-3 3 8 0,1-1-2 0,1 1 3 16,-2 0-5-16,0 0 0 0,0 0-11 0,0 0-9 0,0 0-14 16,0 0 1-16,0 0 6 0,0 0-5 0,0 0 6 15,0 0 0-15,0 0-7 0,0 0-3 0,0 0-5 16,0 0-16-16,19 9 1 16,-15-5 4-1,0 3 3-15,2 2 3 0,-1 1 6 0,0 2 6 0,1 3-10 16,2 2 2-16,-3 0 9 0,1-1-8 15,1 0-1-15,-1 1-1 0,-1-4-6 0,1 2-6 0,0-4 6 16,-1-1-3-16,0 0-12 0,0-2 10 0,-2-1 0 0,3 0-3 16,-1-3-4-16,-2 2 4 0,2-4 1 0,-2 3-2 15,2-2 5-15,-2-2-1 0,1 1 10 0,-1-2 17 16,1 0 10-16,-1 0 6 0,2-2 9 0,-1 1 19 16,1-2 10-16,3-2 4 0,0 1-1 0,0-4-5 0,4-2-7 15,3-3-11-15,0-3-10 0,3-3-16 0,4-4-12 16,1-2-8-16,2-2-14 0,3-3-2 0,2 0-10 15,0-2 10-15,2 1-8 0,-1-1 1 0,1 3-2 0,1 0-2 16,-2 3 0-16,-1-1-3 0,0 1 11 0,-2 4-11 16,-1-2-1-16,-1 4-21 0,-2 1-21 0,-2 3-41 15,-1 0-38-15,-2 1-52 0,-2 1-65 0,-3 6-71 0</inkml:trace>
  <inkml:trace contextRef="#ctx0" brushRef="#br0" timeOffset="81106.9139">5339 12143 430 0,'0'-2'10'0,"0"4"14"15,0-4 20-15,0 2 1 0,0 0 10 0,0 0 8 16,0-2 4-16,0 2 10 0,0-1-8 0,1-1-1 15,1 0-14-15,-4 1 6 0,2-2-4 0,0-1-13 16,-1 4 1-16,1-1 2 0,0-2-1 0,-2 2-10 16,1-1-4-16,-1 0 2 0,2 1 10 0,-2 1 6 0,-1-2-4 15,2 0-10-15,-2 0 4 0,0 1-2 0,1 0-2 16,-1-3-15-16,0 1 1 0,-2 2 1 0,2-2 8 16,-1 0 9-16,0 1-8 0,1 0 4 0,-2 0 0 15,2-1 6-15,-2 3-16 0,2-2-2 0,0-1-2 0,-1 3-15 16,1 0 3-16,-1 0-3 0,1-1-3 0,-1 1-2 15,3-1-1-15,-2 3-4 0,-1-2-2 0,0 0 1 16,0 0 0-16,0 3-2 0,-2-1 6 0,-1 1 2 16,1 0 2-16,-2-1 3 0,0 2-10 0,0-1 6 15,2-1-2-15,-2 1 6 0,2 1-3 0,1-3-2 16,-1 1-2-16,-1 0-1 0,4 0 5 0,-2-1-1 0,-1 3-4 16,1-2-2-16,2 1-1 0,0-3 2 0,-2 3 6 15,2-1-6-15,-2 1 2 0,-1 1-6 0,1-1 5 16,2 2 2-16,-3-1 0 0,1 1-1 0,0 3-5 15,-2 0 7-15,0-1-2 0,1 0 5 0,1 3-4 0,-3-1-1 16,2-1 3-16,-1 1-3 0,1-1 3 0,0-2-7 16,1 2 5-16,-1-1-4 0,3-3 0 0,-2 2 1 15,2-2 1-15,-1 3-3 0,1-2 0 0,2 1 3 16,-1 0-2-16,-1-1 3 0,0 3 4 0,0-1-5 0,1 1-3 16,1 1 5-16,-1-1 0 0,0 1-3 0,1 0 2 15,1 3-1-15,0-1 1 0,-2 0-2 0,2 0 0 16,0 1-1-16,2-3 6 0,-2 3-2 0,0 0-2 15,3-3 4-15,-1 1-11 0,-2-2 9 0,3 2-2 0,3-3-3 16,-3 0-1-16,2 2 6 0,-2-4 2 0,2 2-3 16,0-2 5-16,-1 2-5 0,2-2 1 0,1 1 2 15,-2 1 0-15,1 0-5 0,2-2-4 0,0 2 7 16,-2 1 0-16,2-2-3 0,-1-1 5 0,2 2-1 0,0-2 1 16,-1 3-4-16,3-4 5 0,-5 3-4 0,4-1-2 15,-2-2 4-15,0-1-1 0,0 2-1 0,0-3-1 16,-2 0 4-16,2 1-5 0,-2-3 0 0,-1 0 7 15,0 2 1-15,0-2 1 0,2 0-4 0,-2-2 3 0,1-1-3 16,1 3 7-16,-2-4-2 0,4 3 0 16,-1-3-3-16,0 1-5 0,-2-1 6 0,2-1-3 0,0 1 2 15,2-1-3-15,-1 1 5 0,-1 0-6 0,0-1 3 0,0 0-2 16,2-2-1-16,-2 3 4 0,-1-4-2 16,1 5-4-16,-2-2-3 0,0-1 3 0,-1 3 1 15,0-1 8-15,-2 0 1 0,-1-1-7 0,3 1 4 0,-1-3 0 16,-1 2 4-16,0-2-4 0,2-1 4 0,0-1-9 15,-2 1 0-15,2-1 1 0,1 1-1 0,0 1-1 16,-2 0 1-16,2-2 1 0,-3 1-4 0,2 0 9 16,-2 0-3-16,2-3-1 0,-4 2 3 0,2 0-1 15,1-2 0-15,-4 0-4 0,1 0 1 0,-1-1-3 0,0 0 4 16,0 2 3-16,-1-3-4 0,1 2 2 0,-2-3-5 16,0 2 8-16,1-1-5 0,-2 1-1 0,3 0-2 15,-5-1 3-15,2 0 2 0,1 1-5 0,-1-1 0 0,2 2-1 16,-3-1 7-16,3 2 12 0,-4-1-10 0,0 1 6 15,-1-1 2-15,3 2 1 0,-3 0 9 0,-2 1-3 16,1-2-7-16,-4 0-8 0,3 4 5 0,-1-2-6 16,-2 1-3-16,1 2 4 0,-1-2-9 0,-1 2-3 0,2 0-8 15,-1 1-11-15,-1 0-22 0,0 0-17 0,0 1-28 0,1-1-38 16,-2-1-38-16,-1 4-29 0,1-1-25 16,-1 2-29-16</inkml:trace>
  <inkml:trace contextRef="#ctx0" brushRef="#br0" timeOffset="87272.4481">16841 10854 1465 0,'2'0'6'0,"-4"0"-1"0,2-3 6 0,3-1 11 15,-1 0 5-15,-2-2 0 0,0 0 2 0,0-1 2 0,0 0-8 16,0-3 5-16,-2 1 0 0,2 0 2 0,2 1 14 16,0 0 17-16,-2 2 10 0,1-1 12 0,3-1 8 15,-1 3 9-15,-3-2 11 0,5 2-2 0,-4-1-1 0,7-1-6 16,-4-1-4-16,3-1-6 0,-1 1-7 0,3-2-9 15,3 2-19-15,-3-3-9 0,5 3-18 0,-2-1-7 16,3 1-14-16,0 0-5 0,0 3-2 0,1 1-1 16,0 4 7-16,-2 0-7 0,3 7 1 0,-2 3-4 0,0 7 10 15,-2 5-2-15,3 7 3 0,-3 7-2 0,-4 9-10 16,1 2 4-16,-2 7 2 0,-5 1 5 0,-2 6-8 0,-2-2-6 16,-2 0-6-16,-4-1-5 0,-2-3-7 0,-1-2 1 15,2-5-4-15,-1-3-5 0,-2-6 6 0,1-8 9 16,2-7-2-16,1-4-4 0,0-8 7 0,4-3-13 15,-2-8-2-15,5-3-5 0,-1-8 1 0,2 0-13 16,-1-7 10-16,3-4 8 0,1-4 1 0,-3-2 15 16,4-4 8-16,-2-1-1 0,2-1-6 0,-1 0 13 0,0-1-2 15,-1-1 1-15,3 2 0 0,-1-4 1 0,-2 0-2 16,5 1 9-16,-2 2 1 0,2-1-4 0,-1 2-2 16,4 1 0-16,-3 3 6 0,0 3-7 0,1 2 5 15,-1 5-7-15,-2 4 9 0,1 1-9 0,-1 4 10 0,2 5-11 16,-5 1 10-16,0 1 9 0,0 3 10 0,0 3 13 15,2 1 0-15,-1 5 8 0,1 1 3 0,2 3 4 16,-1 4-4-16,2 1-9 0,1 2-18 0,-1 2-6 0,2 4-4 16,-2 0-5-16,1 1-10 0,-1-3 1 0,0 1-3 15,3 3-2-15,-3-5 5 0,2-1-4 0,-2-3-2 16,3 1-2-16,0-7 5 0,-2 0 3 0,4-5-3 16,-2-1-9-16,0-2-14 0,-2-5-7 0,3-3-13 0,2-2-18 15,-3 1-30-15,3-4-28 0,-1-6-39 0,-2 2-50 16,4-5-42-16,0-3-48 0</inkml:trace>
  <inkml:trace contextRef="#ctx0" brushRef="#br0" timeOffset="87452.0689">17771 10675 1711 0,'-2'0'8'0,"4"0"11"15,1-3 5-15,-2 0 1 0,-1-1 1 0,2 1 4 16,-1-4-5-16,3 0 5 0,-1 1-15 0,3-5-8 15,-1-1-3-15,6-1-3 0,0 0-2 0,6-1-2 16,-1-1 9-16,3-1-10 0,2 0 4 0,3 2-2 0,-1 0-6 16,1-1-25-16,-2 5-37 0,-1-1-46 0,-2 4-51 15,-2 3-47-15</inkml:trace>
  <inkml:trace contextRef="#ctx0" brushRef="#br0" timeOffset="87622.1829">17987 10851 1539 0,'-3'10'5'16,"3"-3"1"-16,0-3 5 0,5-3-4 0,-5 1 4 15,0-2-3-15,1-2 6 0,3-3 1 0,0-2-9 16,3 0 2-16,-1-4-7 0,7-5 9 0,-1-1-17 0,6 0-20 16,-2-5-33-16,1-2-33 0,2 0-40 0,2 1-65 15</inkml:trace>
  <inkml:trace contextRef="#ctx0" brushRef="#br0" timeOffset="87983.4877">18980 9835 2007 0,'-1'-7'12'0,"-3"0"26"15,4 0 22-15,4-3 30 0,-4 0 23 0,0 3 10 16,0 0 4-16,0-1 8 0,1 4-17 0,2-1-19 0,-1 2-28 15,0 1-23-15,0 2-23 0,1 2 24 0,-1 2 15 16,1 4 12-16,4 6 6 0,-1 1-6 0,3 9 10 16,-1 6-7-16,2 4 4 0,2 2-35 0,0 4-17 0,-3-1-24 15,2 0-9-15,-1 0-26 0,-2-3-40 0,0-2-38 16,-1-2-56-16,1-3-62 0,0 0-69 0,0-4-59 16,-2-3-65-16</inkml:trace>
  <inkml:trace contextRef="#ctx0" brushRef="#br0" timeOffset="88333.8159">19628 9793 2346 0,'6'-11'5'16,"-1"3"24"-16,-3 2 17 0,-2-2 20 0,0 6 7 15,0 1-1-15,-2 1-1 0,2 0-1 0,0 3-7 16,0 5-23-16,2 1-19 0,-2 3-19 0,-2 5-7 0,2 0 5 15,0 4-4-15,2 3 4 0,-1 1 0 0,3-1 4 16,0-2-2-16,2 0-2 0,2-2-3 0,4-4-3 0,-3-1 7 16,5-3-7-16,1-5 5 0,3-3-10 15,1-4 8-15,-1-4 5 0,2-4 1 0,1-4-2 0,0-5-1 16,1-4 2-16,-1-3-2 0,2-3 9 0,1-2-5 16,-2-2-7-16,0-3 3 0,-3 0 0 0,0 0-4 0,-6 0 5 15,0 1-1-15,-3-1-1 0,-3 0-2 0,-6 2 18 16,-1 1 6-16,-5 4 7 0,-3 0 13 0,-1 5-2 15,-7 1 4-15,2 8-7 0,-7 1 2 0,-1 7-14 0,0 4-9 16,-4 3-2-16,0 8-18 0,-4 4-15 0,0 3-12 16,-4 7-24-16,1 2-24 0,2 3-33 0,0 3-44 15,1-1-55-15,4 4-45 0,0 0-79 0</inkml:trace>
  <inkml:trace contextRef="#ctx0" brushRef="#br0" timeOffset="89348.0594">17992 12253 1475 0,'-2'-2'0'0,"1"-2"18"15,-1 3 21-15,4-3 14 0,-4 0 7 0,-1 1 17 16,0 3 5-16,3-2 10 0,-1-1 8 0,1 3-14 0,0 0-10 16,0-1-3-16,0 1 6 0,0-3-10 0,0 3 1 15,1 0-2-15,-1 0-4 0,0 0-4 0,0 0-6 16,0 0-13-16,0 0-18 0,0 0-8 0,0 0-1 15,0 0-1-15,0 0 0 0,0 0 13 0,0-1 2 16,0 1 5-16,0-1 9 0,0-1 8 0,0 1-5 0,2-2-7 16,-2-1-5-16,0-2-12 0,1-1-7 0,2-5-5 15,-1 2 3-15,3-3-7 0,-2-3 4 16,3 0 3-16,1-1 2 0,2 0 0 0,0 0 1 0,-1 2 2 16,5-2-12-16,0 5 4 0,0-2-4 0,0 2-1 15,0 3-7-15,4-2 0 0,-2 6 5 0,2 0-7 16,-1 2 8-16,1 2-6 0,0 3 6 0,0 5-4 0,-2 4 4 15,0 3 6-15,-1 6-6 0,-2 3 5 0,0 9-5 16,-3 1 6-16,-1 4-6 0,-2 5 0 0,1 1 0 16,-4 1-13-16,0-2-1 0,-2 0-8 0,-1-1-1 15,0-3-7-15,2-4-15 0,-4-2 0 0,2-6 2 0,0-4 10 16,0-3 1-16,0-6 3 0,-1-1 5 0,1-4 0 16,0-2 4-16,0-6-5 0,0 0-23 0,0 0-11 15,0-5-7-15,0 0 8 0,0-3-7 0,0-5 6 16,0-2 11-16,1-2 4 0,2-5 15 0,1-2 17 0,-1-5 4 15,0-4 0-15,0-4 3 0,2 1 4 0,3-5 3 16,-5-3 17-16,2 1 28 0,0-2 16 0,-2 0 8 16,2 2 6-16,-1 2 16 0,2 4 5 0,-1 3-3 0,0 5-5 15,0 6-21-15,0 5-23 0,-1 4 1 0,4 4-5 16,-5 3-11-16,0 4-10 0,2 2-7 0,0 2 0 16,0 2-6-16,0 1 6 0,2 2-8 0,0 5-1 15,1 1 2-15,0 5-4 0,1 1 6 0,0 6-2 0,1 2 1 16,-1 2-5-16,-1 2 1 0,2 2 5 0,-1 2-5 15,-3 0 1-15,2 2-1 0,1 0-18 0,0-1 3 16,-5-2-3-16,5-3-4 0,0-4-28 0,0-2-17 16,3-5-24-16,-4-5-23 0,2-4-9 0,2-4-22 15,-3-5-17-15,2-3-21 0,-1-3-18 0,-1-5-19 0,4-3-33 16,-5-3-39-16</inkml:trace>
  <inkml:trace contextRef="#ctx0" brushRef="#br0" timeOffset="89536.2202">18964 11820 1863 0,'8'-11'33'0,"-1"-1"32"0,-1-2 24 15,1-1 19-15,-2 3 12 0,0-2 6 0,2-1 0 16,-4 2 8-16,2-1-34 0,0 0-27 0,4 0-29 0,-1 1-18 16,0 1-7-16,2-2-4 0,2-1 2 0,2 1-16 15,-2-1 2-15,4 3 0 0,-2 1 0 0,4-1-15 16,-6 1-41-16,6-1-36 0,-6 2-34 0,1-1-35 15,3 2-55-15,-2 0-62 0,-1 0-54 0</inkml:trace>
  <inkml:trace contextRef="#ctx0" brushRef="#br0" timeOffset="89718.3521">19211 11883 1571 0,'0'6'2'0,"0"0"8"0,5-6 15 15,-4 0 34-15,1-2 21 0,3-2 15 0,-2-2 14 16,3-2 2-16,0-4-6 0,2-2-1 0,0-4-19 0,8-3-30 16,-3-4-25-16,2-1-17 0,3 0-37 0,1-2-48 15,1-2-28-15,1-1-48 0,-1 0-37 0,2 1-42 16,-2-2-39-16</inkml:trace>
  <inkml:trace contextRef="#ctx0" brushRef="#br0" timeOffset="89955.7494">19960 11154 2153 0,'-6'6'21'16,"3"2"27"-16,-2-8 21 0,3 0 12 0,1 3-1 16,-3-1 4-16,3 0 5 0,-1-2-5 0,4-2-24 0,-1 2-29 15,1 0-20-15,0-2 9 0,-1-1 13 0,2 3 9 16,2-4 3-16,0 0 8 0,3-1 3 0,0 0 6 15,1-2 2-15,5-2-26 0,-1-3-11 0,3 0-13 16,-2-1-25-16,5-3-18 0,-1-1-27 0,-1 0-42 0,3 0-37 16,-1-2-23-16,0 0-48 0,3-1-63 0,-3-1-45 15,0 0-45-15</inkml:trace>
  <inkml:trace contextRef="#ctx0" brushRef="#br0" timeOffset="90172.8836">20658 10410 2141 0,'10'0'5'0,"-4"0"15"0,-4 0 14 15,5-4 19-15,-7 4 15 0,1 0 8 0,2 0 7 16,0 0-2-16,-1 0-9 0,-2 0-14 0,1 0-4 16,-1 3-1-16,3-2-7 0,1 3 7 0,-1 0-2 0,0 6 10 15,4 1 7-15,2 2 3 0,0 7-13 0,3 1-17 16,0 5-9-16,-1 2-10 0,3 2-15 0,1 0-34 15,-2 2-44-15,-1 0-58 0,1-2-55 0,-1-1-56 0,-2 1-73 16,-4-4-79-16</inkml:trace>
  <inkml:trace contextRef="#ctx0" brushRef="#br0" timeOffset="90537.6869">21221 10358 1690 0,'2'2'0'0,"0"1"-2"0,-2-1 3 15,3 5 7-15,-2 0 1 0,-1 3 4 0,-1 2-4 16,2 5 6-16,-1 0-1 0,2 3-1 0,0 1 1 16,0 0-7-16,-2 3 0 0,4-3-7 0,-1-2 1 0,2 0-2 15,-1-2-1-15,5-4 4 0,0-1-2 0,0-4-2 16,3-5 2-16,0-2 3 0,2-5 1 0,3-1 0 0,1-6 0 15,1-1 0-15,0-2-1 0,0-3-3 0,1-3 7 16,-1 1 1-16,0-3 6 0,-1 1 16 0,-4 1 20 16,2-2 15-16,-3 2 18 0,-4-1 27 0,2 0 16 15,-5-1 17-15,-4 1 15 0,-2-4-7 0,-2 1-2 0,-4-1-12 16,-5-4-10-16,2 0-16 0,-6 3-16 0,-1-2-9 16,-1 2-21-16,-2 0-10 0,-3 4-17 0,1 0-7 15,1 5-8-15,-4 5-19 0,1 0-21 0,2 4-32 0,-3 1-33 16,-1 3-32-16,1 1-36 0,-1 6-39 0,3 2-44 15,-2 1-40-15,0 2-40 0,-1 4-42 0</inkml:trace>
  <inkml:trace contextRef="#ctx0" brushRef="#br0" timeOffset="91429.7852">21394 9861 1369 0,'-11'-12'22'0,"0"1"29"0,-2-4 22 0,-3-2 7 16,-3 0 4-16,2-3 5 0,-7 2 8 15,2-2 5-15,0-1-18 0,-4-2-19 0,-2 1-8 0,0-4 5 16,-4 5 11-16,0-2 15 0,-1 1 4 0,-3-1 9 15,-4 1-6-15,1 0-1 0,-3 2-3 0,-5-1-1 16,-1 1 0-16,-3 1-20 0,-5 0-1 0,-1 2-6 0,-1 3 0 16,-4-1-3-16,-1 2-1 0,1 1-11 0,-2 3-12 15,-1 0 2-15,-2-1-8 0,1 4-12 0,-3 0 6 16,-3 3-2-16,-2 0-7 0,0 6 4 0,-7 1-5 0,-1 2 13 16,0 4 1-16,-2 1 9 0,-3 1-5 0,4 5-2 15,-3-2-1-15,-3 6-3 0,2 0 5 0,-3 3-17 0,-1 2-1 16,-1 3-11-16,0 3 6 0,-1 2-3 0,3 1-3 15,1 5 4-15,3 3-6 0,0 3 2 0,3 4-4 16,2 3 7-16,2 4-8 0,3 3-2 0,2 5 0 0,1 2-10 16,5 2 10-16,3 1-1 0,7 5 1 0,4 4-3 15,2 4 8-15,5 5-5 0,5 2 8 0,7 3 4 16,7 4-6-16,4 2-1 0,10 4 5 0,6-2-5 0,11 3-5 16,5-4 5-16,8 0-1 0,6-5-6 0,7-8-6 15,2-2 8-15,7-7-1 0,5-6 3 0,0-6 3 16,7-4 0-16,4-4-5 0,1-4 5 0,7-2 6 15,6-3-6-15,1-4-6 0,7-4-9 0,3-4-2 16,5-5-8-16,4-4 3 0,2-5-12 0,5-4-10 0,5-7-11 16,1-3 1-16,3-4 10 0,4-5-6 0,-1-2 10 15,0-5-1-15,-2-3 18 0,0-5 2 0,0-2 12 16,-2-4 1-16,-2-1 3 0,-3-5 9 0,0-3-8 16,-3-4-2-16,0-3-3 0,-3-1 1 0,0-4-2 0,-6-2 0 15,3-2 4-15,-4-2-3 0,0-2 3 0,-4-2 2 16,1-4 0-16,-6-4 5 0,-3-3 2 0,-3-4 3 15,-4-1-4-15,0-5 3 0,1 1 1 0,-4-3-5 16,-1 2 7-16,1 0-3 0,-2 0 1 0,0 1-6 0,-5 5 0 16,0-2 2-16,-9 2 2 0,-3 2 2 0,-2-1-10 15,-8 5 4-15,-4 1-2 0,-4 2 10 0,-4 0-6 0,-5 0-9 16,0 2 6-16,-4 2 2 0,1-3 1 0,-2 3-7 16,-2 0 5-16,-2 0-4 0,0-1 7 0,0 1 5 15,0 3-8-15,-3-2 0 0,-2 4 3 0,2 1 0 16,0 0-3-16,-5 2-5 0,0 0-4 0,-4 3-5 15,1-1-3-15,-5 0-2 0,-3 1 1 0,-1 0-2 0,-7-2 3 16,-2 4 4-16,-4 0 3 0,-5 1 7 0,-7 0-4 16,-7 5 7-16,1 1 2 0,-9 4 4 0,-5 4-3 15,-4 1-8-15,-6 8 4 0,-4 1-2 0,-8 3 4 0,-3 4-4 16,-6 4 0-16,-6 2-3 0,-4 2 8 0,-6 5-1 16,-7 1-2-16,-2 4-1 0,-4 4 2 0,-3 3-3 15,1 4-2-15,-6 2-13 0,3 4-23 0,-1 1-9 16,5 2-17-16,-1 3-14 0,-2-1-19 0,5 0-13 0,0 1-16 15,3 2-16-15,3 2-6 0,3 0-18 0,2 1-8 16,5 2-31-16,3 2-18 0,2 0-27 0</inkml:trace>
  <inkml:trace contextRef="#ctx0" brushRef="#br0" timeOffset="95728.8471">2304 11710 276 0,'3'0'16'0,"-1"-2"16"16,-2 2 9-16,1-3 11 0,-1 3 11 0,2 0-4 0,0 0 10 15,-2 0 1-15,0 0-12 0,1 0-14 0,-1 0 0 16,0 0-10-16,0 0-4 0,2 0 7 0,-2 0-3 16,0 0-5-16,0 0 3 0,0 0-3 0,0 0-8 15,0-1-7-15,0 1-1 0,0 0-4 0,0 0-8 16,2-1-7-16,-2 1-35 0,0-2-33 0,0 2-40 0</inkml:trace>
  <inkml:trace contextRef="#ctx0" brushRef="#br0" timeOffset="97256.0263">1432 12789 200 0,'0'0'25'0,"0"0"-4"0,0 0 8 15,-10 2 3-15,10-2 8 0,0 0 3 0,0 0 8 0,0 0-1 0,0 0 0 16,0 0-3-16,0 0 1 0,0 0 4 16,0 0-6-16,0 0 0 0,0 0 10 0,0 0-4 15,0 0-4-15,0 0 0 0,0 0-1 0,0 0-2 16,0 0 2-16,0 0 1 0,0 0-21 0,0 0 3 0,0 0 1 16,0 0-1-16,0 0-11 0,0 0 5 0,0 0 26 15,0 0 19-15,0 0 14 0,0 0 9 0,0 0 3 16,0 0 20-16,0 0 8 0,16 0 3 0,-16 0-24 0,0 0-6 15,0 0-8-15,68-7-9 0,-57 3-7 0,6 3-23 16,-4-1 0-16,4 0-13 0,1-1-2 0,2-1-15 16,-2 2-6-16,2-3 1 0,4-1 1 0,1 2 1 15,2-1-1-15,0-2 5 0,3-2-6 0,5 1 2 16,-1 0-1-16,1-3-8 0,2-1 5 0,-1 1-1 0,1-3-10 16,2 2-4-16,-4-1 6 0,-2 0-6 0,2-2 6 15,-4 3-1-15,1-1-5 0,-2 1 1 0,0 0 7 16,-3 1 5-16,1 1-8 0,-1 2 5 0,0-1-5 0,-4 4 4 15,0 0-2-15,1 2 1 0,-2-1 2 16,-3 2-10-16,1 1 11 0,-1 0-7 0,-3 1 4 16,0 0-4-16,-2 1 4 0,0 0-1 0,-3 0-7 0,1 0 5 15,-2 2-5-15,-2-2 0 0,2 0 3 0,-1 1-2 16,-1 0-1-16,-8-2-13 16,19 3 28-1,-19-3 9-15,0 0 12 16,0 0 9-16,0 0 7 0,0 0 3 0,0 0 1 15,0 0 4-15,0 0 0 0,0 0-10 0,0 0-12 16,0 0-12-16,0 0-5 0,0 0-2 0,0 0 1 16,0 0-11-16,0 0 11 15,0 0-11 1,0 0-24-16,0 0-21 16,0 0-21-16,0 0-23 0,0 0-39 0,0 0-32 15,0 0-44-15,0 0-64 0,0 0-64 0</inkml:trace>
  <inkml:trace contextRef="#ctx0" brushRef="#br0" timeOffset="99541.1686">1405 14292 517 0,'-2'0'19'15,"4"-2"12"-15,-2-1 9 0,0 3 6 0,0 0 1 16,0-1 7-16,3-1-3 0,-1 2 5 0,-2 0-18 16,1 2-10-16,2-2-4 0,-3-2-1 0,2 2-5 0,-1 2 1 15,-1-2 11-15,2 0-2 0,-2-2-4 0,0 2 7 16,0 2-5-16,1-1-4 0,-1-1 6 0,2 0-7 16,-2 0-7-16,2 0-7 0,-2 0 2 0,0 0-7 0,1 0 2 15,-1 2 13-15,2 0 15 0,1-1 2 0,-1 1 9 16,3 0 11-16,2-1 1 0,-1 2 3 0,4 1 10 15,1-4-10-15,3 3-16 0,1-1 5 0,4-2 0 0,1 0-6 16,1 2 3-16,4-2-7 0,0-2-5 16,4 2-1-16,-1-2 4 0,2-1-8 0,0 3-4 0,3-3 10 0,1 1 1 15,-1-1 9-15,2-1-5 0,2-1-5 16,-2 2-1-16,3-1 2 0,-3-1-1 0,0 0-13 16,1 0-2-16,0 0-7 0,-3-1 2 0,1 2 1 15,-3-2 1-15,1 1-5 0,-2 0-1 0,0 2 4 0,-3 1-8 16,0-3 0-16,-3 2-2 0,1-1 2 0,-1 2-3 0,-4 1 1 15,-1-1-3-15,0 1 1 0,-3-1 1 16,-4 0 1-16,0 2 1 0,-3-2-1 0,-1 2-3 16,-3 0 7-16,0 0-1 0,-4 0-5 0,1 0 5 0,-2 0 4 15,0 0 12-15,-2 0 4 0,2 2 14 0,-1-4 0 16,-1 4-2-16,0-2 0 0,2 0 8 0,-1 0-13 0,1 0-13 16,0 2 0-16,-2-2-13 0,2 0-7 15,0 0 2-15,0 0 7 0,0 0-9 0,0 0 3 0,0 0-5 16,0 0-14-16,0 0-28 0,2 0-26 0,-2 0-31 15,-2 0-56-15,2 0-52 0,-3 0-58 0,1 0-53 16</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1:59:12.241"/>
    </inkml:context>
    <inkml:brush xml:id="br0">
      <inkml:brushProperty name="width" value="0.05292" units="cm"/>
      <inkml:brushProperty name="height" value="0.05292" units="cm"/>
      <inkml:brushProperty name="color" value="#FF0000"/>
    </inkml:brush>
  </inkml:definitions>
  <inkml:trace contextRef="#ctx0" brushRef="#br0">1484 5753 1465 0,'0'-3'7'0,"-2"1"19"0,2-2 7 15,2 4 5-15,-1-3-5 0,1 3-1 0,-2 0 4 0,2 0 3 16,-1-2 5-16,-1 2-17 0,2-1-1 0,-2 1 4 15,1 0 12-15,-1 0 3 0,2-2 5 0,-2 2 8 0,0-2-3 16,2 2 1-16,-1 0-4 0,-1 0-3 0,0 0-2 16,0-1 12-16,0 2-4 0,0-1 3 0,0 0-1 15,0 0 3-15,0 0 1 0,0 0-1 0,0 0-2 0,0 2-9 16,-1-2-6-16,1 0-10 0,-2 0-5 0,4 0-5 16,-4-2-5-16,2 4 0 0,0-2-3 0,0-2-2 15,0 4-2-15,0-4-4 0,0 2-2 0,-2 2-4 0,2-2-1 16,2 0-1-16,-2 0-4 0,0 0-5 0,0 2 5 15,0 1-2-15,0-3-2 0,0 2 1 0,0-1-4 16,0 1-6-16,0 0-3 0,0 0-3 0,2-2-10 16,-1 3 3-16,1 1 0 0,-2 0 2 0,6 1 9 0,-3-1 6 15,2 4 5-15,3-2 8 0,0 2 5 0,1-1-1 16,-1 1 0-16,2-2-2 0,-1 0 2 0,-1-1 0 16,0-1-4-16,0 1-2 0,-2-1 3 0,2 0 1 0,-2-3 4 15,1 2-4-15,-1 0 2 0,2-1-7 0,-2-2 8 16,0 2-5-16,1 0 1 0,-1-2 3 0,0 0-6 15,-1-1 4-15,0 0-2 0,0-1-2 0,1-3 3 0,2 1 6 16,0-4 0-16,3-4-8 0,3-2 7 0,0-3-1 16,4-3 1-16,1-4 5 0,3-2-7 0,5-2-7 15,-2-1-4-15,2 1 2 0,-1 0-1 0,1 2-2 0,-4 2-1 16,-1 4-4-16,0 3 2 0,-3 1 4 0,-3 2-1 16,-4 3-1-16,-1 2 2 0,-1 2-1 0,-4 1-4 0,1 2-22 15,-3 1-31-15,1-1-39 0,-4 4-59 0,1 0-51 16,0-1-73-16</inkml:trace>
  <inkml:trace contextRef="#ctx0" brushRef="#br0" timeOffset="1503.709">11164 3349 1863 0,'-11'-1'39'0,"3"1"28"16,0-5 28-16,3 3 12 0,-3 2 2 0,4 0 0 0,2-3 3 16,0 3-2-16,1 0-41 0,1 3-25 0,1-3-32 15,1 1-14-15,-2 0-7 0,2 1 2 0,-1 1-2 16,2 2 3-16,5 5 5 0,-3 1-1 0,3 2 5 0,1 4-1 16,4 4 6-16,0 0 1 0,2 1-6 15,0 3-4-15,2-5-34 0,-3 1-40 0,2-1-40 0,-3-3-47 16,1-3-57-16,-6-3-66 0</inkml:trace>
  <inkml:trace contextRef="#ctx0" brushRef="#br0" timeOffset="1735.9249">11051 3238 1886 0,'-1'-8'23'0,"-6"-2"19"0,3 2 11 0,-2-2 13 0,-1 1-6 15,1 3-1-15,-2 0 3 0,-1-1-3 0,2 2-21 16,1 2-24-16,1-1-27 0,2-1-55 0,-2 4-24 16,1 0-46-16,4 1-36 0,-2 0-15 0,4 2-22 0,2 0-29 15,1 2-23-15</inkml:trace>
  <inkml:trace contextRef="#ctx0" brushRef="#br0" timeOffset="2301.4229">11360 3292 645 0,'14'9'17'0,"-5"-1"14"0,3-1 28 0,-5 2 12 0,0 1 16 0,1 1 10 16,0 0 17-16,1-1 5 0,-4 3-11 0,3-1-9 15,-4-1-28-15,3-1-11 0,-1 1-16 0,-3-3-12 16,2 1-16-16,-2-3-5 0,2 0-7 0,-2-2-8 0,2-2 1 15,1 2-1-15,-3-3 3 0,2 1-1 0,0-4 2 16,0 2 0-16,-1-2 4 0,2-1 2 0,1-2 1 16,-1-2 2-16,2-1-9 0,1 1 5 0,-1-4-2 0,0 2 8 15,0-3-6-15,1 1-1 0,0 0-4 0,-3-1 0 16,0 1 10-16,2-1-6 0,-3 2 2 0,-2-2-8 16,2 5 4-16,-4-2 7 0,3 1 2 0,-1 3 3 0,-2 0-1 15,3 1-6-15,0 1 0 0,-2 0-4 0,-1 1 6 16,1 1-9-16,1 1 0 0,0 1-1 0,0 1-6 15,4 1 4-15,-2 2 1 0,4-1 6 0,-1 3-8 0,2 2 8 16,2-2 0-16,-1 2-1 0,3 1 3 0,-1 0 1 16,0-1 3-16,1 1-4 0,-3-3 3 0,3 1-9 15,-4-3 4-15,1-1 0 0,-2-1 0 0,-3-3 2 16,2-3 2-16,-1 1-4 0,-1-2-4 0,-1-4-3 0,-1-2-20 16,3-4-29-16,-4-1-20 0,2-4-9 0,1-1-13 15,-3-2 0-15,2 0 4 0,-4-2 8 0,3 0 13 16,-4 0 27-16,1-1 20 0,-2-1 17 0,-1 1 14 0,-1 0 23 15,0 0 20-15,-1-1 23 0,-1-1 12 0,0 2 20 16,1-1 17-16,0 1 17 0,-1 0 8 0,2 3 1 0,-2 0 4 16,-1 0-2-16,3 5 12 0,-2 3 2 0,3 4-2 15,-3 1-6-15,5 3-15 0,-1 1-12 0,1 3-25 16,0 2-21-16,0 0-26 0,0 0-22 0,1 0-21 16,-1 0-10-16,2 4-6 0,0-1-1 0,1 3-4 0,2 3 2 15,1 2 11-15,2 4 2 0,3 3 2 0,-1 4-7 16,2 4 6-16,2 1-5 0,2 2 2 0,-3 1 0 15,4 0-8-15,-1 2-1 0,0-4-17 0,0 2-12 0,1-4-29 16,-1-2-44-16,-2-4-50 0,-1-1-72 0,-1-4-48 16,-1-3-57-16,-1-2-56 0</inkml:trace>
  <inkml:trace contextRef="#ctx0" brushRef="#br0" timeOffset="2468.5361">11766 3162 2449 0,'-9'2'23'0,"4"0"13"15,0-6 1-15,5 1-2 0,0 1 0 0,0 0-6 0,0-6-16 16,6-1-25-16,1-4-59 0,2-3-67 0,2-2-78 16,8-6-78-16</inkml:trace>
  <inkml:trace contextRef="#ctx0" brushRef="#br0" timeOffset="3075.0132">12231 2847 1348 0,'0'-1'13'0,"0"-4"21"0,4-3 16 16,1 0 9-16,-2-1 18 0,5-6 11 0,-3 1 12 16,3-2 11-16,1-5-5 0,4 4-9 0,0-4 0 0,1 1-4 15,-2 1-5-15,7 0-2 0,-4 2-6 0,2 2-4 16,-3 3-3-16,2 3-13 0,-3 0-10 0,1 2-5 15,-1 5-14-15,-2 0-7 0,1 4-5 0,-1 0-7 0,3 8 0 16,-1 0 0-16,0 7-3 0,1 6-1 0,1 2 1 16,-3 2 1-16,1 5-4 0,-3 3 2 0,2 1-4 0,-4 2-4 15,0 0 0-15,-2-2 3 0,0-2-4 0,-3 0-2 16,1-5 3-16,-1-3 0 0,0-4-3 0,-1-4 6 16,1-4-3-16,-1-4-11 0,-2-3-10 0,2-3-6 0,0-1-1 15,-1-3-12-15,1 0-24 0,0-5 0 0,-2-2-10 16,3-1-8-16,2-4 6 0,-1-2-12 0,3-5-4 15,2-3 15-15,-1-4 23 0,2-1 4 0,-1-4 9 16,-1-3 14-16,1-3 12 0,1-4 12 0,-6-5 7 0,4 2-1 16,2-4 2-16,-1 1-3 0,1 0 17 0,0 5 17 15,-2 6 15-15,1 5 22 0,-1 6 11 0,0 6 9 16,-3 7 2-16,-1 5 15 0,-3 2-21 0,1 3-10 0,0 2-18 16,-2 2-17-16,0 0-3 0,1 1 10 0,1 2 1 15,1 2-6-15,0 2 9 0,4 2 3 0,-1 2 3 16,3 3-4-16,-1 3-9 0,2 2-19 0,1 2-4 0,-2-2-10 15,4 5-7-15,0-2-5 0,-1 1-1 0,1-1-1 16,-2-2-1-16,0 0-11 0,2 1-18 0,-4-5-23 16,4 1-17-16,-4-4-27 0,-1-3-25 0,0 0-33 15,1-3-30-15,-4-3-25 0,2-2-25 0,-2-1-17 0,-1-5-53 16</inkml:trace>
  <inkml:trace contextRef="#ctx0" brushRef="#br0" timeOffset="3299.1659">13208 2281 1765 0,'-2'-5'37'0,"2"2"20"16,-2 1 28-16,4-6 28 0,-2 1 9 0,-2 3 2 0,2-2-3 16,2-2 0-16,-2 0-35 0,3-2-16 0,2 3-35 15,0-5-28-15,1 0-7 0,2 0 0 0,0-1-1 0,0 1 2 16,6 0-4-16,-3 0-4 0,3 0 10 0,0 0 1 15,2 0-5-15,2 0-5 0,-1 0-15 0,1 3-35 16,0 1-33-16,-1-2-31 0,-2 3-48 0,-1-1-45 0,-1 2-38 16,-5 3-49-16</inkml:trace>
  <inkml:trace contextRef="#ctx0" brushRef="#br0" timeOffset="3488.792">13331 2337 1581 0,'-3'7'23'0,"-1"-3"19"0,6-4 29 16,1 0 14-16,-1 0 3 0,1 0 1 0,2-2 0 16,-2 0 6-16,1 2-21 0,0-3-7 0,0-1-31 0,3-1-3 15,1 0-3-15,6-5 1 0,-1 2-2 0,4-4-4 16,-1-1 2-16,3-2-17 0,3 0 2 0,-5-1-11 0,4 0-11 16,-4-1-29-16,-1 0-41 0,0-1-35 0,1 0-47 15,-1 1-51-15,0-2-56 0</inkml:trace>
  <inkml:trace contextRef="#ctx0" brushRef="#br0" timeOffset="4064.6775">13901 1717 1549 0,'-1'3'27'0,"1"-1"33"0,1-3 28 0,-1 0 24 15,2 0 21-15,0 2 17 0,-1-2 14 0,1 1 18 16,-1 0-6-16,-1 0-22 0,2 0-7 0,0 0-13 0,-2 0-8 16,1-2-8-16,-1 2 2 0,2 0-10 0,-2 0-17 15,1-3-9-15,2 2-17 0,-1 0-9 0,-1-1-13 16,4-1-10-16,-2 1-14 0,4-5-5 0,2 1-4 15,4-3 1-15,3-3-7 0,3 0 1 0,3-2-3 0,0-1-4 16,3-2-6-16,4-2-23 0,1 2-16 0,-3-2-40 16,3 0-28-16,-4 1-59 0,0 1-63 0,-1-2-70 0,-3 2-86 15</inkml:trace>
  <inkml:trace contextRef="#ctx0" brushRef="#br0" timeOffset="4397.9015">14614 1090 2131 0,'6'-5'26'0,"-1"5"42"16,-3 0 35-16,3-4 29 0,-4 4 19 0,1 0 9 0,-2 0 7 15,0 0 7-15,0 2-15 0,0-2-38 0,0 2-33 0,0-2-27 16,0 0-22-16,0 0-14 0,0 3-8 0,0-1-4 16,0 3-13-16,1 2-2 0,4 6-2 0,0 3 2 15,3 4-3-15,1 2 12 0,3 7-9 0,1 0-17 0,-1 4-34 16,3 1-51-16,0 1-48 0,-1 0-55 0,0-2-46 15,0 0-56-15,-1-2-37 0,-2-2-38 0</inkml:trace>
  <inkml:trace contextRef="#ctx0" brushRef="#br0" timeOffset="4748.2476">15179 1051 2220 0,'1'-2'12'0,"-1"2"16"16,0-2 0-16,3 2 0 0,-3 2-3 0,2 1 4 0,-2 4 2 15,2 3 7-15,-2 2-11 0,3 2-18 0,-3 4-1 16,1 0 4-16,2 4-1 0,0 1-1 0,2-2-4 16,-2 1-3-16,7-3-4 0,1 0 4 0,-2-4-8 0,3 1 4 15,2-3-2-15,-2-4-1 0,6-1 5 0,-6-3 0 16,4-1 4-16,-1-1 1 0,-2-3 7 0,0-3-5 15,-1 1 7-15,1-5 5 0,-3 2-5 0,0-2-1 0,1-3 2 16,-3-1 0-16,-4-2 11 0,1 0 4 0,-1-3 10 16,-2-1 6-16,-4 0 8 0,-3 0 6 0,0-3 1 0,-5-1 1 15,-2 1-9-15,-3-2-1 0,1-2 1 0,-7 2-10 16,3-1-4-16,-3 0-8 0,-1 2-8 0,0 0-4 0,1 4-3 16,1 1-3-16,1 4-30 0,3 3-22 0,-1 1-38 15,-1 1-35-15,6 4-40 0,0 1-59 0,0 1-82 16,2 2-91-16</inkml:trace>
  <inkml:trace contextRef="#ctx0" brushRef="#br0" timeOffset="4935.8772">15585 715 2764 0,'-3'0'31'15,"1"-2"37"-15,1-5 17 0,1 3 0 0,-2 0-3 0,0 2 2 16,2-1-7-16,0-2-2 0,-1-2-62 0,1 0-73 16,1 0-66-16,3-3-58 0,-1 1-58 0,2-1-77 15,0 0-49-15</inkml:trace>
  <inkml:trace contextRef="#ctx0" brushRef="#br0" timeOffset="5122.0011">15950 1010 1581 0,'3'20'31'16,"-2"-1"26"-16,-1-6 16 0,2 1 10 0,-4 2 7 15,2-1 4-15,-1 0-3 0,1-1 6 0,-3 1-30 0,3-3-29 16,0 1-15-16,-1-2-13 0,2 2 2 0,2-2-7 16,-3 1 1-16,1-2-2 0,3 0-5 0,-1-1-18 15,-3 3-17-15,3-1-38 0,-3-1-57 0,2 3-53 0,-2-1-60 16</inkml:trace>
  <inkml:trace contextRef="#ctx0" brushRef="#br0" timeOffset="8803.3298">11850 4509 2175 0,'1'-2'34'0,"-1"2"39"0,0-2 37 0,0 2 24 0,0 0 22 15,-1 0 7-15,1 0 8 0,-2 0 1 0,1 2-34 16,1-2-42-16,0 0-36 0,0 0-24 0,0 0-23 16,0 0-16-16,0 2-7 0,1-2-7 0,1 3-5 0,-1-3 2 15,4 3 3-15,-2 3 0 0,3 1-1 0,2 3 15 16,5 2 3-16,0 4 0 0,4 0-1 0,1 4 1 15,3 1 0-15,0-2 0 0,0 1-16 0,-2 1-25 16,0-1-28-16,-2-1-23 0,-1 0-32 0,-2 1-23 0,-1-1-53 16,-2 1-63-16,-3 1-76 0</inkml:trace>
  <inkml:trace contextRef="#ctx0" brushRef="#br0" timeOffset="9097.5752">11817 4459 1853 0,'-8'-2'27'16,"0"-1"32"-16,-2 0 30 0,4-5 12 0,0 4 1 15,-3 1 1-15,3-1 4 0,-1-1 2 0,-1 1-19 16,3 1-26-16,-2 0-35 0,4 3-11 0,-3-3 1 0,3 2-6 16,0-1-5-16,3 2-19 0,0 0-31 0,-2 0-35 15,4-1-30-15,-2 1-32 0,1 0-38 0,3 0-7 16,-1 1-42-16,3-1-17 0,2 2-16 0</inkml:trace>
  <inkml:trace contextRef="#ctx0" brushRef="#br0" timeOffset="9662.455">12140 4567 645 0,'10'4'24'0,"1"0"24"0,-5 0 17 15,1-1 9-15,-2 2 16 0,-1-2 4 0,4-1 24 0,-5-1 10 16,2 1-22-16,0-1-22 0,-2-1-16 0,2 0-6 16,-2 3-12-16,3-2-3 0,-3 0-30 0,2 1-9 0,0 1 0 15,1 0-2-15,1-1-2 0,2 3 3 0,-1-2-6 16,0 2-5-16,3-4 11 0,-2 2-6 0,1-1 5 15,1-2-4-15,0 0 1 0,-3 0-6 0,3-2 3 0,-3-1 5 16,-2-1-7-16,2-1 6 0,0-2-4 0,-2-3 7 16,1-2 1-16,-3 2-5 0,1-5 4 0,1-1 1 15,-3-1 4-15,0 2-5 0,1-1-3 0,-1 1-2 0,-1-2-2 16,1 1 4-16,-3 2-2 0,1 0-3 0,3 3-6 16,-3 0 9-16,1 2-8 0,-1 2 10 0,4-1 0 0,-5 6-7 15,3-2-5-15,-1 1 7 0,-1 3 1 0,2-1-1 16,1 2 2-16,-3-1-4 0,2 3 1 0,2 1-1 15,0-2 10-15,3 6-10 0,-2-1 0 0,0 1-1 0,4-2 8 16,1 3-4-16,-2 0 0 0,1 0 4 0,1-4-7 16,-3 0 9-16,2-1-6 0,-1-1 4 0,-1-2-3 15,0-1-1-15,1-1 3 0,-3-2 1 0,1-4 3 16,-1-2-10-16,1-1-5 0,0-5-19 0,-1-2-27 0,-1-1-17 16,2-3-21-16,-2-3-10 0,0 2-14 0,-3-1 7 15,1-2-2-15,-1 2 19 0,-5 0 22 0,1-1 24 0,-2-1 22 16,-4 2 12-16,0-2 12 0,-4 1 4 0,0-2 25 15,-1-1 19-15,-2 1 19 0,0 1 21 0,0 2 20 16,2 0 26-16,-4 3 33 0,7 4 30 0,-1 1 15 0,2 3 2 16,2 3-6-16,1 3-13 0,3 3-14 0,-1 0-23 15,3 2-29-15,-2 2-37 0,6 0-30 0,-6 0-28 16,6 0-13-16,-2 1-15 0,1-1-9 0,3 2 2 0,0 4 13 16,1-2 13-16,5 3 15 0,-2 4 20 0,8 0 1 15,0 2 5-15,1 3-2 0,3 4-8 0,0 0-10 0,4 3-9 16,0 0-14-16,-2 3-8 0,3-1-4 0,0 3-28 15,-1 1-20-15,-3-2-48 0,0 1-50 0,-1-2-62 16,-3 2-65-16,-1-5-92 0,-4-2-89 0</inkml:trace>
  <inkml:trace contextRef="#ctx0" brushRef="#br0" timeOffset="9875.2152">12536 4209 2277 0,'-4'2'18'0,"3"-2"14"0,1-4 13 15,1 2-5-15,-1 1 2 0,2-1-3 0,0 2-6 16,-1-2 3-16,2-1-19 0,1 3-13 0,-3-2-9 0,7-1-9 16,-2-1-12-16,2 1-24 0,0-2-32 0,6-1-22 15,1-2-45-15,0 1-35 0,3-1-39 0,1-1-24 16,1-1-21-16</inkml:trace>
  <inkml:trace contextRef="#ctx0" brushRef="#br0" timeOffset="10448.46">13031 3742 586 0,'3'0'24'0,"-2"0"29"0,-1 0 15 15,2 3 10-15,1 2 6 0,-3 1-1 0,1 1 3 16,1 0 1-16,-2-1-23 0,1 2-30 0,3-1-19 15,-3 1-5-15,4-2-8 0,-2-2 1 0,2 0-6 0,0 0 0 16,1-1 2-16,0-2 2 0,1 0 3 0,1-3-1 16,1-1 4-16,-1 2-6 0,2-4 5 0,2-3 0 15,-1-2-8-15,1 2-7 0,0-3-12 0,1-1-4 0,-1-1-3 16,-1-2 4-16,-3 1-2 0,5 0-4 0,-5 0 7 16,0 0 10-16,0-1 14 0,-2 2 3 0,0-3 0 15,1 0 4-15,-1 0 3 0,-1-3 14 0,2 2 10 0,-2-1 17 16,2 1 17-16,-1 2 23 0,0 1 15 0,0 3 15 15,1 2-2-15,-2 1 1 0,-2 4-16 0,3 0-20 16,-4 4-20-16,2-2-23 0,-2 2-16 0,-2 2-17 0,1-1 1 16,3 3-4-16,2 4 11 0,2 1 6 0,3 2-1 15,0 2 4-15,4 4 1 0,2 3-1 0,3 2 1 16,-1 4-10-16,2 1-1 0,1 2-12 0,-1 2 3 0,4 3-4 16,-3 1 3-16,1 0-2 0,-2 2-2 0,1 1 3 15,2 3-5-15,-5-2 5 0,2 0 0 0,-3 0 0 16,-2-1-4-16,2-1 1 0,-6 1-4 0,2-3-1 15,-2-2 1-15,-4-3-6 0,2-1 3 0,-2-2 3 0,-3-2-3 16,2-3-4-16,-1-4 6 0,-3-1 6 0,2-3-3 0,-4-2 4 16,-1-3-2-16,2-1 3 0,-4-4 17 0,1-1 10 15,-1 0 7-15,-1-2 8 0,-4 0 2 0,2-1 5 16,0 0 3-16,-5-1-3 0,0-1-11 0,0 0-1 16,-2-1-8-16,-2-3-5 0,0 0-2 0,-2 0 3 15,0-2-4-15,1-2 13 0,-3-1 7 0,1-2-7 0,1-3 14 16,-3 0-1-16,0-5 10 0,3 1-5 0,-1-6 2 15,1-1-19-15,0-2-4 0,4-4-5 0,-1-2-13 16,2-3-12-16,1-1-6 0,4 0-3 0,2 1-4 0,0-4 3 16,4 4-1-16,4 1-8 0,0 1-35 0,2 0-36 15,2 0-46-15,4 1-61 0,0-1-74 0,1-2-80 16</inkml:trace>
  <inkml:trace contextRef="#ctx0" brushRef="#br0" timeOffset="10642.0898">13898 3358 1690 0,'3'-1'1'0,"2"-1"7"16,-2-3 8-16,5-3 0 0,-2-1 3 0,2-3-4 15,0 0 7-15,3-5-7 0,4 0-2 0,0-2-7 16,3 0-24-16,5-4-44 0,-1 2-38 0,3 1-41 0,-2 2-62 15</inkml:trace>
  <inkml:trace contextRef="#ctx0" brushRef="#br0" timeOffset="10817.7079">14090 3597 1755 0,'-2'9'26'0,"0"-2"29"0,2-6 14 0,4-1 11 15,-3-1-1-15,1 0 2 0,-2-2 2 0,1 0 2 16,3-1-27-16,1-3-25 0,5-5-17 0,5-3-19 16,-1-2-20-16,3-4-40 0,8-4-40 0,1-4-46 15,4 2-59-15,0-4-67 0</inkml:trace>
  <inkml:trace contextRef="#ctx0" brushRef="#br0" timeOffset="11254.001">14761 2085 1099 0,'14'-12'24'0,"-1"-1"46"0,-1 1 28 0,0 2 37 15,-4 1 19-15,-2 1 27 0,2 4 25 0,-3-1 28 16,-1 2-15-16,0 1-28 0,-3 2-27 0,1 0-27 0,-2 1-16 0,1 1-27 16,-1 1-28-16,0-2-15 0,0 2 26 15,4 4 7-15,-3 0 7 0,7 4 1 0,0 3-3 0,2 3 6 16,3 2 2-16,4 7-13 0,0 1-35 0,2 2-23 16,1 2-10-16,2-1-27 0,0 2-17 0,-1-1-38 15,1 1-38-15,0-2-45 0,-2-1-58 0,1 0-71 0,1-1-81 16,2-2-81-16</inkml:trace>
  <inkml:trace contextRef="#ctx0" brushRef="#br0" timeOffset="11612.8617">15493 2153 2266 0,'-1'-1'17'0,"1"1"14"0,0-2 2 15,1 3-1-15,-1 0-4 0,2 0 4 0,1 3-5 16,-3 3 3-16,1 1-20 0,1 4-11 0,1 2-5 0,-1 1 5 16,2 2 1-16,1 2-2 0,3 0 5 0,1-2-9 15,3 0 9-15,-1-2-4 0,4-1 4 0,2-2-9 16,0-1 7-16,1-2-2 0,2-4-2 0,-1 0 6 0,-3-3-5 16,2-4 5-16,3-1-1 0,-7-2 5 0,2-2-6 15,-2-3 8-15,2-1 0 0,-5 0-2 0,0-3-1 0,2 0-3 16,-7-1-2-16,1 0 5 0,-3-1 3 0,-2 1-6 15,1-2 0-15,-3-2 7 0,-5 2-3 0,1-3 6 16,-3 1-1-16,-3-2 4 0,0-2 12 0,-3 2 15 0,-3-1 1 16,0 0 19-16,-4 3 14 0,1 0 5 0,0 2 5 15,-2 5-9-15,4 2-9 0,-4 3-14 0,3 2 0 16,0 4-25-16,1-1-9 0,2 4-18 0,1-2-9 16,5 1-21-16,-1 2-42 0,4-3-41 0,0 1-56 0,1 0-68 15,5-1-75-15,-2-1-66 0</inkml:trace>
  <inkml:trace contextRef="#ctx0" brushRef="#br0" timeOffset="11788.9818">15932 1746 2705 0,'0'0'35'0,"2"-2"18"0,-2-1 10 0,2 1 0 0,-2 1-3 15,0 0-9-15,1 0-26 0,-1-1-54 0,0-2-98 16,3 0-82-16,1-3-73 0,1 0-83 0</inkml:trace>
  <inkml:trace contextRef="#ctx0" brushRef="#br0" timeOffset="11971.1039">16314 2143 1581 0,'0'17'28'16,"1"2"10"-16,-1-2 0 0,8-5 3 0,-8 1 4 16,1 1 0-16,1 0 2 0,0-2-4 0,2 1-26 15,0 1-10-15,0-4 4 0,0 4 0 0,2-2-3 0,-2 1-14 16,1 1-17-16,0 0-31 0,-2 1-33 0,-1 2-29 16,-2 0-40-16,-2 2-56 0</inkml:trace>
  <inkml:trace contextRef="#ctx0" brushRef="#br0" timeOffset="25583.3421">1373 7927 764 0,'2'-3'12'0,"-2"3"6"0,0-1 15 15,0 2 8-15,1-1 17 0,-1 0 8 0,-1 1 6 16,1-1 6-16,0 3-5 0,0-3-5 0,0 0-10 0,0 0-1 16,0 0-13-16,0-1-9 0,1-1-1 0,1 1-7 15,0 1-2-15,-2 0-3 0,0 0-2 0,0 0-10 16,0 0-1-16,2 0-1 0,0 0-3 0,-2-1 0 0,2 1-4 15,-1 0 3-15,-1 0-4 0,2-1 3 0,-2 1-6 16,0 0 3-16,0 0 4 0,0 0-5 0,0 0 0 16,1-1-1-16,-1 1 5 0,2 0-6 0,-2 0 10 0,2 0-4 15,-1 1-3-15,1-1 15 0,1 1 24 0,0-1 15 16,2 0 12-16,6 0 6 0,-3 0-9 0,3-1 8 0,1 1-1 16,3-1-11-16,2 1-26 0,-1-2-15 0,3 2-12 15,0-1-3-15,0-1 7 0,3 2-10 0,0-2 4 16,2 2-4-16,0-3 3 0,4 0-5 0,-1 2-1 0,1-2 6 15,1 1-1-15,1-1-4 0,0 1-6 0,-2 0 6 16,1-1-5-16,-1 1 3 0,-1-1 0 0,1 3-6 16,-4-2-3-16,3-1 8 0,-2 2 2 0,2-2-7 0,-3 3 3 15,1-1 5-15,-1-2 2 0,0 2 3 0,-1-2-4 16,-1 1 2-16,1-1 8 0,-1 3 1 0,1-4 4 16,-1 2-6-16,1 1-1 0,-1-4-1 0,0 5 2 0,-1-1 2 15,1-2-10-15,-2 3 5 0,-2-2-1 0,1 2-3 0,-2 0 1 16,-1 0-1-16,-2 0 2 0,-1 2-6 15,0-2 5-15,-1 0-1 0,-1 0-2 0,3 1 1 0,-3 2-2 16,1-3 4-16,2 0-4 0,0 0 5 0,2 0-6 16,-2 3-1-16,3-3 0 0,2 2 2 0,-3-2-2 15,3 0 0-15,-3 2-1 0,3-1-7 0,-2-1 12 0,2 3-5 16,0-3-3-16,0 1-6 0,-3 2 7 0,0-1-4 16,1-2 5-16,-3 0 3 0,4 3-10 0,-4-2 8 15,2 1 3-15,-2 0 2 0,2-2-2 0,0 3 5 0,1-2-8 16,-2-1 7-16,2 3 1 0,0-2-2 0,-1 0 0 15,1-1 5-15,-1 3-2 0,1-3-1 0,1 0 2 16,-1 0 1-16,2 2-3 0,0-4 2 0,3 2 1 0,-3 0-2 16,2 0 1-16,2-3-3 0,1 3 3 0,0 0-3 0,-2 0 0 15,2-2-2-15,-2 2 1 0,0 0-1 16,0-3 3-16,0 3-2 0,-3 0-3 0,0 0-3 0,2 0 8 16,-4 0-6-16,2 0-2 0,-2 0 5 0,1 0-4 15,-1 0-2-15,-1 0 5 0,0 0-2 0,0 0 1 16,1 0-2-16,0 0 1 0,-1 0-5 0,1 3 9 0,-1-3-4 15,2 0-2-15,-1 0 2 0,2 0-5 0,0-3 5 16,-3 3-1-16,4 0 1 0,-2 0-1 0,2 0 1 0,-1 0 4 16,-1 0-1-16,-1 0 6 0,-1 0 1 0,3 0 0 15,-3-1 1-15,1-2-9 0,0 3 9 0,1 0-2 16,1 0 1-16,-3-2-8 0,1 1 1 0,-1-1 4 0,3-1 2 16,-2 3 5-16,-1-2-13 0,1-1 4 0,-1 2-1 15,3-2 5-15,-1 2-5 0,1-1-2 0,-1 0-2 16,0-1-3-16,2 2 6 0,1-2 2 0,-2-2-2 15,1 2 1-15,2 1 0 0,-2-1-1 0,2 0-2 0,0 2 0 16,-1-1 4-16,2-1-7 0,-2 0-6 0,2 1 6 16,-5 0-1-16,1 1-2 0,0-1 1 0,0 0 5 15,-2 2-2-15,-1-3 1 0,1 3 5 0,-4 0-4 0,2 0-1 16,-2-1 5-16,1 0 0 0,-4 1-3 0,0 0 1 16,3 0 3-16,-3-3-2 0,-2 3 0 0,3-1 2 0,-3-2 3 15,0 3-5-15,2-1-1 0,-1-1 0 0,0 0 5 16,1-1 2-16,1 3-6 0,-3-2 2 0,3-1-3 0,1 3 4 15,0-4 3-15,2 3 0 0,-1-1-8 0,-1 0 4 16,4-1-1-16,-2 2 0 0,2-2 2 0,-2 1 0 16,2-1-4-16,0 3-3 0,0-3 5 0,2 3-2 0,0-2 3 15,-1-1-1-15,1 3 0 0,1-1-5 0,1-1 0 16,-2 1 8-16,2-1-4 0,-2 1-2 0,4-1-2 16,-2 2 4-16,2-3-5 0,-1 3 3 0,1-2 3 15,0 1-9-15,-1 0 4 0,1 1-1 0,2 0 1 0,-1 0-9 16,0 0 8-16,0 0 1 0,1-2-7 0,1 1 10 15,0-1-4-15,-1 1 5 0,2-1-1 0,0 0 8 16,1 2-1-16,0-3-1 0,0 3 1 0,0-1-4 0,-2-1 4 16,1 1 0-16,-1 1-4 0,2-2 2 0,-4 0-2 15,2 1 2-15,1 0 0 0,-4-1 2 0,2 0-5 0,1-1-8 16,-2 3 8-16,0-1-8 0,1-2 5 0,1 0-2 16,-2 1 1-16,1-1-2 0,2-1 3 0,-3 2 6 15,1-1-9-15,-1 0 5 0,0-2-2 0,1 5-5 0,-2-1 2 16,0-2 0-16,-1 1 0 0,-1 1-3 0,-1-4 7 15,0 5-3-15,-2 0-1 0,1-3 4 0,1 2-1 16,-4 1 3-16,3 0-2 0,-3 0 2 0,1 0 0 16,0 0-2-16,-2 0 2 0,2 0-4 0,-3 0 6 0,2 1-2 15,-2 2 3-15,3-3-9 0,-2 3 1 0,2 0 10 16,-3-1-2-16,4 1 0 0,1-2-6 0,-1 2 2 16,-1-2-3-16,3 0 11 0,-2-1-4 0,2 3-7 0,0-1-1 15,0-1 3-15,0 1 3 0,1 1-3 0,-2-3 3 16,1 1-4-16,-3 2 1 0,3-1-5 0,-2 1 7 15,-1-3-2-15,1 3-4 0,-1-2 2 0,0-1 1 0,0 0-5 16,1 3 0-16,1-3 8 0,0 2-5 0,1-2-1 16,0 0 2-16,0 0-2 0,-1 2 2 0,2-1 0 15,1-1-2-15,-2 1-5 0,0-1 5 0,1 0 5 0,-2 2-2 16,2-2 4-16,-1 0-6 0,0 0 1 0,0 2 10 16,-1-2-3-16,2 0 0 0,-1 0-5 0,-1 0 1 0,-1 1-2 15,0 1 4-15,0-1 2 0,2-1-5 0,-1 0 4 16,-1 0 1-16,1 3 0 0,1-1-2 0,-1-2 5 15,-2 3-6-15,2-1-1 0,-2-1 1 0,-2 1-2 16,-2-2 0-16,1 2-3 0,0 0-11 0,-5-2-27 0,0 3-2 16,-2-3-10-16,-2 3-20 0,0-3-15 0,-3 1-15 15,-2-1-11-15,1 1 4 0,0-1-7 0,-2 3 0 16,0-2-21-16,1-1-13 0,-1 0-36 0</inkml:trace>
  <inkml:trace contextRef="#ctx0" brushRef="#br0" timeOffset="28213.2933">12404 6895 517 0,'-1'-5'16'0,"1"2"14"0,1-1 16 0,-1-1 17 0,2 1 15 16,-1 1 14-16,-1-2 5 0,2 3 14 0,0-1-11 16,-1 3-2-16,1-2-4 0,-2 2-5 0,2 0 0 15,-2-2-9-15,3 2 5 0,-3 0-2 0,0 2 1 16,0-2-4-16,1 0-8 0,-1 1-10 0,-1 0-13 0,1-1-6 15,0 3-10-15,0-1-9 0,0-2-13 0,0 4-10 16,-2-3-4-16,2 3-2 0,2-1 5 0,-2 5-9 16,1-2 5-16,3 4-4 0,-1 0 10 0,3 2-3 0,-3 0 4 15,2 2 1-15,0 1-10 0,-1-2 9 0,0-1-4 16,0 0 5-16,4-3-7 0,-2 3 9 0,1-3-6 0,1-1-3 16,-1 0-3-16,0-2 2 0,1 2 5 0,0-3-5 15,-1-1 4-15,0 2-3 0,1-4 3 0,2 1 2 16,2 0 9-16,-1-2 2 0,5-1-6 0,-2 0 0 0,2-1-1 15,1-2-3-15,4 0-5 0,-4-2 5 0,4-1-4 16,-2-2-8-16,0-2 1 0,0 3-2 0,-2-3 3 16,-1 1 5-16,-2 1 4 0,-3 0-7 0,-1-1-2 15,-1 3 4-15,-1-2 7 0,-2 1-6 0,-1 2 2 0,2-3 0 16,-3 1 2-16,-1 2 3 0,0 1 5 0,1-2-2 16,-3 2-2-16,2-1 2 0,-3 2-3 0,2-1-5 0,0 1-2 15,-1 1 2-15,1 0-4 0,-2 1 4 0,0 0 7 16,0 1 3-16,0-1-4 0,0 2 2 0,1 0 2 15,-1 0-4-15,0 0-6 0,0 0 0 0,0 1-12 16,0-2 2-16,0 4 2 0,4 0-1 0,-4 2 4 0,4 2 3 16,-1 3 5-16,0 0-6 0,4 3-1 0,-2 1-3 15,1 1-26-15,2 2-30 0,0-4-39 0,0 3-41 16,0 0-39-16,2 0-37 0,-2 2-50 0</inkml:trace>
  <inkml:trace contextRef="#ctx0" brushRef="#br0" timeOffset="29251.1131">17757 3924 2220 0,'4'2'14'0,"1"0"25"0,-3 0 33 0,4-4 26 0,-6 0 16 15,0 2 2-15,1 0 5 0,1 0 0 0,-2 0-20 16,0 0-17-16,1 0-42 0,-1 0-28 0,0 2-17 16,0-2 0-16,0 0-11 0,2 0 2 0,0 0 0 0,-1 2 1 15,1 2 7-15,1 0 2 0,2 3-2 16,1 1 4-16,4 5 7 0,-2 1-4 0,1 2 6 0,5 4-6 16,-3-3-11-16,3 3-17 0,-1 1-26 0,-1-3-33 15,1 2-38-15,-4-2-41 0,0 1-55 0,0-2-47 0,-4-3-41 16,-2 1-48-16</inkml:trace>
  <inkml:trace contextRef="#ctx0" brushRef="#br0" timeOffset="29504.2837">17418 3733 2289 0,'0'-1'-15'15,"0"1"0"-15,-1-2-14 0,2-1-35 0,-2 1-56 16,1 0-72-16,-2 0-82 0</inkml:trace>
  <inkml:trace contextRef="#ctx0" brushRef="#br0" timeOffset="30151.3991">17973 3933 635 0,'8'8'27'0,"-2"-1"23"15,-3-5 25-15,2 1 13 0,-2 2 1 0,1-1 5 16,-1 1 10-16,2-2 4 0,-1 2-12 0,1 0-13 16,0-1-19-16,1-1-2 0,-3-1 2 0,2 0 2 0,0 2 12 15,1-3 2-15,-1 2-5 0,-1-1 0 0,1 0-6 16,0 1 3-16,0-1 11 0,2 0-1 0,-2 0-13 16,3-1-3-16,-1-1-10 0,-1 3-4 0,2-6 0 0,0 3-15 15,0 0-14-15,-2-1-7 0,2-2 0 0,-2 1-6 16,1-1 4-16,-3-2-10 0,5-1-1 0,-2 0 4 15,3-3-5-15,-4 1 4 0,3 0-8 0,-2-1 7 16,2-1-8-16,-2 1 4 0,0 1 4 0,0 0-1 0,-3 2 2 16,1 1-6-16,2 0-3 0,-4 2-6 0,3 0 1 15,-5 2-1-15,3 1-3 0,-3 0-1 0,1 0 1 0,-1 0 2 16,1 1-1-16,0 0 4 0,1 4 1 0,-2-2 3 16,4-1 0-16,1 5-1 0,1 0 4 0,-1 0-6 0,1 2 6 15,2 0 4-15,0 0-1 0,-1 3-3 0,5 1 2 16,-5-3-2-16,3 0-5 0,1 0 12 0,0-2-9 15,0-1-14-15,-3-2-5 0,3-2 1 0,-1-2-6 16,-2-2 2-16,1-2-5 0,-1-2-14 0,2-2-9 0,-4-2-7 16,2-4-6-16,-1-1-16 0,1-1-4 0,-2-2-1 15,-2-3 4-15,0 2 7 0,-2-3 20 0,-2 0 15 0,2-3 15 16,-3 5 16-16,-3-6 6 0,3 3 2 0,0-3 5 16,-1 0 3-16,1-1 2 0,0-1 17 0,0 0 20 15,0 1 21-15,0-1 21 0,1 3 20 0,-1 0 18 0,0 2 23 16,0 3 12-16,0 4 6 0,-1 3 1 0,1 1-7 15,0 3-3-15,-2 2 0 0,2 3-12 0,0 1-11 16,2 0-6-16,-2 0-27 0,1 2-17 0,-1 0-15 16,0 2-20-16,5-2-19 0,-5 0-8 0,1 1-13 0,-1 1-14 15,0 1 1-15,0-2-4 0,0 0 4 0,0 1 1 16,0 6-1-16,3 0 0 0,1 5 3 0,2 4-2 0,2 3 1 16,3 4 7-16,0 5-4 0,5 5-15 0,-3-3-18 15,4 3-24-15,-1-2-16 0,3-2-42 0,-3-1-31 16,2-2-32-16,3-5-36 0,-5 0-26 0,4-6-39 15,-4-1-40-15,1-2-42 0,-2-5-32 0</inkml:trace>
  <inkml:trace contextRef="#ctx0" brushRef="#br0" timeOffset="30356.1">18432 3732 2788 0,'-7'4'22'0,"2"-2"37"0,5-1 25 16,4-2 10-16,-4 1 7 0,0 0 2 0,0 0-4 16,1 0 1-16,1-2-31 0,3 1-38 0,-5-1-30 15,4 1-16-15,0-3-10 0,3 1-8 0,1-4-17 16,3 1-24-16,7-5-21 0,-1 1-24 0,9-3-36 0,4 1-41 16,0-1-40-16,3 1-38 0,0-1-39 0,3 3-33 15</inkml:trace>
  <inkml:trace contextRef="#ctx0" brushRef="#br0" timeOffset="31003.535">19370 3439 1244 0,'-4'2'19'0,"0"-2"27"0,1-2 18 0,3 1 15 16,-3-2 14-16,1 3 5 0,2-1-3 0,-4 1 6 15,4 0-21-15,0-1-25 0,3 1-18 0,-6 0-16 16,6 1-20-16,-3 0-5 0,1-1-3 0,1 2-7 0,-2-1 5 16,2 2-5-16,-2 1 3 0,1 0-2 0,1 3 8 15,-1 1-1-15,1 1 3 0,1 2 1 0,-1 1-8 16,3-1-5-16,0-1-6 0,0-2 5 0,3-1-8 0,-1-1-3 16,1-2 5-16,3-3-3 0,-3-1 10 0,1-1 10 15,4-3 6-15,-4-2-5 0,3-4 4 0,2 0 6 16,-3-3-2-16,3-2 4 0,-1-2-6 0,-2 0-5 0,1-1-5 15,-1 2 9-15,0-2 0 0,-4 2 2 0,1 1-4 16,-3-2 15-16,-1 4 16 0,2-4 12 0,-1 2 12 16,-3 1 10-16,2-2 8 0,0 3 9 0,-3-1 7 0,4 3-9 15,-3-1-13-15,1 4-12 0,1 3-10 0,-1 1-13 16,-3 1-16-16,4 1-10 0,-3 4-12 0,1 0-4 16,1 1 0-16,-1 3 2 0,3 0-1 0,1 4-2 0,5 4 12 15,-2 3 0-15,3 4 9 0,3 2-5 0,1 4-1 16,3 5 0-16,1 1 4 0,0 3-4 0,2 3 0 15,-2 0-6-15,1 1-13 0,-1 2 3 0,2-2 5 0,0 1-11 16,-2-1 3-16,-2-1-5 0,3-1-9 0,-7 1 4 16,3-1 7-16,-1-1-8 0,-2 1-11 0,-2-3 4 15,-6 1-12-15,1-2 10 0,-4-1 3 0,-1-2-2 0,-4 1 1 16,-1 0 2-16,-4-5 4 0,2 0 5 0,-3-1 8 16,-1 0 1-16,3-6 6 0,-2 1 9 0,0-4 12 15,-1-4 19-15,0-1 16 0,1-3 14 0,-1 1 4 16,-2-5 16-16,1 0 3 0,-2-1 8 0,-1-1 4 0,3-1 0 15,-3-2 9-15,0 2 2 0,-3-4 12 0,3 0-4 16,-1-1 9-16,0-1 2 0,3-1 0 0,-3-4-9 0,1 1-14 16,0-4-7-16,4-2-16 0,-1-1-11 0,3-2-15 15,-1-3-16-15,1-4-10 0,2-3-13 0,2-3 0 16,2-2-11-16,1-5-3 0,0 0-9 0,1-4 6 0,6-2-17 16,-3 2-16-16,3 0-13 0,-1 0-30 0,5 2-16 15,-1-2-39-15,-1 3-53 0,5-1-69 0,-1 2-58 16,3-1-54-16,-2 2-79 0</inkml:trace>
  <inkml:trace contextRef="#ctx0" brushRef="#br0" timeOffset="31165.1964">20158 3292 2187 0,'3'2'0'0,"0"-1"0"15,-1-1 4-15,-2-6 3 0,1 5-9 0,-1 0-15 0,2-1-40 16,2 1-58-16,-4-3-74 0,2 4-74 0</inkml:trace>
  <inkml:trace contextRef="#ctx0" brushRef="#br0" timeOffset="31364.8301">20373 3530 1099 0,'12'11'33'0,"-1"-1"25"16,0-4 9-16,5 3 0 0,-5-1-5 0,3 1 1 16,-1 3 4-16,4-4 0 0,-4 1-35 0,3-1-22 0,-3 1-13 15,-1 0 1-15,-1-1 8 0,-3 1 2 0,0 2-8 16,-5 0 9-16,-1 1-2 0,-4 3-11 0,-2 1-1 16,-4 2-30-16,-4 3-14 0,-2 1-21 0,-3 2-21 0,-4 3-34 15,1 0-24-15,-4 2-28 0</inkml:trace>
  <inkml:trace contextRef="#ctx0" brushRef="#br0" timeOffset="32416.5974">20628 2966 854 0,'-23'-15'30'0,"-1"1"16"0,-4-6 13 15,-1 2 10-15,-5-2 18 0,-1 3 10 0,-5-1 17 0,-2-1 6 16,-1 3-7-16,-8 2 3 0,3 0 5 0,-3 0 11 16,-1 6-4-16,-4-1 0 0,1 4-4 0,-1 0 2 15,-1 3-9-15,-1 1-12 0,-4 1-3 0,1 1-13 16,-1 2-9-16,0 2 3 0,-2-1-7 0,-1 3-12 0,2 0-14 15,-2 4-1-15,-1-2-14 0,-3 3-5 0,0 2-4 16,-4 1-9-16,0 2-4 0,-4 3 9 0,-3 1 2 0,-1 1 6 16,0 3 2-16,-1-1 5 0,5 2 3 0,-2 3-2 15,4 0 6-15,1 0-2 0,6 0-7 0,3 3-10 16,4-1-2-16,-1 5-9 0,5-1-4 0,4 3-7 0,2 3-1 16,3 0-6-16,4 5 3 0,0 3 7 0,4 1-3 15,4 4 5-15,-2 2-1 0,3 2 9 0,2 2-5 16,3 1 9-16,-1 4 5 0,4-2-10 0,-2 0 3 15,7 0-5-15,1-1 0 0,4 1 0 0,16-5 5 0,-9 1-13 16,4-6-4-16,4 0-7 0,5-2 6 0,2-1-2 0,1-3 0 16,7-2-6-16,-12 0-8 0,15-2 3 0,3-2-3 15,3 1 17-15,-2 0-5 0,5-2-3 0,-2 0 5 16,2-1 4-16,4-2-2 0,1 1 3 0,2-1 2 0,2-1-8 16,1-3-2-16,5 0 7 0,1-2-7 0,0-1 2 15,4-3 4-15,-2 0-2 0,2-5-3 0,4 0 1 16,-1-3 1-16,2-2-6 0,3 0 10 0,-1-5-10 15,-1 0 3-15,5-2 3 0,1-3 1 0,-1 0 1 0,3-4 3 16,2 1 3-16,1-1-9 0,3-3 6 0,1-3-4 16,3 2 1-16,-2-4-2 0,1-1 4 0,-1-1-1 15,-4-3-4-15,-1 3 2 0,-1-3 1 0,-1-1 4 0,0 1-2 16,0 0 0-16,1-2-4 0,2 0-1 0,0-1 3 16,2-1 5-16,2-2-4 0,-2-1 3 0,2-1-6 15,-4-1 2-15,0-3 5 0,1-1 0 0,-1-5-2 0,0 2-3 16,-1-3 2-16,0-2-2 0,2-1 3 0,-2-1-5 15,1-4-4-15,-3 0-10 0,-3-1 4 0,-6-3-5 16,1-1-4-16,-9-1-5 0,1-3 5 0,-6-3 2 0,-8-1-2 16,0-1 16-16,-5 0-3 0,-3-2 8 0,-4 0 5 15,-1-1-1-15,-8 1-5 0,1-1 4 0,-3 2 2 16,-3 0-2-16,-3 0 2 0,1 0-2 0,-4 1-6 0,2-2 1 16,-3 1 15-16,1-2-11 0,-3 1 6 0,0-3-10 15,0 0 4-15,-1 1-1 0,-3-3 4 0,-3 3 8 16,-1 1-18-16,-1 3 13 0,-3 1-4 0,-1 6 4 0,-1 3-5 15,-3 2 0-15,-3 6 5 0,-2 2-8 0,-1 2 8 16,-4 1 0-16,-3 1-3 0,-1 3-2 0,-5 0 2 0,-2 3 0 16,-1-4-7-16,-5 6-1 0,-3-1 1 0,-2 1-7 15,2 2 1-15,-7 2 3 0,2 1-5 0,-4 2 4 16,-3 5-1-16,-4 0 1 0,-6 6-4 0,-2 2 2 0,-6 4 4 16,-5 4-6-16,-3 5 5 0,-5-1-9 0,4 4 12 15,-1 2-4-15,2 2-7 0,1-1-16 0,7-1-18 16,5 1-14-16,3-1-21 0,4-2-15 0,7 2-31 0,1-1-30 15,7-1-25-15,4 0-18 0,5 2-19 0,2 2-18 16,5 1-22-16,1 2-17 0,1 1-27 0</inkml:trace>
  <inkml:trace contextRef="#ctx0" brushRef="#br0" timeOffset="41995.0668">2437 11442 1853 0,'5'0'-2'0,"-1"0"15"0,-2 0 13 0,1-3 11 16,-1 1 9-16,-1 1 0 0,-1 0-1 0,0 1 0 0,0 0 1 15,0 0-15-15,0-1-11 0,2 1-10 0,-2 0 0 16,-2 0 7-16,2 0-3 0,2 0 3 0,-2 1-3 0,0-1 2 16,0 0-10-16,0 1-8 0,1 2-5 15,1-3-9-15,0 4 5 0,-2 0-3 0,3 3 7 0,2 0-3 16,1 3 7-16,0 4 10 0,-1-2-6 0,1 3 4 15,1 2-1-15,2 0-4 0,-1 0-1 0,-2-1 1 16,1 0 4-16,2-3-6 0,-4 0 5 0,1-4-4 16,1 3-1-16,-1-4 4 0,1 0-6 0,-2-2 2 15,0 1-3-15,0-2 0 0,0-1 0 0,0-1 7 0,2 1-4 16,-2-3 2-16,-2 0 7 0,0-1 4 0,2 0-1 16,0-1 3-16,-3 0 5 0,3-2 4 0,-1 0 16 15,-1-2 6-15,0 0 8 0,4-2-3 0,-1-5 6 16,3-5-1-16,-1-1-12 0,5-7-1 0,1-3-18 15,2-5-5-15,3-1-13 0,1-3-5 0,3-1-4 0,-1-3-6 16,5 2 4-16,-2-2-12 0,0 4 7 0,2-1-6 16,-3 5 6-16,1 3 2 0,-1 1-1 0,-2 5 5 15,-5 3 2-15,-1 4 7 0,-2 1-4 0,-1 4 6 0,-4 1-4 16,-1 1-2-16,0 4 6 0,2-5 0 0,-4 5-3 16,0 0-2-16,1 1-7 0,-1-3-21 0,0 2-34 0,1 0-47 15,-4 1-63-15,2-1-73 0,-2 1-76 0</inkml:trace>
  <inkml:trace contextRef="#ctx0" brushRef="#br0" timeOffset="43789.5266">18011 8925 1109 0,'-1'-2'2'0,"-3"2"6"15,0 0 9-15,0 2 10 0,0-1 4 16,-6 3 6-16,2 1 4 0,-1 3 6 0,-1 1 11 0,-2 3 15 16,0 2-1-16,-1 3 4 0,-2 3 12 0,1 1 7 15,0 4 12-15,-3 1 4 0,0 1-6 0,2-1-3 16,0 3-8-16,1-4 0 0,2-1-15 0,0 0-9 0,3-6-13 16,3-4-6-16,-1 0-9 0,6-5-17 0,1-3 2 15,1-1-16-15,4-3 3 0,2 1-7 0,2-2-2 16,4-2 3-16,1-2-3 0,5 1 10 0,3-3-6 15,3 0 1-15,1 0-3 0,4 2-1 0,-2-1 3 0,2 3-4 16,0 1 2-16,0 1-10 0,0 3 2 0,-1 1-4 16,-1 1 2-16,-3 1 5 0,2 0-7 0,-3 3 2 0,-3 0 3 15,-3-1-1-15,0 0 0 0,-6-1 1 0,0 1 2 16,-3-1-2-16,-3-1 8 0,-3 2-4 0,1-1 8 16,-3-3 11-16,-2 4-4 0,1-1 5 0,-4-1-1 0,0 2 4 15,-3-3-8-15,0 3 4 0,-1-2-13 0,-4 0-5 16,2 1 1-16,-3 0 5 0,-1-4-19 0,1 1-14 0,0 2-16 15,-2-4-23-15,0 2-36 0,0-3-38 0,-3 2-43 16,2-4-69-16,-2 0-52 0</inkml:trace>
  <inkml:trace contextRef="#ctx0" brushRef="#br0" timeOffset="44258.3424">18180 8811 1831 0,'10'-17'23'16,"0"0"36"-16,-1 1 15 0,0 1 15 0,-2 4 6 0,0 0 1 16,0 5 3-16,-4 0 11 0,0 1-13 0,0 5-35 15,-1-1-8-15,-2 1-13 0,0 1 16 0,1 2 28 0,-1 2 13 16,4 4-2-16,-3 6-3 0,7 2 13 0,-3 8-9 16,-1 3 3-16,4 3-21 0,2 6-27 0,-1 4-26 15,4-2-4-15,-1 2-11 0,1 0-7 0,1 0 4 0,1-3-12 16,-1-3 6-16,0-2-2 0,-3-4 6 0,3-2-6 15,-2-5 10-15,-2-3-13 0,-2-4-5 0,0-1 14 0,0-4-6 16,-3-2-3-16,1-2-2 0,-3-3-1 0,1 0-2 16,-1-3 8-16,-2-3 0 0,4 0-6 0,-1-1-2 15,-1-4 0-15,3-2 5 0,-2-3 7 0,1-2-4 16,2-2-1-16,-2-3-1 0,-1-1 2 0,1-1-1 0,-2 0 1 16,2-2 0-16,-4-5-4 0,6 2 1 0,-6-2 3 15,4-2 2-15,1 2-10 0,-1 0 7 0,0 0-1 16,3 4-3-16,-3 4-1 0,4 1 3 0,-3 4 4 0,2 1 1 15,0 5 18-15,3 0-7 0,0 4 3 0,0 0 6 16,3 1 5-16,3 4 5 0,-2-2-6 0,4 3 4 16,-2 3-15-16,1 3 14 0,1 1-2 0,0 2-3 0,-2 4 0 15,1-1-6-15,-1 5-5 0,0 0-3 0,1 1-4 16,-4 1-1-16,2 1-11 0,-4-2-23 0,1 1-29 16,-4-1-32-16,3-1-25 0,-5 0-35 0,0-5-12 15,-3 0-33-15,0-3-24 0,-3 1-20 0,3-8-31 0,-4 3-17 16,0-7-28-16,-2-1-21 0</inkml:trace>
  <inkml:trace contextRef="#ctx0" brushRef="#br0" timeOffset="45003.3444">19147 8761 1646 0,'12'-12'28'0,"-3"-1"22"0,2 1 27 0,-5 3 32 0,-1 1 28 16,-3 4 25-16,1-3 24 0,-1 4 25 0,-2 0-7 15,-2 2-14-15,2 1-30 0,-1 0-30 0,1 0-27 16,-4 1-30-16,1 2-27 0,0 1-23 0,-2 2-18 0,0 1-14 16,-1 3 2-16,0 2 4 0,3 5-5 0,-1-1 5 15,0 4 8-15,2 0-8 0,2 3-7 0,0-3 15 16,2 4-3-16,1-2-2 0,2 2-7 0,0-2 3 0,2-1 1 16,1-1 6-16,2-4-5 0,-1-1-9 0,4-2 2 15,0-2-5-15,-1 1 11 0,1-6 3 0,1 1-9 16,-1-4-7-16,-2-2 14 0,1-1 2 0,-1-4 5 15,-3-3-5-15,2-1 1 0,-2-3 1 0,-2-2-2 0,1-2 6 16,-3 1-4-16,1-3-1 0,-2 0-5 0,-2-2 7 16,-1 2-2-16,0-3-1 0,-1 3 2 0,-2 0 0 15,-1 1-4-15,-1-2 5 0,0 0 2 0,-2 0-5 0,1 1 1 16,-1-1-4-16,1 0 3 0,0-1 0 0,1-1 2 0,0 3-2 16,2 0-8-16,2-1 5 0,1 2 1 0,0 0-2 15,1 3 1-15,1 0-4 0,3 0 7 0,1 1-1 16,2 1 4-16,3 1 6 0,2-1-7 0,2 2 17 15,3 2-4-15,2-2 4 0,4 1-5 0,1 3 2 0,-1 0 6 16,3 3-13-16,0 1 2 0,0 2-7 0,-4 3 5 16,2 4-4-16,-4 2 1 0,1 1-4 0,-1 4-1 15,-2 2 4-15,-2 0 0 0,-1 5-2 0,1-1-3 0,-4 2 1 16,0 1-4-16,-5-1 5 0,0 2 4 0,-2-1-1 16,-3-2 1-16,-2-1-1 0,-1-2-5 0,0-3 4 0,-1-2 4 15,-1-2 2-15,-1-3-4 0,0-4 4 0,0 1-1 16,1-4-1-16,-2-2 5 0,0 0-8 0,0-5-5 15,0-3-8-15,0-4-9 0,-1 0-12 0,-1-5-13 16,-1 0-15-16,3-5-7 0,-3-1-5 0,4-2-2 0,-3-2-8 16,1-3-5-16,0-2 3 0,2-4 11 0,2-3 11 15,-3-4 8-15,3-4 12 0,-3-3 4 0,4-1 16 16,0-3 8-16,0 3 9 0,0-2 7 0,-4 3 12 16,4 4 4-16,0 3 9 0,0 3 21 0,-1 5 6 0,1 3 2 15,0 3 18-15,0 4 13 0,0 4 3 0,0 1 0 16,-2 8-3-16,2 3-10 0,0-1-2 0,-2 7-6 15,4-1-16-15,-2 4-19 0,2 0-18 0,-2 1-6 0,1 5-7 16,3 2-4-16,1 5 0 0,-1 5 7 0,4 3 8 16,0 8 9-16,1 5 11 0,2 6 0 0,0 3 2 0,3 5-6 15,1 2-5-15,0 2-4 0,-2 4-4 0,3-1-13 16,-2-1-6-16,0-2-14 0,-1-3-16 0,1-2-15 16,-3-5-24-16,-1-6-16 0,0-7-27 0,0-4-27 0,-3-5-23 15,-1-7-18-15,2-5-23 0,-4-3-56 0,3-5-48 16,-2-5-45-16,-2-2-41 0</inkml:trace>
  <inkml:trace contextRef="#ctx0" brushRef="#br0" timeOffset="45184.9665">19684 8407 2449 0,'-8'3'27'0,"1"-1"26"16,6 0 21-16,-3-6 10 0,3 4 2 15,1 0-3-15,0-3-3 0,0 2 4 0,1-7-29 0,3 0-26 16,0-1-27-16,4-3-10 0,3-5-25 0,4-3-31 0,0-1-45 16,4-4-65-16,5 4-64 0,0-4-75 0,-1 3-64 15</inkml:trace>
  <inkml:trace contextRef="#ctx0" brushRef="#br0" timeOffset="45859.9209">20189 8153 1327 0,'5'-12'15'15,"0"-1"28"-15,2-3 23 0,1-1 19 0,-3 3 15 0,2-1 15 16,3-2 12-16,-2 0 18 0,2 3-3 0,2-1-13 15,1 1-5-15,0 2-2 0,1 0-10 0,1 3 0 16,0 0-3-16,-2 2-9 0,4 5-14 0,-2 0-5 16,-1 2-15-16,0 4-8 0,2 4-4 0,-2 1-12 15,0 8-10-15,-1 3-7 0,1 4 4 0,-3 5-9 0,0 5-1 16,-2 3-16-16,0 4 8 0,-5 3-3 0,0 1-5 0,-3 0 3 16,-1-1 2-16,0 0-6 0,0-5 1 15,0-6 3-15,0-4-7 0,0-3-4 0,2-6 1 0,-1-8-11 16,1 0-7-16,1-7 1 0,-3-2-4 0,3-6-9 15,0-3-19-15,2-6-6 0,1-3-17 0,1-7-6 16,0 1-1-16,3-9 0 0,0-1 1 0,0 0 13 16,2-2 18-16,-4-3 9 0,0 1 21 0,2-5 14 0,0 0 4 15,0-4 10-15,0 0 5 0,0-4 5 0,1 2 2 16,-2 5 6-16,1 2 5 0,0 6 3 0,-1 5 5 0,-3 7 1 16,1 4-3-16,-2 6 2 0,-2 2 1 0,3 5-1 15,-6 1-5-15,1 1 6 0,3 2 10 0,-4 4 6 0,4-1 9 16,0 2 2-16,0 4 3 0,1 2 2 0,3 3 9 15,1 3 0-15,1 2-16 0,2 3-10 0,0 4-3 16,-1 1-15-16,1 3-2 0,1-1-2 0,-1 1-16 0,1-1-13 16,-1 3 5-16,0-1 2 0,-2-3-7 0,-1-2 7 15,2-2-11-15,-5-3-16 0,1-3-26 0,-2-6-10 16,0-3-14-16,-3-1-29 0,1-4-36 0,1-4-32 0,-4-4-39 16,4-6-30-16,0-5-8 0,-1 1-39 0,0-6-34 15,3-1-41-15</inkml:trace>
  <inkml:trace contextRef="#ctx0" brushRef="#br0" timeOffset="46013.0231">21131 7564 3015 0,'4'-4'0'0,"-3"2"15"0,1-3 17 16,-1-1 6-16,-1-2-1 0,-3 1 0 0,2-5-1 15,-3-1-1-15,1 1-21 0,0 0-41 0,0-1-56 0,-1 0-56 16,1 1-50-16,2 2-48 0,-4 1-58 0,4 1-74 0</inkml:trace>
  <inkml:trace contextRef="#ctx0" brushRef="#br0" timeOffset="46203.6516">21575 7970 3064 0,'21'19'33'16,"-4"-2"38"-16,-5 0 23 0,-2-9 13 0,-2 6 4 0,-8-2-3 15,4 2 0-15,-3-1-1 0,-1 0-30 0,0 0-38 16,-1-1-21-16,-3 1-20 0,1 0-12 0,0 0-3 16,0 4-10-16,-3 4-2 0,1-1-22 0,-1 6-14 15,-1 3-22-15,1 3-23 0,-3 2-23 0,-1 7-60 0,-1 0-101 16,-5 5-65-16,2 1-80 0</inkml:trace>
  <inkml:trace contextRef="#ctx0" brushRef="#br0" timeOffset="51511.5081">20363 12463 1592 0,'3'-3'8'15,"0"3"11"-15,-1 0 11 0,0-5 8 0,-2 3 9 16,0-1 15-16,-2-1 1 0,0 1 6 0,1 1 6 16,-1 0-6-16,2 1 0 0,0 0 7 0,-1 0 7 0,1 1-15 15,-2 1 1-15,0-1 3 0,2 1-17 0,0 0-11 16,0 1-9-16,0-2-17 0,0 2-14 0,2 6 0 16,0 2-1-16,-1 7-6 0,1 1 0 0,1 7 11 15,-1 1-2-15,-2 6-2 0,1 1-4 0,2 1 2 0,-3-1-2 16,4-3 0-16,-4 0 3 0,1-6-5 0,-1 0-2 15,5-3 7-15,-5-3 1 0,3-1-4 0,-2-2 12 16,1-6-12-16,0 0 1 0,2-2-1 0,0-1 6 16,0-1-3-16,1-3 12 0,1-2 13 0,4-2 0 15,0-1 22-15,2-4 13 0,2-1 8 0,3-3-3 0,3-4 2 16,3-2-4-16,4-4-2 0,3-2-6 0,3-6-7 16,2-2-4-16,3-3-8 0,6-2 11 0,-1-5-6 15,3-1 1-15,2-4-7 0,0-2 6 0,4-2 1 0,4 1-9 16,-4 1 3-16,5 0-14 0,-2 2 9 0,0 2-10 15,-1 5-3-15,-5 1-3 0,0 3-12 0,-4 1 4 16,-5 5-3-16,-2 4 6 0,-3-1-7 0,-1 2 4 16,-8 3 4-16,1 4-14 0,-2-1 9 0,-4 3-5 15,0 1 1-15,-6 2-3 0,-2 1 3 0,-2 2-2 0,-2 2-1 16,-1 1 6-16,-3 1 2 0,-1 3-4 0,-4 1-1 16,1 1-2-16,-1 0 2 0,-1 0-3 0,1 0-12 15,-2 1-30-15,0 1-37 0,2-2-50 0,-1 2-48 16,-1 1-47-16,-1 0-61 0,3 3-57 0,-3-2-53 0,-1 3-34 15</inkml:trace>
  <inkml:trace contextRef="#ctx0" brushRef="#br0" timeOffset="53910.6226">24113 14266 625 0,'-7'-1'21'0,"2"1"10"0,2-3 20 16,-2 1 14-16,0 3 8 0,0 0 10 0,-2 0 10 15,5 1 12-15,-4 1-6 0,4-3-5 0,-1 2-8 16,2-2-8-16,-3 2 5 0,2-1 7 0,0 1 5 0,1-2-3 16,1 0-12-16,0 0 3 0,0 0-8 0,0 0-1 15,0 0-12-15,0 2-16 0,0-2-7 0,1 0-12 16,-1 0-6-16,4 0-5 0,-4 0 18 0,4 1 8 15,-3 0 9-15,4 0 0 0,1-1 9 0,-1 3 20 16,6 1 10-16,0-4 10 0,4 3-10 0,2-1-5 0,2 0-6 16,0 0 11-16,6-1-11 0,2-1-11 0,1 0 1 15,2 0-7-15,2 0-8 0,5-1-4 0,-1-3-1 16,5 1-9-16,2-2-5 0,1 0 0 0,2-1-7 16,3 0-3-16,0-3 3 0,3 0-1 0,3 0-4 15,-1-2-4-15,0 1 1 0,1 0-4 0,0-1 2 0,-3-1-5 16,-2 1-10-16,-2 1-1 0,0-1-1 0,-5-1 3 15,-1 2-1-15,-2-2-5 0,-6 3-1 0,0 1 0 16,-4 1 8-16,-4 1-5 0,-5 0 3 0,-2 1-2 16,-2 3-1-16,-5 0 9 0,-3 1-1 0,-4-1 6 0,1 2-4 15,-3 0 8-15,0 0 2 0,-3 0 10 0,0 0-4 16,0 0 1-16,-1 0 2 0,-1 0 0 0,1 0 6 16,-1 0-2-16,2 0 0 0,-2 0-13 0,-2 0 6 15,3 0-3-15,-3 0-6 0,1 0-4 0,-2 0-8 0,0 0-5 16,2 0-8-16,-2 0-11 0,-1 0-19 0,0 0-35 15,1 0-41-15,-1 0-66 0,-1 0-71 0,-2-1-73 16,0 1-77-16,0-2-81 0</inkml:trace>
  <inkml:trace contextRef="#ctx0" brushRef="#br0" timeOffset="60567.7433">1403 14716 517 0,'-3'-3'21'0,"0"2"21"16,1 0 29-16,1-2 27 0,-1-1 11 0,-1 3 12 15,1-1 13-15,2 2 15 0,0-2-15 0,0 1-12 0,0-1-17 16,0 1-11-16,2 1-6 0,-1 0 1 0,1-2-6 15,-2 2 0-15,2 0 5 0,-1-2 9 0,-1 2-9 16,0 0-1-16,2-1 10 0,-2 1-2 0,1-3 3 16,1 3-5-16,-2-1 6 0,0 1-10 0,0 0 9 0,0 1-7 15,-2-1-8-15,2 0-7 0,-1 0 4 0,1 0-6 16,0 0-18-16,0 0-6 0,0 0-10 0,0 0-4 0,1 0-7 16,-1 0-9-16,2 0-15 0,-2 0-3 15,0 0-1-15,0 0-26 16,0 0 4-16,0 0 5 15,0 0 0-15,0 0-3 0,0 0 2 0,16 18-1 16,-12-12 6-16,3 2 13 0,-1 0-4 0,1 2 0 16,3 0 8-16,-2 0 0 0,2 2-10 0,-1-1 2 15,-1 1-5-15,0-2-3 0,-1 0 7 0,3 2 1 16,-3-3-5-16,1-1 3 0,-2 3-1 0,2-5-3 0,-3 3 2 16,1-1-2-16,-1-3 1 0,0 2-4 0,1-3-4 15,-3 1-6-15,0-2 5 0,-3-3-6 16,0 0-4-16,0 0 6 15,0 0 3-15,10-9 9 16,4-11 8-16,-9 8 5 16,1-5-1-16,0-3-1 0,4-1 0 0,1-6 4 15,0 0-8-15,3-1 4 0,-1-3-4 0,1 3 1 16,-1 1-2-16,1-1-1 0,0 2 3 0,-1 2 1 0,-1 2-8 16,1 1-1-16,-3 0 6 0,2 2 0 0,-4 2-4 15,2 3 6-15,-1 2-10 0,-3 1 3 0,1 2 12 16,-1 1-3-16,0 1-4 0,-4 4 0 0,1-3 6 15,-3 6 14 1,0 0-68 0,0 0-17-16,0 0-41 0,0 0-44 0,0 0-47 15,0 0-53-15,0 0-58 0,0 0-54 0</inkml:trace>
  <inkml:trace contextRef="#ctx0" brushRef="#br0" timeOffset="65818.2943">24066 7723 2495 0,'2'0'30'0,"0"-1"44"0,1-1 36 16,0 0 26-16,-1-1 19 0,-1 3 23 0,1 0 9 16,1 0 5-16,-3 3-25 0,2-3-44 0,-2 0-31 15,2 0-27-15,-2 2-17 0,2-2-25 0,-2 2-11 0,0-1-7 16,0 0-5-16,2 1-7 0,-4 0-6 0,2 2 7 0,2 1-9 15,-2 3 10-15,1 7 1 0,-1 3 3 0,3 4-4 16,-1 2 15-16,1 5 0 0,1 3-10 0,0-1-18 16,1-2-37-16,-2 3-33 0,5-3-75 0,-5-3-55 15,4 2-72-15,-3-4-87 0,1-2-80 0</inkml:trace>
  <inkml:trace contextRef="#ctx0" brushRef="#br0" timeOffset="66290.6567">24328 8007 1875 0,'1'-11'27'0,"2"0"29"15,-2 0 35-15,-1-2 27 0,0 6 19 0,0 2 15 16,2 1 5-16,0 2-5 0,-1 2-33 0,-1 0-26 0,0 0-34 15,0 2-32-15,2-2-16 0,-4 2-17 0,2 1-11 16,2 3 11-16,-1 2 1 0,1 2 1 0,0 2 5 0,3 5 4 16,-2 2-4-16,0 2 3 0,4 0 3 0,-2-1-4 15,0 0 3-15,0-2 1 0,0-1-9 0,0-3-3 16,0-3 5-16,0-2-10 0,-1-4-7 0,-3-2-1 16,2-2-6-16,-1-1-19 0,1-5-21 0,0-2-22 0,1-5-10 15,3-2-5-15,0-2 0 0,1-2-6 0,1-4 0 16,0 0 21-16,3-1 15 0,-3 0 23 0,2 1 9 0,-3-2 16 15,2 3 4-15,0-1 9 0,-2 2 11 0,-1 1-5 16,-1 4 11-16,0 2 3 0,-3 2 12 0,1 5 8 16,-3 0 13-16,-1 6 5 0,4-2-8 0,-4 2 2 15,0 2-2-15,1-2-5 0,-1 2-11 0,2-1-10 0,1 4-8 16,-1-1 10-16,2 4 23 0,2 1 1 0,2 2 1 16,-1 2 10-16,4 0-11 0,1 4 5 0,0-1 2 15,3 1-18-15,-4-2-17 0,5-1-1 0,-3-1-5 0,0 1-3 0,1-4 5 16,-1-1-8-16,-3-1-5 0,-2-3-2 15,0-1-21-15,-3-4-16 0,1 3-28 0,-1-6-38 0,-2 1-53 16,0-5-53-16,1-1-54 0,-3-1-60 0</inkml:trace>
  <inkml:trace contextRef="#ctx0" brushRef="#br0" timeOffset="66489.2895">24790 7616 1886 0,'0'-17'27'0,"2"3"35"16,-1-1 27-16,1 3 36 0,0 3 27 0,-1 1 24 15,-1 3 19-15,2 1 14 0,0 1-25 0,-1 3-33 0,-1 0-30 0,2 3-32 16,-1-3-31-16,-1 4-26 0,0-1-16 16,2 5-6-16,1 3 4 0,3 6 10 0,-1 7 3 0,1 4-2 15,4 7 10-15,-1 2-3 0,4 6-3 0,-2 1-36 16,2 0-37-16,-4-1-38 0,1-2-34 0,-1-3-52 16,-1-4-40-16,-2-5-16 0,1-1-30 0,-4-6-19 0,3-5-26 15,-4-4-22-15,-1-4-34 0</inkml:trace>
  <inkml:trace contextRef="#ctx0" brushRef="#br0" timeOffset="66683.9206">24653 7856 2300 0,'-2'-3'14'0,"1"-1"7"16,1 2 23-16,1-4 6 0,-1 1 2 0,0 5-4 0,2-3 1 15,0 2-1-15,1-4-16 0,2 0-6 0,2 2-23 16,0-4-13-16,2 1-28 0,2-1-30 0,2-2-39 16,1 5-48-16,0-1-48 0,1-2-53 0,0 2-44 0</inkml:trace>
  <inkml:trace contextRef="#ctx0" brushRef="#br0" timeOffset="67040.1604">25010 7806 1109 0,'0'4'15'0,"0"-2"14"0,0 1 8 0,0 1 0 0,0 1 3 16,2-1-7-16,-1 1 2 0,-1-2 0 0,2 2-16 15,0-2-13-15,-1 2-7 0,2-1 4 0,-1-1 2 0,4-1 11 16,-5-2 12-16,4 2 13 0,-1-2 9 0,0-2 9 16,3 0 7-16,1-1 2 0,3-3-6 0,-2 0 0 15,5-3-10-15,-3 1-15 0,2-4-9 0,3 1-9 0,-2-1-1 16,0-2-5-16,-1 0-3 0,-1 2 6 0,-2 0 6 15,0 3 13-15,-1-4 17 0,-6 6 22 0,2-2-1 0,-3 1 12 16,-2-1 13-16,0 4 5 0,-2-2 8 0,-1-1 6 16,-4 3-5-16,1 1-2 0,2 1-5 0,-3-2-9 15,1 3-14-15,-2-1-19 0,0 6-17 0,0-1-24 16,0 0-12-16,-1 4-28 0,-4 1 4 0,2 4-6 0,-3 4-7 16,-1 1-5-16,-2 0-14 0,4 3-4 0,-4 2-18 15,4 2-15-15,1-2-27 0,2 1-17 0,1 1-41 0,1 0-25 16,5-1-24-16,3-3-15 0,0 2 4 0,7-2-3 15,2-2 3-15,-1-4 0 0,5-4 36 0,2-3 26 0,2-3 31 16</inkml:trace>
  <inkml:trace contextRef="#ctx0" brushRef="#br0" timeOffset="67632.0591">25524 7674 824 0,'1'-10'36'16,"-1"-1"31"-16,0 3 24 0,-1-1 28 0,-4 1 18 15,3 2 15-15,-3-1 25 0,-2 2 19 0,2-1-21 16,0 1-15-16,1 3-20 0,-1 0-24 0,-1 2-19 16,-1 0-16-16,3 1-31 0,-3 2-16 0,2 4-20 0,-2 1-12 15,0 2-5-15,-2 4-9 0,-1 1 2 0,1 2-2 16,-1-1 3-16,2 6 5 0,1-2-3 0,0-2-2 16,4 1-4-16,0-2 9 0,1-4-7 0,2 2 3 0,0-5 0 15,3-2-5-15,-3-4 8 0,2 0-4 0,-2-4 7 16,0 0 0-16,3 0 6 0,-1-3 2 0,1 0 0 0,3-3-2 15,-1 0 2-15,1-2 1 0,4-3-4 0,-1-2-3 16,1 1 0-16,-1-2-2 0,-1-1 4 0,3-1 1 16,-3 2-3-16,0-2 5 0,1-1 1 0,-1 0 3 0,0 2-2 15,1 0-2-15,-2 2-7 0,-1 2-6 0,-1 2 2 16,-2 4-10-16,2 3 0 0,-5 2-6 0,4 4 3 16,-3 1 5-16,5 5 4 0,-3 3 5 0,5 3 0 15,0 6 9-15,3 4 2 0,2 3 10 0,2 6 0 0,2 5 8 16,1 1 0-16,3 4 5 0,0 6-2 0,2 6-6 15,-1 3 2-15,2 2-5 0,-2 5-9 0,0 0-4 16,-2 3 0-16,0 3-7 0,-3-4 2 0,-1-2 5 0,0-2-7 16,-5-2 5-16,0-5 6 0,-2 2-8 0,1-6 1 15,-5-2-4-15,-2-5 1 0,0-1-4 0,-4-5 4 16,-1-3-8-16,-1-5 3 0,-4-3-4 0,-4-2 0 0,-1-4 11 16,-6-3-8-16,-1-2 7 0,-1-4-3 0,-4-5 5 15,-1 2-4-15,-4-8 7 0,1-1 0 0,-2-3 0 16,0-4 13-16,0-4 8 0,0-1 31 0,0-3 27 0,1-4 15 15,1-2 3-15,1-5 20 0,3 1 10 0,0-4 6 16,6-5-6-16,-3 1-20 0,7-3-26 0,1-1-15 16,4-3-2-16,2-1-24 0,4 1-13 0,3-1-11 0,3-3-11 15,2 2-7-15,3-5-1 0,4-2-4 0,0 0-3 16,3-1 9-16,3-5-8 0,1-3-12 0,3-3-23 0,0-2-37 16,2-3-43-16,1-3-29 0,0-4-42 0,5 4-44 15,-3-3-29-15,-3 3-25 0,1 4-13 0,-4 3-3 16,-1 8 1-16,-4 8-20 0</inkml:trace>
  <inkml:trace contextRef="#ctx0" brushRef="#br0" timeOffset="68132.8958">25849 7989 885 0,'12'-7'26'0,"-3"-1"16"16,3-2 19-16,0-1 13 0,-1-2 10 0,0 4 11 0,0-3 2 16,-3-2 3-16,4 3-25 0,-4-1-11 0,1 0-20 15,-2 3-10-15,-1-2-2 0,2 2-10 0,-3 1 4 16,0 2-6-16,3-1 2 0,-4 2-3 0,1 0 1 0,-2 1-1 16,-1 1-10-16,1 2 4 0,1-2-8 0,-3 1 1 15,1 0-8-15,-1 2 5 0,2-2 0 0,-3-1-3 0,3 1 3 16,-3-1-9-16,5-1 0 0,-3 1 9 0,3-2 3 15,-2-2-6-15,0 1 4 0,0-2-3 0,0 1 15 16,2-1 17-16,-2 0 17 0,-2 2 5 0,3-2 8 16,-3 1 5-16,-1 1 1 0,2-1 13 0,-4 1-6 0,2-1-4 15,-3 2-10-15,1-2-1 0,-2 1 5 0,-1-1 1 16,1 3-1-16,-3-4-5 0,2 3-4 0,-1 0 0 0,1 1 15 16,-2-2-6-16,2 3-13 0,-2-1 3 0,4 2-6 15,-2 1-5-15,2 0-5 0,0 1-9 0,0 0-24 16,3 1-7-16,0 0-1 0,-1 1-9 0,-1 3 6 15,0 3 1-15,-3 1-2 0,1 8-4 0,-3 3-1 0,-2 2 7 16,-4 7 0-16,4 0 5 0,-5 4-9 0,1 1 3 16,0 2-4-16,2-1 8 0,1-2 3 0,1-1-4 0,3-2 4 15,4-2-6-15,1-3-2 0,2-2 0 0,4-3 5 16,6-3 2-16,0 0-1 0,4-4-4 0,2-2-10 16,3-4-17-16,1-5-23 0,4-2-25 0,-1 0-30 0,-1-4-23 15,1-1-25-15,-1-3-18 0,0 2-8 0,-1-2-23 16,-3 3-19-16,2-2-20 0,-1 0-56 0</inkml:trace>
  <inkml:trace contextRef="#ctx0" brushRef="#br0" timeOffset="68525.6598">26395 7732 1254 0,'3'-17'28'15,"0"5"27"-15,3-5 16 0,3 1 9 0,-3-1 13 0,1-1 5 16,1 3 9-16,2-1 4 0,1 5-21 0,-2 0-11 16,4 2-7-16,-2 1-9 0,-1 1-8 0,1 2-8 0,3 2-9 15,-1 2-1-15,1-1-12 0,0 2-15 0,0 2 0 16,2 2-6-16,0 1-5 0,-2 4 4 0,3 2 2 16,-2 4-2-16,2 3 6 0,-1 2-1 0,0 3-9 0,-2 3 7 15,2 1-2-15,-3 1 2 0,1 2-1 16,-2 0-2-16,-2-5 5 0,-1 2 11 0,-4-1 13 0,1-4 15 0,-4-1 27 15,-4-1 9-15,2-3 15 0,-4-2 15 0,-1-1 15 16,-2-2 2-16,-2-3-3 0,3-1-5 0,-1-4-15 16,-1 3-5-16,-2-6-10 0,3 2-4 0,-1-6-15 0,-1 2-5 15,1-6-11-15,-2 3-8 0,2-4-5 0,-1-4-4 16,0 1-11-16,-1-1-7 0,-1-5-9 0,1-2-6 16,-1-2-1-16,2-3-3 0,3-2-4 0,-1-3-3 15,4-4-6-15,0-5-14 0,3-3-14 0,1-2-26 0,4-1-21 16,2 1-31-16,2 0-33 0,0 3-43 0,3 5-38 15,-1 8-49-15,-2 2-68 0,-1 8-52 0</inkml:trace>
  <inkml:trace contextRef="#ctx0" brushRef="#br0" timeOffset="68959.0088">26581 9039 1369 0,'3'-10'8'0,"-1"-1"11"0,1 0 27 0,0-2 12 15,-1 3 16-15,-2-1 8 0,2-1 23 0,-1 6 16 16,-1 0-4-16,0 1-6 0,0 3-22 0,-3 3-12 0,1 3-13 16,-2 6-6-16,-3 6-7 0,-4 4-11 0,-3 11 5 15,-5 6 0-15,0 9-4 0,-5 10 3 0,-6 7-3 16,2 7-3-16,-4 6-13 0,-1 5-5 0,0 4-6 15,-1 3-9-15,0 0 1 0,1 4-11 0,3-2-2 0,2-5 2 16,2-4-2-16,1-5 1 0,-1-8-6 0,4-6 3 16,0-7 3-16,5-9 9 0,-2-6 5 0,1-5-8 0,1-8 0 15,1-5-20-15,2-5-23 0,3-5-32 0,0-2-53 16,3-5-60-16,2-5-76 0,1-3-71 0</inkml:trace>
  <inkml:trace contextRef="#ctx0" brushRef="#br0" timeOffset="69354.3587">26580 8960 1068 0,'0'-9'29'0,"1"2"38"0,-1 0 33 0,3 1 27 15,-1-2 31-15,-2 3 20 0,3 1 27 0,0 0 17 16,-3 0-15-16,2 4-31 0,-2-3-20 0,0 3-14 16,0 0-22-16,0 0-16 0,-2 3-27 0,2-3-24 15,0 2-15-15,0 1-8 0,2 1-10 0,1 2-15 0,4 4-7 16,2-1-4-16,2 7 3 0,6 1 5 0,4 4 2 15,4 3 6-15,4 2-9 0,4 2 4 0,5 0-4 16,4 1 8-16,3-1-4 0,7 1 9 0,5-1 6 0,6-4-6 16,5 2 3-16,5 0-4 0,6-3 1 0,3 0-10 15,5-3 4-15,-5 0-3 0,-3-3-7 0,-2 0 1 0,-7-3 7 16,-5-4 2-16,-10-1 1 0,-4-2-8 0,-10-1-28 16,-5-2-64-16,-7-4-62 0,-9 2-84 0,-4-4-98 15</inkml:trace>
  <inkml:trace contextRef="#ctx0" brushRef="#br0" timeOffset="69931.7469">26631 9076 685 0,'1'-3'23'0,"-1"0"24"16,2 1 26-16,-1-1 18 0,-1 3 17 0,0-2 22 15,-1 0 25-15,1 2 16 0,0-2-1 0,0-1-9 16,0 3-18-16,-2 0-18 0,4 0-8 0,-2 0-23 15,0 3-28-15,0-1-19 0,1-2-23 0,-1 4-3 0,3 6 20 16,-3 3 18-16,3 8 0 0,2 6 5 0,-2 6 13 16,4 13 2-16,-1 3 3 0,3 11-3 0,-1 1-23 0,0 7-14 15,0 2 1-15,3 5-3 0,0 0-14 16,-1 2 9-16,2 0-6 0,-2-1-8 0,2-2-7 0,-4-4-4 16,2-3-10-16,-2-7-2 0,0-4 0 0,-2-5-2 15,0-6 2-15,-2-7 2 0,-1-4 8 0,-1-6 12 0,-1-7 7 16,-1-1 13-16,-1-6 14 0,-1-2-6 0,-1-5-1 15,-1-2 2-15,1-2-4 0,0-1-18 0,1-2-17 16,-2-3-26-16,-4 0-36 0,3-4-25 0,0-1-35 0,-3 0-49 16,2-4-56-16,-2 0-53 0,-3-2-50 0,3-2-70 0</inkml:trace>
  <inkml:trace contextRef="#ctx0" brushRef="#br0" timeOffset="71059.2203">23683 11304 955 0,'-5'-4'29'0,"1"-2"26"0,1 1 24 15,-3-1 27-15,0 0 21 0,1 1 23 0,2 1 24 0,-2-1 21 16,3 2-10-16,-1-2-11 0,3 4-9 0,0-2-7 16,-1 3-5-16,1-1-5 0,1-1-5 0,-1 2-16 15,0 0-3-15,0 0-1 0,0 0-8 0,2 2-10 0,-2-1-16 16,1-1-12-16,-1 2-23 0,0-2-14 0,0 1-12 16,0 2-13-16,2 2-5 0,0 2-10 0,3 5 3 0,-2 3-11 15,4 6 9-15,1 3 12 0,2 3-5 16,1 3 4-16,3 4-1 0,-1-2-1 0,3 0-7 0,-2-2 9 15,3-1-8-15,-1-1-18 0,1-5-15 0,1-1-27 0,-6-3-24 16,6-4-28-16,-6-2-34 0,0-5-42 0,0-2-47 16,-1-3-32-16,-1-3-45 0,-3-3-44 0,3-2-57 15</inkml:trace>
  <inkml:trace contextRef="#ctx0" brushRef="#br0" timeOffset="71708.6586">24010 11368 2198 0,'1'1'28'0,"-1"-2"28"16,3 0 25-16,-3-2 6 0,2 3 11 0,-2 0 10 0,2 0-6 15,-2 3 3-15,0-2-28 0,1 2-20 0,-1 1-18 16,3 1 5-16,-1 2-15 0,-2-1-9 0,4 5 7 16,0 0-1-16,-3 0-3 0,2 2-8 0,2-1-10 15,0-1-5-15,2 0 3 0,-2 1-1 0,3-4-1 16,-3 1-5-16,3-2 2 0,-3-2 4 0,1-1 2 0,-3-1-5 15,2-2 1-15,-3 0 1 0,-1-2 5 0,3-1 1 16,-3-1-1-16,4-4-11 0,-2-1-12 0,3-2-6 16,0-3-12-16,3-2-7 0,-3-2-8 0,3 0-2 0,-2 0 1 15,-1 0 7-15,0-3 15 0,-1 3 4 0,1-1 13 16,1-1 0-16,-4 2 1 0,2 1 8 0,-4-1-1 0,2 5 1 16,-1 0-1-16,1 3 8 0,-1 3 1 0,-2 2 11 15,1 1 4-15,-1 2-3 0,0 1 1 0,0 1 2 16,3-1-5-16,-3 0-5 0,0 4 13 0,3 0 4 0,-1 1 3 15,1-1 8-15,0 6 4 0,2-3 3 0,3 5 10 16,1 1 2-16,3-1-11 0,-3 4-12 0,4 0-4 16,1-1-10-16,0 1 0 0,1 0-5 0,-2-3-7 0,0-1-2 15,4-3-4-15,-4 0 3 0,-1-3 4 0,2-2-3 16,-5-3 0-16,2-1-2 0,-1-1 3 0,-4-3-2 16,4-3 0-16,-3-1-4 0,1-4-24 0,-1 2-21 0,-1-6-28 15,3-1-32-15,-1 0-33 0,-1-4-32 0,-1 0-27 16,-1-3-21-16,-1 0-13 0,1-1 0 0,-3-1 10 0,-1 0 8 15,-2-2 23-15,-1-2 29 0,-1-2 29 0,-3 1 21 16,1-1 35-16,-1-1 23 0,-4 1 23 0,4-2 44 16,-4 0 52-16,2 3 20 0,0-1 14 0,-2 2 26 15,2-1 39-15,1 5 39 0,2 2 30 0,-1 5 1 0,0 4-30 16,4 6-5-16,1 1-3 0,1 6-17 0,-2 2-39 16,2 0-35-16,0 2-40 0,2-2-20 0,-2 3-12 0,1-1 9 15,1 5 9-15,0-2 10 0,2 5 17 0,-1 3-1 16,4 1 12-16,-3 5 3 0,4 2-1 0,-1 1-21 15,2 3-18-15,1 0-17 0,-1 0-17 0,2 1-2 16,0 2-7-16,3-2-1 0,-3 3 0 0,2 0-2 0,0-1-9 16,-4-2-19-16,5-1-19 0,-4-1-18 0,0-6-30 15,0 1-32-15,-2-5-64 0,0-3-45 0,-3-1-32 16,2-2-36-16,-1-4-40 0,-5-1-53 0</inkml:trace>
  <inkml:trace contextRef="#ctx0" brushRef="#br0" timeOffset="71917.7991">24388 10992 2232 0,'-8'2'28'0,"0"1"21"16,4-3 6-16,3-1 7 0,-3-1-5 0,4 2 7 0,0-1 1 16,2 0-2-16,1-2-26 0,1 0-19 15,0-2-8-15,1-1-4 0,6-2 1 0,-1 1-8 0,2-3 5 16,2-1 2-16,1 1 0 0,0 0-1 0,-2 3-11 0,4 0-15 15,-4-1-24-15,0 3-26 0,-4 1-41 16,1 1-47-16,-4-2-53 0,-1 5-54 0,-4 0-72 0</inkml:trace>
  <inkml:trace contextRef="#ctx0" brushRef="#br0" timeOffset="72200.4886">23156 11098 3039 0,'2'2'1'0,"-4"-2"8"0,2 0 10 0,3-3-4 0,-4 2 0 16,-3-2 2-16,1 2-4 0,2-1-9 0,-5 0-20 16,2-2-40-16,1 1-35 0,-2-2-18 0,2 4-23 15,3 1-30-15,0 0-28 0,0 0-44 0,0 0-44 0,0 0-17 16</inkml:trace>
  <inkml:trace contextRef="#ctx0" brushRef="#br0" timeOffset="72916.4722">26422 11044 1160 0,'-5'-1'6'0,"-3"-2"5"0,-2 2 8 0,1 1 6 16,-2 0 1-16,-2 1 3 0,-4 5 6 0,1-1 6 0,0 3-4 15,-2 1-4-15,0 1 5 0,-1 1 5 0,3 1 17 16,-1 0 2-16,2 0 2 0,1-2 0 0,3 2 3 16,2-1 2-16,3-1-17 0,1-2-5 0,2 1-20 15,1-1 1-15,0 0-8 0,4 0-8 0,0 0 4 0,1-2 5 16,2 2 7-16,1 0-4 0,2 0 1 0,1 0 1 15,3 0 0-15,1 1 3 0,4 0-4 0,1-1-12 16,1 3-4-16,2-1 1 0,1 1 1 0,2-2-7 0,-1 4-1 16,-2-1 4-16,1-3-4 0,0 3 1 0,-4 1-1 15,-1-2 2-15,-3-1-4 0,-1-1 6 0,-4-1 2 0,-1 0 7 16,-3-1 7-16,1-2 20 0,-3 2 14 0,-3-2 0 16,0 0 0-16,-3 2 3 0,0-2-6 0,-3 2-11 15,0 1-3-15,-1-2-18 0,-3 2-10 0,1-1-5 16,-2-1-2-16,3-1-8 0,-3 1 1 0,0-1-14 0,3-2-15 15,-3-1-28-15,3-1-18 0,-1-1-27 0,-2-1-38 16,4-1-51-16,-2-5-59 0,1 0-46 0</inkml:trace>
  <inkml:trace contextRef="#ctx0" brushRef="#br0" timeOffset="73361.7707">26524 10851 1539 0,'5'0'6'0,"-3"0"-1"16,-1-1 13-16,3 2 38 0,-3 2 27 0,4 3 20 0,-3 1 15 16,2 3 8-16,-1 3 5 0,0 3 11 0,4 4-5 15,-4 2-20-15,3 5-15 0,2-1-8 0,-2 6-6 16,4-1-1-16,-2 1-6 0,3 1-6 0,-2 0-6 0,3-2-19 16,0 2-13-16,-1-4-8 0,-1-2-11 0,2-3-4 15,0 0-5-15,0-2-1 0,-2-3-5 0,-2-2 2 16,2-2-2-16,-2-2-3 0,0-2 0 0,0 1 0 15,0-4-1-15,-2-1-4 0,-2-1 3 0,0-3 1 0,0-2 7 16,-3 2-3-16,1-2 6 0,-2-1 1 0,0-1 4 16,0-1-3-16,-2 1 10 0,2 1-4 0,0-1-7 15,-1-1 7-15,1-3-6 0,-2 0-4 0,2 0-4 0,-2-4 4 16,2-2-11-16,-1-2 4 0,1-2 2 0,0-3-7 16,0-2 2-16,1-1 0 0,-1-4-2 0,2 0-1 0,1 0 0 15,0 0 2-15,-1 3-3 0,4 1 3 0,-3 1-9 16,2 4 3-16,-2 3 0 0,2 1 6 0,0 4-4 15,1 2-3-15,0 0 0 0,-3 1 5 0,1 5 4 0,0-3-1 16,1 1 1-16,0 2-4 0,1 2 5 0,0 1 4 16,-1 2 3-16,3 1-6 0,1 0 6 0,-1 6 2 0,-1-1 1 15,1 1 1-15,1 2-17 0,-1 0-13 0,0 3-26 16,0-1-22-16,1 1-33 0,-4 0-29 0,2 1-36 16,-1 0-46-16,0-1-30 0,0-1-43 0,1-1-5 15,-2-4-3-15,-1 1 4 0</inkml:trace>
  <inkml:trace contextRef="#ctx0" brushRef="#br0" timeOffset="74104.2704">27226 11030 1380 0,'7'-16'42'0,"-3"2"31"0,-2-3 29 0,1 3 35 0,-4 3 27 16,-1 1 25-16,0 2 16 0,-1 2 8 0,0 0-21 15,0 0-16-15,-4 3-27 0,4 2-34 0,0 0-29 16,-3 1-26-16,4 2-17 0,-1 1-8 0,0 4-23 0,1 3-15 15,1 1 2-15,-1 3-7 0,1 3 2 0,-1 3 1 16,0 2 0-16,2 2 1 0,2 1 0 0,0 1 4 16,-1 1-1-16,2-1 7 0,-1-1 2 0,1 1-7 0,2-2 6 15,1 0-3-15,-1-2-27 0,1-5-12 0,1 2 4 16,-1-5-4-16,5-1-5 0,-3-2 11 0,0-5-4 16,-2 0 1-16,3-3 29 0,-4-3 12 0,2-2-10 15,-1-2-2-15,-3-4 4 0,5 3-8 0,-3-7-1 0,-2 4-4 16,3-5-6-16,-2 0-6 0,0 0 3 0,2-2-4 15,-3 1 0-15,-1-1 2 0,0-1-1 0,-1 2 5 16,-1-3 1-16,2 1 1 0,-2 2 8 0,-2-1 5 0,2-1-4 16,-1 2 4-16,-1-2 0 0,2 0 4 0,-2 0 4 15,2-1 3-15,-1 2-5 0,-1-4 7 0,2 2-2 16,-1-1 4-16,-2-1-4 0,3-2 1 0,0 3-2 0,0-2-2 16,0 0 1-16,4 3-7 0,-1 0 10 0,2 5-7 15,0-1 11-15,3 4-6 0,0 2 2 0,0 1 1 16,0 4 0-16,1 1-3 0,2 2-5 0,0 2 5 0,1 4-1 15,0 3-2-15,3 3-2 0,0 3-2 0,-2 4 4 0,4 1 3 16,-2 1-3-16,0 3-5 0,-2-1-2 16,2-1 2-16,0 0-2 0,-1-2 4 0,-3-1-3 0,0 1 1 15,0-3 1-15,-3-2 7 0,0 0-2 0,-2-3-2 16,-1 0 7-16,-2-2-2 0,-3-1 10 0,2-2 12 16,-4-1 15-16,1-1-4 0,-3 1 4 0,-1-3 5 0,0-2-6 15,-2 1 6-15,-1-2-9 0,0 0-10 0,-1-2-15 16,1 0-2-16,-2-3-5 0,1 0-4 0,1-3-9 15,-2-1-13-15,4-1-27 0,-3-2-9 0,4-4-14 0,-1-2-16 16,-1-3-20-16,1-3-17 0,2-4-3 0,0-3 4 16,-1-3 22-16,2 0 4 0,0-5 18 0,3 1 17 0,-2 2 16 15,2 2 23-15,0 1 10 0,0 3 11 0,2 6 8 16,-2 3 11-16,5 3 3 0,-4 2 10 0,1 1 11 16,1-2 5-16,-1 4 14 0,0 2 5 0,-1-1 4 0,1-1 0 15,-1 1 3-15,-1 0-5 0,3 3 2 0,-1-1-9 16,-1 2-10-16,-1 3-17 0,2 0-9 0,-1 2-13 15,-1 2-7-15,2 1-4 0,-2 2-14 0,3 3 5 16,-1 1 2-16,1 2 7 0,2 8 4 0,-2 0 1 0,5 7 1 16,-2 2-4-16,2 6 10 0,-3 2-2 0,4 3-7 15,-2 1-2-15,2 0 0 0,-1-1-20 0,0 0-24 16,0-4-26-16,-2-3-28 0,2-4-27 0,0-3-36 0,-2-5-47 16,-1-4-44-16,-2-4-34 0,-1-3-48 0</inkml:trace>
  <inkml:trace contextRef="#ctx0" brushRef="#br0" timeOffset="74291.8971">27383 10877 2052 0,'-10'-4'7'15,"4"2"14"-15,-2-5 2 0,8 2-3 0,0-3 0 16,0 4-3-16,2-6 1 0,1 0-1 0,4 1-6 15,0-4-12-15,4 1-5 0,3 0 3 0,-1-1 2 0,7 0-27 16,-2 1-51-16,4-3-58 0,0 1-69 0</inkml:trace>
  <inkml:trace contextRef="#ctx0" brushRef="#br0" timeOffset="74964.8496">28927 10065 1454 0,'-2'-7'22'15,"-1"0"29"-15,0-1 24 0,0-1 32 0,-5 1 15 16,2 1 21-16,-2 2 16 0,1-2 20 0,-5 2-14 0,4 0-18 16,-2 2-19-16,0 2-29 0,0-2-12 0,0 3-20 15,0 3-18-15,-2 1-22 0,3 1-9 0,-4 4-11 16,2 3-6-16,-3 3-9 0,3 3 1 0,-2 5-2 0,-1 4-2 0,1 2 8 15,1 2-4-15,1 3 4 0,1 1-5 16,2-2 13-16,2 1-2 0,4-2-3 0,1-2 6 0,4-2-2 16,0-3 5-16,4-5-3 0,3-1 7 0,0-3-3 15,2-3-1-15,1-2-1 0,0-3 2 0,-1-4-7 16,3-2 5-16,-1-2 0 0,-1-5-4 0,2 1-8 0,-2-5-8 16,4-4-7-16,-1-2-15 0,2 2-11 0,-2-3-12 15,1-2-11-15,-1-3-5 0,1 0-4 0,-1-2 9 16,-2 0 2-16,2-4 7 0,-2-3-2 0,-1-3 8 15,-1-3 4-15,-2-3 6 0,-2-2 10 0,-1 0 1 0,0-3 5 16,-6-1 4-16,1 0 16 0,-5 0 8 0,1 4 18 16,-3 1 23-16,1 3 36 0,-4 0 8 0,2 3 24 0,-2 8 28 15,-1 3 20-15,2 4 12 0,-1 3 4 0,3 4-8 16,-1 4-32-16,0 3-4 0,4 2-13 0,1 1-35 16,-1 0-21-16,0 5-31 0,2-1-17 0,2 3-8 0,-2 4-3 15,-2 5-7-15,1 4-5 0,-1 5 2 0,1 5 5 16,-1 3 11-16,0 6 5 0,2 1-5 0,-1 0-13 15,2 2-18-15,1-2-20 0,3 0-35 0,1-1-42 16,2-3-51-16,1 3-63 0,-2-4-65 0,1-2-39 0,3-3-11 16,-3-2-8-16,1-6 4 0,2-4 18 0,-3-3 18 15</inkml:trace>
  <inkml:trace contextRef="#ctx0" brushRef="#br0" timeOffset="75253.0451">29275 9838 1744 0,'0'-15'42'0,"4"6"32"0,-4-1 29 16,2 4 20-16,-1 2 12 0,-2 3 3 0,1 1 0 16,0 0-1-16,0 1-44 0,0 2-29 0,0 1-30 0,0 4-15 15,-2 1-6-15,2 8 7 0,-2 0 2 0,0 4-1 16,-1 4 5-16,1 3-8 0,-1 2 4 0,1 2-5 16,2-2-5-16,0 0-12 0,2 2-5 0,1-3 2 15,2-3-3-15,1-1 2 0,2-4-4 0,-2-2 2 0,2-4 0 16,3 0 0-16,-3-6 3 0,2-4 0 0,-1 2 3 15,2-5 3-15,-3-1 3 0,3-4-3 0,0-1 0 0,1-4 3 16,0 1-6-16,-1-3 5 0,0-2-2 0,0-1 1 16,-3 0-2-16,2-2-4 0,-3-2 5 0,0 3 0 0,-1-4 9 15,-1-1-4-15,-2 0-2 0,0-3 0 0,-3-3 2 0,-1-3 4 16,-2-1-11-16,-1-1 2 0,0-3-15 16,-5-1-19-16,0 0-24 0,1 1-22 0,-3 1-23 0,3 2-36 15,-1 4-32-15,1 2-39 0,3 4-36 0,-1 3-18 16,0 5-16-16,3 2-23 0</inkml:trace>
  <inkml:trace contextRef="#ctx0" brushRef="#br0" timeOffset="76445.8472">29596 9607 527 0,'14'3'14'16,"-3"-3"12"-16,0 2 15 0,0 1 9 0,-3 1 20 0,-2-1 28 16,1 6 24-16,-2-1 25 0,0 4 9 0,-1 2 6 15,-1 4-7-15,-2 1 6 0,1 5-9 0,-2 1-20 0,2 1-14 16,-1 3-26-16,-1-3-20 0,2 2-18 0,-2-3-7 15,2-2-13-15,-1-1-15 0,2-3-4 0,2-1-12 0,-3-4-1 16,4-2-1-16,-3-4 1 0,0-2 1 0,2-1 1 0,-2-3 0 16,-1 1-1-16,-1-3 10 0,1 0 9 15,0-3-6-15,1 0 3 0,1-2 1 0,3-4 0 0,1 1 2 16,1-4 0-16,4-1-13 0,-2-2-6 0,4-2 6 0,0 2 1 16,0 0-10-16,0-2 4 0,0 0-5 15,-2 1 1-15,1-1 3 0,-1 0 1 0,-2 3-4 0,3-3-4 16,-4 2 7-16,1-1-9 0,-2 0 9 0,-1 2-2 15,-1 2 1-15,-4 0-4 0,3 3 2 0,-3 1 2 16,0 1-5-16,-3 5-4 0,2-1-2 0,-2 3-4 0,0 0 1 16,0 3 4-16,0-1 1 0,0 3 0 0,0 1-2 0,2-1 10 15,-1 5 1-15,-1 0 2 0,2 0-2 16,-1 2-2-16,1-1 0 0,1 2-3 0,-1-1 9 0,-1 1-8 16,3-2 2-16,0-1-4 0,-1-1 2 0,0-1 1 0,2-3-5 15,0-1 0-15,0-1-5 0,0-3 3 0,1-3-5 16,0-1-8-16,2-3-14 0,-1 0-3 0,0-3-7 0,3-3-1 15,-1-1 1-15,-1-1 5 0,0 0 2 0,-2-1 8 16,1-1 10-16,-2-3 3 0,-1 4 11 0,1-3 2 0,-2-1-2 16,0-1-6-16,0-2 3 0,-1-3 5 0,1 1 4 15,0-1 0-15,-1-6 4 0,1 2 2 0,0-3 8 0,2-1 13 16,-2 1 13-16,-3 1 16 0,3 1 5 0,-1 2 9 16,-1 5 11-16,1 5 1 0,-2 4 6 0,3 3-12 15,-3 4-7-15,2 2-21 0,-1 1-5 0,1 4-13 0,-2 1-21 16,0 2-5-16,0-1-16 0,0 7 0 0,0 0-1 15,0 5 2-15,0 4-2 0,0 4 5 0,2 8 4 0,-1 1 5 16,-1 6 4-16,2 1-1 0,-2 3-4 0,3 1 6 16,-3 0 2-16,4 1-2 0,-2-3 0 0,1 1 0 0,0-3 1 15,2 0 2-15,0-6-1 0,-2-3-4 0,2-3-5 16,-1-6 1-16,0-4 1 0,-3-3-2 0,4-3 1 0,-3-3-6 16,-1-2-2-16,1-2 1 0,-1-2 10 0,3-2 1 15,-1 0 1-15,0-3-2 0,3 1 0 0,-1-5 3 16,1 1 3-16,1-5 0 0,1-2-6 0,-1 1-3 0,1-5-2 15,-1 0 2-15,-1-1-3 0,3-4 5 0,-4-1-7 16,3 2 1-16,-1-4 2 0,2 2-4 0,-3 2 3 0,2 0 0 16,0 2 2-16,1 2 1 0,-1 1 0 0,2 4 0 0,2 0 0 15,-4 1 3-15,4 2-3 0,-2 1 0 0,2 2-2 16,-3 2-5-16,2 2 5 0,-3 0 2 0,0 4-12 0,-1 0 5 16,0 4 2-16,1 1 2 0,-3 3 6 0,1 4 3 15,-1 4 2-15,-1 2 5 0,1 6 19 0,-3 1-2 0,0 4 3 16,-2 1 4-16,-2 3-7 0,0 0 5 0,-3 1-5 0,-2-1-2 15,2 1-13-15,0-5 1 0,-3 1-2 0,2-3-7 16,0-6 6-16,-2 0-7 0,1-5 1 0,3-4 3 0,-1-2 3 16,-1-4 1-16,4-3-1 0,-1-1-4 0,3-2-9 15,-2-4-15-15,4-1-11 0,-2-5-8 0,3 1-3 0,-1-6-6 16,5-2-6-16,-2-2-9 0,2-4-5 0,2-3 7 16,0-3-3-16,3-5 1 0,-1 1-5 0,6-7 0 0,-2-1-1 15,5-7 10-15,2-2 12 0,3-6 8 0,2-2 17 16,2-3 2-16,1 3 2 0,0 2 10 0,-3 0 18 0,1 11 17 15,-4 3 23-15,-2 11 12 0,-6 5 14 0,-2 8 18 16,-6 5 16-16,0 5 7 0,-5 3-2 0,1 2-12 16,-4 3-30-16,-2 3-5 0,0-3-25 0,2 4-19 0,-1 1-7 15,-3 8-14-15,1 2-7 0,-2 3 1 0,-1 7 8 0,1 3-9 16,-4 6 7-16,1 3-1 0,-2 6-9 0,1-2 2 16,-1 5-6-16,4-1-7 0,0 2 3 0,1 0 2 0,-3 1-4 15,8-2-4-15,0 0-3 0,2-5-41 0,7 0 2 16,1-4 5-16,2-6-4 0,6-2-3 0,0-5 3 0,0-7 5 15,1-2 6-15,-3-4 41 0,3-5 2 0,-3-4 2 16,3-4-7-16,-1-2 5 0,2-3 2 0,0-2-1 0,2-3-4 16,3-5 0-16,-2 2-7 0,0-3-2 0,2-2 9 0,-3 1-6 15,-2-1 1-15,0-4 1 0,-5 4 4 0,-3-2-3 16,1-2 7-16,-4 3 7 0,-1-4-5 0,-5-1 3 0,-1 2 4 16,-2-1 5-16,-2-1 0 0,-1 4 9 0,-2 1 16 0,-4 1-1 15,-1 3 11-15,-1 2 15 0,-1 3-4 0,2 3-1 0,-4 1 4 16,1 4-2-16,-1 3-12 0,-2 2-8 0,-1 3-13 15,-2 1-9-15,0 3-6 0,1 4-3 0,-5 0-6 0,1 5-4 16,-2 0-1-16,0 3 0 0,-1 3-4 0,0 1 3 16,-2 3 4-16,2 0-3 0,-1 5-22 0,2-1-39 0,-1 3-48 15,-2 1-62-15,2 0-72 0,-2 1-102 0</inkml:trace>
  <inkml:trace contextRef="#ctx0" brushRef="#br0" timeOffset="77573.1667">24011 12350 1603 0,'-5'1'24'16,"2"-1"17"-16,2 0 22 0,1-1 21 0,-4 1 10 0,4 0 17 16,-1 0 6-16,-2-3 12 0,3 3-19 0,3-1-13 15,-3 1-16-15,1-1-14 0,-1 0-6 0,2-1-19 16,0 1-2-16,-1-1-15 0,1 2-4 0,-1 0-3 16,3-4-1-16,-3 2-8 0,4-5-4 0,0-1 2 0,6-2-4 15,-2-5 2-15,4 1-2 0,6-3 1 0,1-4-1 16,4-2 11-16,2 1 8 0,5-2 16 0,2 2 9 0,3-5 15 15,2 1 7-15,2-3 3 0,2 3-5 0,3-3-10 16,2 3-3-16,-1-2-20 0,1-1-1 0,-2 5-13 16,-1 1-6-16,-6 0-6 0,-2 4 0 0,-4 4 1 15,-5 1-6-15,-7 3 3 0,-4 2-3 0,-2 2-4 0,-6 2 5 16,-3 5-2-16,-2-1 1 0,-1 0 8 0,-4 2-6 16,1 0 3-16,-1 4-9 0,-3 1-10 0,-3 0-27 0,-4 6-1 15,-1 1-10-15,-4 2-22 0,-2 3 6 0,-5 3-14 16,-3 1 5-16,0 3 10 0,-3-1 17 0,-1 1 8 15,-1 2 6-15,2-1 15 0,-2 0-5 16,-1 1 7-16,3-2-5 0,0-2-3 0,3 1-7 0,1-2-19 0,-1-2-26 16,3 0-31-16,2-3-29 0,1 0-29 0,1-4-25 15,4-1-38-15,0-2-27 0,5-2-22 0</inkml:trace>
  <inkml:trace contextRef="#ctx0" brushRef="#br0" timeOffset="79825.2332">21994 10847 616 0,'-6'-12'23'0,"1"3"19"16,2-4 26-16,2 2 29 0,-6-1 15 0,5 2 27 16,-2-1 23-16,-1 2 34 0,4-2 11 0,-2 1 15 15,-1 1-1-15,1-1-9 0,0 1 20 0,0 1-9 16,-1 1-6-16,0 0-15 0,-1 0-18 0,1 4-23 0,0-1-20 15,1 1-15-15,1 3-36 0,2-1-21 0,0 2-16 16,0-1-22-16,0 0-21 0,0 3-12 0,0 1-8 16,2 2-6-16,0 6 8 0,-1 4 0 0,1 4-4 15,1 7 7-15,0 5 5 0,3 3 0 0,-3 3 3 0,2 2 1 0,2 1-8 16,1-3 3-16,2 0 6 0,0-2-5 16,4-2 1-16,-1-4 1 0,1-4-4 0,4-2 1 15,-4-3 2-15,3-5-10 0,0-3-8 0,-1-6 3 0,2-1-7 16,-4-4-7-16,3-4-1 0,-2-3-10 0,0-3-20 15,1-4 3-15,1 2-10 0,0-7-11 0,-2 1-3 16,3-4-2-16,1 2 1 0,-4-1 8 0,1-1 17 0,1 1 10 16,-2-1 9-16,0 2 13 0,0-1 9 0,-3 1 6 15,-1-1 3-15,-2 4 4 0,1-1 2 0,-2 1-1 16,-3 3 11-16,0 5 7 0,-2 0 10 0,0 1 13 0,1 4 11 16,-2 1 8-16,-2 1-1 0,2 1 4 0,-1-1-6 15,-1 3 20-15,2 2 0 0,0 1-5 0,1 2 1 16,-1 6-4-16,2 1 4 0,1 4-2 0,0 3-3 0,3 3-24 15,-4 1-19-15,4 3 2 0,-1 3-11 0,-1-2-7 16,3 1 4-16,-1 0 0 0,0 2-11 0,2 1-24 16,-1-2-30-16,3 2-54 0,-3-2-73 0,0-1-54 0,-1 2-56 15,5-5-68-15,-7-5-65 0,2 0-61 0</inkml:trace>
  <inkml:trace contextRef="#ctx0" brushRef="#br0" timeOffset="80810.5161">26687 11988 1700 0,'-1'3'20'0,"-2"-1"25"0,1-2 26 16,2 0 10-16,-3 0 15 0,1 3 14 0,2-2 7 16,-2-1 14-16,2 0-8 0,-3 0-17 0,3 0-14 15,-1 0-7-15,1 0-2 0,1-1-4 0,2 1 4 0,-1-3-11 16,0 1 8-16,3 0 6 0,-1-3 6 0,6 0 6 16,2-7-2-16,4-1-6 0,3-3-10 0,6-4-4 15,4 0-8-15,4-3-15 0,4-2-18 0,1 1-6 16,4-1-12-16,4-1-4 0,4 1-2 0,2 0 0 0,4 1-7 15,-1 2-3-15,4-2 6 0,-1 4-9 0,-2-1-14 16,-3 3-37-16,-7 2-24 0,0 2-38 0,-6 2-38 16,-6 0-46-16,-4 3-61 0,-6 2-62 0,-2-1-63 15,-8 4-52-15</inkml:trace>
  <inkml:trace contextRef="#ctx0" brushRef="#br0" timeOffset="82257.0981">26983 12702 1820 0,'-3'2'15'0,"-1"-2"21"0,1-4 19 0,3 1 17 0,-3-1 15 15,2 2 9-15,-1-5 9 0,-1 2 8 0,1-3-1 16,1 0-18-16,-1 0-14 0,1-1-9 0,1-3-12 15,-2 0-3-15,4 3-3 0,-2-3-9 0,0 0-9 0,1-1-3 16,1 1-1-16,1 1-3 0,0-1 0 0,3 1 2 16,2-1 3-16,0 1 15 0,4 1 3 0,1-2 8 15,4-1-1-15,1 2 7 0,4 0-1 0,-1 2-6 16,3-2-7-16,-1 3-23 0,3 0-5 0,-3 4-4 0,0 2-10 16,-3 3-7-16,2 2-4 0,-3 2-1 0,-2 4 1 15,-4 3 9-15,3 1 2 0,-3 4-1 0,-3 2 0 16,0 2 2-16,-2 1-9 0,-3 3 9 0,-1 1-5 0,-1 1-5 15,-3 2-5-15,-3-2 3 0,-1 2 4 0,-1 0-1 16,-3 0 11-16,0 0-11 0,-3-2 3 0,0-1 7 0,0-2-5 16,0-2-4-16,1 0 7 0,-1-1-1 0,2-4-11 15,1 0 3-15,0-2 8 0,3-2-14 0,-1 0 9 16,3-2-3-16,1-3-10 0,2 1 2 0,0-5 5 16,2 3 5-16,1-4-12 0,2 1 13 0,1-1-3 0,2-3-3 15,2 0 8-15,0-3 1 0,5-1 2 0,0-1-4 16,3 0 4-16,1-4-8 0,4-2 4 0,-2-1 6 15,3 0-10-15,1-2 2 0,0 0 7 0,1-2 4 16,-2 0 3-16,1 0 2 0,0 1-5 0,-3 0 3 0,0 0 4 16,-3 1-7-16,2 0-7 0,-5 3-1 0,3 0-2 15,-5 1 1-15,-2 1 4 0,1 1-11 0,-2 1 7 0,-1 2-4 16,-1-3 0-16,0 1 5 0,-2 1-5 0,1 0 0 16,-2-1-22-16,3 2-17 0,-4 1-27 0,0-2-14 15,2 5-40-15,-4-2-37 0,2 1-46 0,-1-1-53 16,1 1-50-16,-2-1-55 0,2-1-67 0</inkml:trace>
  <inkml:trace contextRef="#ctx0" brushRef="#br0" timeOffset="83325.9047">28837 10896 1603 0,'-3'1'31'0,"-1"1"21"16,3-4 21-16,1 1 14 0,-2-2 22 0,-1 3 17 15,3-1 11-15,-3-1 11 0,3 0-23 0,-1 2-22 16,1-3-11-16,1 3-10 0,-1 0-27 0,0 0-13 0,3 0-8 16,0 0-7-16,-1 0-3 0,1-3 2 0,2 1-4 15,1-2 4-15,2-1 6 0,5 1 1 0,1-2 7 16,3 0 3-16,4-1 12 0,3-2 0 0,4 2-8 16,4-1-7-16,4-1 10 0,2-1-9 0,2 1-6 0,4-2-5 15,2 1-21-15,1-1-3 0,-1-1 9 0,1 3 0 16,1-4-13-16,1 3 11 0,-2-4-2 0,5 2-2 15,-1-1 2-15,1-3 3 0,2 2-3 0,3-4-6 0,1-1 1 16,2 2-6-16,2-4-6 0,1-1 0 0,1 0 1 0,-1 0 0 16,0 1 5-16,1-2-1 0,-4 1 2 0,-2 3-2 15,-3 0 5-15,-3 2-4 0,-2 0 4 0,-5 5-4 0,-1-1-4 16,-8 1 1-16,-1 2 6 0,-5-1 1 0,-3 3-6 16,-6-1 13-16,-1 1-6 0,-4 0 19 0,-2 4 3 0,-4 0 8 15,1 2-3-15,-5-1 5 0,-1 0 8 0,0 2-4 16,-4 0 2-16,1-1-19 0,0 2-6 0,0 0-3 15,-2 0-7-15,0 0 0 0,0 0-8 0,0 0 0 0,2 0-5 16,-2 2 4-16,0-2-4 0,-2 0-10 0,2 0-14 0,0 1-19 16,0-1-16-16,2 0-23 0,-2 1-30 0,2-1-32 15,-1 2-51-15,1-1-39 0,-2-1-50 0,1 4-52 0,-2-4-73 16</inkml:trace>
  <inkml:trace contextRef="#ctx0" brushRef="#br0" timeOffset="87388.7207">29826 11507 1668 0,'0'1'16'0,"2"-4"11"0,-1 0 14 0,-1 2 7 16,2 1 25-16,-2 0 21 0,2 0 13 0,-1 0 17 0,-1 0 0 16,0 0-2-16,0 0-13 0,0 0 7 0,0 0-23 15,0 0-18-15,0 0-9 0,0 0-20 0,0 0-16 0,0 0-6 16,0 0 3-16,-22 45-9 0,14-26-7 0,2 5 5 16,-7 2-5-16,4 5 2 0,-1-1-3 0,-2 2-1 0,2-1-8 15,2 1-4-15,2-3 6 0,1-3-6 0,2-1-1 16,2 0-4-16,-1-5 5 0,4-2 2 0,-1-2 2 0,4-3 1 15,1-1-2-15,2-3 0 0,2-1 1 0,1-1 5 16,6-5 3-16,0 1-3 0,2-3 0 0,5-3-1 16,1-2 2-16,2-1-7 0,3-2 0 0,-2-1 3 0,1-1 1 15,1 0-6-15,-4-2 2 0,-1 2-2 0,-3 0 2 16,0 1 7-16,-6 0-3 0,-2 1 1 0,-1-1-7 16,-5-2 7-16,1 6 2 0,-4-2 10 0,-2-2-4 0,-3 1 2 15,0 2 11-15,-2 0 2 0,-1-3 2 0,-2 1 1 16,-2 3-7-16,0-2-5 0,-4 0 1 0,0 0 6 0,-1-1-2 15,-1-1 4-15,-3 1 3 0,-3-1-2 0,0-1 2 16,-3 1-3-16,-2 1 1 0,2-3-6 0,-3 1-7 0,-2 1-9 16,-1-2-4-16,1 1 3 0,-2-2 9 0,1 4 7 15,-1-2-1-15,4-1-2 0,-2 2 7 0,3 1 4 16,2 0 4-16,2 0-2 0,2 0-12 0,4 3-6 0,3-2 2 16,3 2-1-16,1-1-4 0,3 0-9 0,1 0 3 15,3-2-8-15,0-3 3 0,2 0-2 0,3-4 0 16,0 1-3-16,2-5-1 0,1 0 4 0,3-1-7 0,0-1 2 15,2 1 7-15,-1 0-5 0,1 3-1 0,0 0-4 16,-1 5 5-16,1 2-5 0,-1 2 5 0,0 2-1 0,-3 1-5 16,4 5 3-16,-2 0 3 0,0 3 3 0,-2 1-4 15,1 4 3-15,2 1 3 0,-2 6 1 0,0 0 3 0,2 6 4 16,-1 0-8-16,0 4-4 0,3 0-5 0,-1 3-7 16,1 0-16-16,-3-1-14 0,-1-2-21 0,2 0-27 0,-2 2-16 15,-2-4-20-15,0-2-22 0,-4 0-30 0,-2-2-24 16,3-5-33-16,-5 1-25 0,0-4-29 0,0-3-30 15</inkml:trace>
  <inkml:trace contextRef="#ctx0" brushRef="#br0" timeOffset="88273.3146">30481 11196 1985 0,'12'-7'26'0,"-7"3"15"15,-2-1 13-15,0 4 6 0,-1-2 4 0,-2 3-4 16,0 3-1-16,0-3 2 0,0 1-30 0,0 4-6 0,-2 2-4 16,1 3 1-16,-1 6 16 0,-1 1 8 0,1 3 7 0,1 7 7 15,-5 4 9-15,4 2-7 0,-4 1-2 0,4 3-9 16,-1 1-22-16,0 0-2 0,0 0-9 0,1-1-6 0,0-4-9 16,2-4 5-16,2-1-13 15,0-7 2-15,-1-3 2 0,4-5-2 0,-2-2 0 0,-1-5 7 0,0 0 10 16,-1-4-2-16,-1-2 22 0,0 0 10 0,0-2-4 0,0-1 6 15,0-2 3-15,3-2-9 0,-3-1-8 0,2-3-1 16,0 0-18-16,2-2-12 0,-1-1 4 0,0 0-1 0,2 2-4 16,-2-2 4-16,2-3-6 0,2 0 2 0,0 1 2 15,3-4 1-15,1 2 0 0,3-1-8 0,-1-2 2 0,4 4-3 16,-1 4 3-16,3 1-5 0,0 3 0 0,-2 2 1 16,0 5-1-16,0 2 2 0,0 2 1 0,-3 2-4 0,2 3 9 15,-3 1-2-15,0 3 0 0,-1 0-1 0,-3 5 3 16,-1 1 2-16,0 3 3 0,-5-1 1 0,0 4-2 0,-3-1 3 15,-1 2 2-15,-2-2 2 0,-1 3-8 0,-2-3 2 16,-3-3-2-16,2 5 0 0,-1-3-2 0,-1-4 3 16,-2-1-6-16,3-2-1 0,0-2-10 0,0-3-8 0,2-1-15 15,1-3-2-15,0-3-13 0,4-1-13 0,-1 2-13 16,-1-6-22-16,3 3-7 0,-2-3 5 0,2 1-9 0,0-1-18 16,0-1-3-16,0 0 2 0,2-2-6 0,1-1 10 15,0-1 9-15,2 2 1 0,0-5 14 0,6 2 14 0,-2-4 11 16,4 0 11-16,-1-2 19 0,3 1 9 0,1-3 15 15,0-1 3-15,2-1 8 0,-2 0 9 0,3-1 2 0,0 3-7 16,-1 0 9-16,-1 0 2 0,-1 3 2 0,-2 2 10 16,-3 3 12-16,0 1 10 0,-3 1 20 0,-2 3 18 15,1 0 7-15,-6 0 7 0,1 3 3 0,1 0-9 0,-3-2-10 16,0 0 0-16,2 2-10 0,2 0-18 0,-4-2-5 16,3 2 3-16,1-3 5 0,-1 3 9 0,0 0 3 15,0-1-3-15,-1 2-2 0,1-3 8 0,-1 3 0 0,-1 3-5 16,-1-3-7-16,2 2 6 0,2 1 1 0,-2 1 11 15,1 4 7-15,0 5 2 0,5 0-1 0,-1 7 0 16,3 4 0-16,-3 5-5 0,4 5-1 0,0 3-8 16,-2 4-15-16,3 2 0 0,-2 3-3 0,-2 4 0 0,-1 4-4 15,-1 1-9-15,-1 6-4 0,-2 2-9 0,-3 0-4 0,-4 4-3 16,0 4-2-16,-4-3-8 0,2-3 4 16,-2-2-7-16,-1-2-9 0,-1-3 5 0,2-5 2 15,-1-6-3-15,-1-3 2 0,2-3 4 0,-4-6-1 0,2-4 0 16,-1-3 4-16,-3-6-4 0,1 1 5 0,-1-7 3 15,-2-2 0-15,-1-4-5 0,1-3 2 0,-3-2 3 16,3-5 0-16,-1 0 5 0,-2-2-6 0,6-5 6 16,0 0-8-16,-2-3 9 0,5-5-4 0,-2-2 3 0,4-5 5 15,3-4-2-15,-1-3 1 0,2-8-6 0,0-5 6 16,4-5-4-16,3-6-2 0,0-8-6 0,3-1 5 0,1-9-3 16,1-4-10-16,4 0-6 0,-1-5-10 0,3 1-11 15,-2-1-14-15,-1 2-14 0,3 3-35 0,-3 3-19 16,1 3-25-16,0 5-39 0,-1 1-37 0,0 2-42 0,-2 3-49 15,1 3-41-15,-1-1-48 0</inkml:trace>
  <inkml:trace contextRef="#ctx0" brushRef="#br0" timeOffset="88503.9714">31020 10972 285 0,'3'-18'14'0,"0"-1"8"0,2 2 17 16,0 1 27-16,2 2 24 0,0-1 18 0,1 1 20 16,-2 2 26-16,3 0 0 0,-2 3 16 0,1 0 0 15,-2 2-14-15,-1 2-10 0,1 2 1 0,-4 2-16 0,1 0-20 16,-3 1-17-16,0 1-24 0,0 0-21 0,0 1-11 15,0-1 2-15,0 4 2 0,1 6 6 0,4-1 5 16,-3 3 19-16,4 7 15 0,-1 1 16 0,3 8 6 0,-2 0 3 16,2 5-15-16,3 3 2 0,-3 5 1 0,2 3-7 15,2 2 5-15,-1 5-15 0,2 3-6 0,1 4-20 16,2 3-3-16,0-2-11 0,-4 0-9 0,2-5-12 16,-1 0-22-16,-3-2-5 0,2-8-26 0,-4-5-31 0,0-4-46 0,-2-2-51 15,2-5-60-15,-3-4-99 0,0-4-48 16,0-2-58-16</inkml:trace>
  <inkml:trace contextRef="#ctx0" brushRef="#br0" timeOffset="89062.6239">31141 11396 1560 0,'-1'-12'23'0,"2"0"14"16,1 4 6-16,6-4 6 0,-3 2 2 0,2 1 1 16,3-1 3-16,-2 1 0 0,6 1-22 0,-3-1-13 15,5 1-1-15,-2 2-10 0,2-1 0 0,0 0-3 0,0 1-2 16,-2 3-1-16,2-2 8 0,-2 3-8 0,-1-3-1 16,1 3 5-16,-1-1-5 0,-1 2 7 0,-1-1-3 15,-1 1-2-15,-1-1-4 0,-1 2 2 0,-3-2-2 0,0 2 1 16,-2 0 5-16,1 2-8 0,-2-2 5 0,0 2 14 15,-1-1 13-15,1 2 18 0,-1 4 8 0,-1-2-4 16,2 3 1-16,-2 1 5 0,0 2 7 0,2 0-8 16,-1 0-13-16,-1 2-8 0,0-1-8 0,2-1 2 0,-2-2 1 15,3 1 3-15,0-1-6 0,0-2-6 0,3-2 4 16,-1 1-4-16,3-4 3 0,2 1 1 0,-1-2 0 0,4-2-5 16,1-2-1-16,0-1-4 0,5-2-7 0,0-2 3 15,3 1-6-15,-1-3 0 0,0-1-7 0,2 1-4 16,1-2 4-16,1-1 4 0,-4 1-2 0,4-2-10 15,-3 1 6-15,0-1-6 0,-1 2 3 0,-1-5-1 0,-3 5-1 16,-2-2-4-16,-2-1 3 0,-2-2 11 0,-2 0-4 16,-2 0 7-16,-6-2 2 0,-1 2 7 0,-1-1 1 0,-4 2 9 15,-3-1 1-15,0 7-4 0,-6-1 1 0,-1 3-7 16,-2 4 0-16,-5 4-5 0,-2 3-5 0,-4 6-5 16,-4 3-1-16,-4 6-7 0,-2 2 1 0,-2 9 2 15,-1 1 1-15,0 8 5 0,2 1 1 0,2 4-4 0,2 3 4 16,7 3 1-16,1 1-5 0,8 0 2 0,3-3-6 15,7-2 0-15,3-4 1 0,4-3 1 0,2-7-10 0,5-3 2 16,1-3-8-16,5-5-13 0,0-6-57 0,5-2-56 16,-2-2-23-16,3-4-54 0,1-5-71 0,1-5-75 15</inkml:trace>
  <inkml:trace contextRef="#ctx0" brushRef="#br0" timeOffset="93790.1924">30171 8869 1820 0,'11'-13'17'15,"0"1"14"-15,-5 1 25 0,1 0 19 0,-2 0 24 0,-2 6 15 0,0 0 14 16,1-2 8-16,-2 5-12 0,0-2-5 0,14 3-22 16,-18-1-9-16,2 2-8 0,-2 0-12 0,1 0-9 15,1 3-9-15,-2-1-7 0,-1 2-3 0,-17 3 4 16,13 3-11-16,-2 7-6 0,-5 3 12 0,-4 8-4 0,-4 6 1 15,-5 6 7-15,-3 7-2 0,-5 5-11 0,-3 6 1 16,-4 4-13-16,-1 1-18 0,-4 6 0 0,-1 1 5 0,1 2-10 16,-4-4 3-16,2 2 1 0,2 0-4 0,1-3 8 15,2-3 8-15,3-2 11 0,2-3 1 0,3-6 9 16,6 1 0-16,0-8 5 0,5-5 4 0,4-3-2 16,1-6-10-16,7-3-16 0,2-4 1 0,2-3-11 0,2-4-3 15,4-1 2-15,0-2-9 0,1-3-1 0,2-3-11 16,0 0-10-16,0-4-25 0,0-2-20 0,0 2-16 0,0-3-30 15,2-1-20-15,1-1-22 0,0-1-21 0,2-1-33 16,0-3-39-16,1 3-39 0,2-4-61 0</inkml:trace>
  <inkml:trace contextRef="#ctx0" brushRef="#br0" timeOffset="94589.8798">29017 7881 2086 0,'3'-4'14'0,"2"0"19"16,-3 1 27-16,1-2 25 0,-1 4 16 0,-1-2 3 0,2 3 6 15,-2 0 2-15,-1 0-14 0,-1 0-24 0,1 0-23 16,-3 0-30-16,3 3-21 0,-1-2-5 0,1 4-2 16,-2 3 14-16,2 1 14 0,-2 9 14 0,-1 4 8 0,-2 5 7 15,2 5 10-15,-2 5 2 0,-1 6 2 0,-2 2-10 16,0 3-15-16,0 0-13 0,-2-1-6 0,0 2-1 16,0-3-8-16,-2-2-5 0,1-1-9 0,1-6 0 0,-1-2-3 15,2-3 1-15,2-4-4 0,2-5-4 0,-1-3 5 16,5-3 1-16,1-2 4 0,0-3-2 0,1-2 8 15,5-2 11-15,-2-3 8 0,2-2 2 0,2 2 4 16,3-1 9-16,0-4 1 0,2 0 1 0,2 0-4 0,3-4-11 16,1 2-8-16,1-4-12 0,0 0-16 0,2-2-31 15,-2 0-31-15,-1-3-38 0,0-2-52 0,1 1-58 16,-2-2-60-16,2-3-63 0,-2 2-78 0</inkml:trace>
  <inkml:trace contextRef="#ctx0" brushRef="#br0" timeOffset="95914.4616">29482 8211 1777 0,'-2'-3'28'0,"1"2"42"0,-1-3 14 0,2 0 12 15,-3 4 2-15,1-2-1 0,-1 2 4 0,-2 0 2 16,2 2-27-16,-4 2-43 0,0 1-13 0,-1 3-10 0,-3 4 2 16,2 0 6-16,-3 5-2 0,0 3-5 0,-1 4-2 15,2 1 6-15,-1 1 0 0,0 3-4 0,2-3-5 16,0 3-1-16,4 0-8 0,-1-2 1 0,6-3 8 0,-1-1-12 15,2-5 2-15,3-1-1 0,0-1 3 0,1-3-1 16,2-2-2-16,2-4 2 0,0-1-4 0,-2-1 8 16,2 0-2-16,2-2 4 0,-1-3 0 0,-1 0 0 15,2-1 4-15,-3-1 3 0,3-3-4 0,-2 1 1 0,0-2 1 16,1-1-7-16,-3-2 7 0,2-3-3 0,-1 0-2 0,0 0-6 16,-4-2 2-16,4-2-12 0,-4 2-9 0,0-4-6 15,-1 0-11-15,-2 1-14 0,-2-3 4 0,2 0-4 16,-3 0-2-16,-2 0 6 0,2 0 0 0,-2-1 5 0,2 1-11 15,0 2 8-15,-1-2-4 0,2 2 11 0,2-1-5 16,0 2 6-16,2 3 10 0,-1-1-1 0,2 1 12 16,0 3 7-16,2 0 11 0,-2 1-6 0,0 1 6 0,2 1 2 15,2-1-3-15,-1 2 8 0,1-1 9 0,3 2 5 16,-2-1 10-16,5 3 8 0,-1-1 7 0,-2 0 9 0,4 1 10 16,-1 1 6-16,1 2-3 0,-3-2-4 0,3 3-7 15,0 0-2-15,0 0-6 0,1 2-14 0,-4 0-7 0,1 1-11 16,0 4 1-16,-2 0-1 0,0 5-3 0,1 1 2 15,-4 3-1-15,2 1 2 0,-3 4 12 0,-1 1 3 16,-3 2 5-16,1 1 1 0,-3 0-1 0,-2 0-6 0,-1 0 2 16,0 0-3-16,-2 0-12 0,-1 0-1 0,0-2-9 0,-1 0-4 15,1 0-2-15,0-2 1 0,-1-2-5 0,0 1 1 16,2-4 4-16,-2-1-5 0,2-2 2 0,2-2 5 16,-4-3-7-16,4-1 1 0,-1-2 5 0,4-1 7 0,-3-4 9 15,3 3 20-15,-1-3 6 0,-1-3 9 0,4 3 10 16,-2-1 3-16,1-2-4 0,-1 1-7 0,0-1-13 0,0-2-18 15,0-2-2-15,0-1-16 0,2-2-7 0,-2-1-1 16,1-3 2-16,-1-3-1 0,4-2 4 0,-1-1-2 0,1-2-3 16,1-2 2-16,1-1 3 0,1-2-2 0,1-3 3 15,4 1-1-15,-1-2-7 0,2 1 0 0,1 4 2 16,3-1 2-16,-2 2 0 0,5 4-4 0,-4 2-6 0,1 3 5 16,2 3 2-16,-3 3 1 0,1 1-2 0,-2 2-1 15,-1 5-8-15,-1 1 5 0,-2 0 2 0,0 3-5 0,-3-1 4 16,0 6 3-16,-2-2-1 0,3 4-2 0,-4 3 12 15,2 3-6-15,-1-1-1 0,0 3 8 0,0 2-4 16,-1-1-4-16,0 3-7 0,2-1-13 0,-3-3-13 0,4 0-4 16,-2-1-4-16,1-3-4 0,1-1-6 0,1-2 1 15,-1-3 7-15,3-3 10 0,0-3 6 0,0-1-1 0,5-2-2 16,-3-4-11-16,4 2 1 0,-3-5-14 0,5 1-4 16,0-5-11-16,0 1 7 0,1 0 4 0,-2-2 6 0,1 1 16 15,-1-3 7-15,2 2 11 0,-3-2 7 0,2 0 16 16,-1-1-5-16,-2 0 2 0,1 0 2 0,-4-1-2 0,-1 0 2 15,-1 0 1-15,-3-1 12 0,-2 2-2 0,-3-1 16 16,1-2 13-16,-3 4 4 0,-1-2 8 0,-1 3 2 0,-1-2 16 16,0 0-3-16,-1 1 7 0,-3 3-2 0,3-1-2 0,-2 3-2 15,0 1-5-15,2 2 4 0,-2 1-10 0,2 4-7 16,3-2-12-16,-4 5-10 0,1 3-18 0,1-1-5 0,-3 1 3 16,0 4-19-16,-1 3-2 0,-3 2-3 0,-2 5 0 15,-1 3-3-15,-2 2 12 0,0 3 0 0,0 7-5 0,-2-1 3 16,4 1 4-16,0 2-1 0,1-1 1 0,0-1-9 15,3-3 2-15,2-2 4 0,-1-6-7 0,7-3 8 0,-4-5-7 16,4-3 1-16,0-5 1 0,4 2 11 0,-4-6-9 16,2 1 1-16,1-2 3 0,2 0-4 0,0-2 9 15,1-1-8-15,3-2 5 0,4 0 2 0,-1-1 3 0,3-2-2 16,0 0 3-16,3-3 4 0,-3 3-10 0,4-4 6 0,-1 1 0 16,-3 0 1-16,0 1-4 0,0 1 0 0,0-1-3 15,-5 4-1-15,3 0-1 0,-2 1 4 0,-3 4 1 0,-2 1-6 16,-1 0 1-16,1 1 0 0,-3 4 4 0,2 1 6 15,-2 3 6-15,0 3 2 0,-1 2 9 0,3 6 2 0,-2 5 5 16,3 1 2-16,-3 7-6 0,2-1-2 0,-2 5-5 0,2 3 5 16,-2 4-15-16,-1 2 2 0,1 5 3 0,-3 2 0 15,-3 3 0-15,1 2 2 0,-1 4 2 0,-2 1-4 0,0 3-3 16,-4-3-2-16,1 0-6 0,0 2-6 0,-2-3 4 16,-2-3-10-16,-1-1-4 0,-1-3-7 0,0-4 2 15,-2-7-2-15,2-1 2 0,-3-2 1 0,1-6-1 0,-2-1 1 16,2-5 10-16,-2-1 4 0,-1-3 4 0,1-6 3 0,-1 3-2 15,0-3 7-15,-3-4-1 0,0 0-4 0,0-3 6 16,-2-3-4-16,0 0 0 0,-1-3 6 0,0-4 1 16,1-2-2-16,2-2 17 0,-2-3 11 0,1-1-2 15,2-5 11-15,-1-2 11 0,3-3 1 0,0-3 16 0,3-4-4 16,-1-3-14-16,4-5-2 0,3-4-2 0,3-3-9 16,2-5-14-16,5-6-4 0,0-7-20 0,9-4 3 15,1-5-2-15,4-5-3 0,5-3-9 0,6-2-2 0,1-3-4 16,5 3-18-16,1 1-11 0,4 0-34 0,1 3-30 15,1 2-23-15,1 4-41 0,4 3-37 0,-2 4-47 0,3 4-43 16,-1 8-58-16,1 4-36 0,-1 6-46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10:06:52.990"/>
    </inkml:context>
    <inkml:brush xml:id="br0">
      <inkml:brushProperty name="width" value="0.05292" units="cm"/>
      <inkml:brushProperty name="height" value="0.05292" units="cm"/>
      <inkml:brushProperty name="color" value="#FF0000"/>
    </inkml:brush>
  </inkml:definitions>
  <inkml:trace contextRef="#ctx0" brushRef="#br0">20992 2523 391 0,'-3'-2'7'0,"2"1"18"0,-3-1 17 0,3-3 7 0,1 5 7 16,-2-4 18-16,1 4 13 0,1-3 2 15,-2 1 2-15,0-1-10 0,2 3-5 0,0-2-7 16,0 1-5-16,-1-1-15 0,1 2-12 0,-2-2 7 0,1 2-15 16,1 0-6-16,0 0-9 0,-2 0-5 0,0 0-4 15,2 0 0-15,-1 0-6 0,1 0-4 0,0 0 1 16,0 0-3-16,-2 2 2 0,2-2 0 0,0 0 5 16,0 0-3-16,0 2 10 0,0-2-5 0,2 1 6 0,-2-1 2 15,1 0-7-15,-1 2 7 0,0-2-2 0,0 0-4 16,2 0 1-16,-2 0-1 0,0 0-5 0,2 0-6 15,-2 0 4-15,0 0 3 0,1 0-1 0,1 0 1 0,-1 2-8 16,1-2 4-16,1 1 4 0,-1 1 7 0,3 1 1 16,0-2-10-16,0 2 4 0,0 0-2 0,2 1 8 15,2-2-4-15,0 1-2 0,3-1 4 0,-3-2-6 0,4 3 9 16,1-3-4-16,0 0 3 0,2 2-5 0,4-1-1 0,-1-1 2 16,2 2-3-16,1-2 7 0,3 0-5 15,1 0-1-15,0 0 2 0,2 0 2 0,0 0-2 16,1-2 3-16,1 2-1 0,-4-1-4 0,4-1-4 0,-1 2 4 15,-1-3-6-15,2 2 5 0,-1 1-2 0,-1-3-5 16,1 3 0-16,-4-1 6 0,2 1-6 0,-5-1 2 0,2 1-1 16,-4 0-3-16,-1-1 7 0,-2 1 2 0,1 0-1 15,-4 0 0-15,1 0 7 0,-1 0-6 0,-2 1 6 16,-1 0 2-16,0 0-4 0,-1-1-5 0,-1 2 3 0,-1-1-7 16,-1-1-1-16,-3 1 13 0,0-1-4 0,2 0-7 15,-3 3 7-15,0-3 0 0,-1 0-5 0,-1 0 1 16,2 0 9-16,-1 0-10 0,1 0 7 0,-1 0 16 0,0 0-1 15,-1 0 17-15,-1 0 8 0,0 0 3 0,0 0-4 16,0 0 4-16,0 0-5 0,0 0-11 0,0 0-9 0,0 0-9 16,0 0-6-16,-1 0 0 0,1 0-1 15,0 0-3-15,0 0 0 0,-2 0-4 0,2 0 5 0,0 0-2 16,0 0-4-16,0 0 3 0,-2 0-2 0,2 0-8 16,0 0 6-16,0 0-3 0,0 0-6 0,-1 0-17 0,-1 0-17 15,2 0-30-15,-2 0-44 0,1 0-37 0,-2 2-59 16</inkml:trace>
  <inkml:trace contextRef="#ctx0" brushRef="#br0" timeOffset="16319.9843">9781 6750 266 0,'-5'-2'12'0,"3"-1"7"0,1-2 12 0,-3 4 5 0,3 1 11 16,1-1 10-16,0 1 13 0,0 0 2 0,0 0-16 15,0 0-3-15,0 0-17 0,0 0-8 0,0 0-10 16,1 1-12-16,-1-1-18 0,2 0 3 0,0 1 2 0,1-1-5 15,3 0 6-15,1 0 7 0,3 0-2 0,3 0 0 16,6 0 7-16,1-1-5 0,6 0 7 0,3-4-3 16,6 0 4-16,2 2-7 0,3-1 6 0,1-1-2 15,3 0 0-15,2 0 2 0,1-2-6 0,-1 3 9 0,0-2-6 16,-2-1 2-16,0 3-2 0,-2-4 0 0,-4 3-3 16,-2-2 5-16,-1 2 3 0,-5 0-13 0,-2-2 7 15,-5 2-1-15,0 3-2 0,-3-4 4 0,1 2 3 0,-7 0-8 16,2 1 1-16,-3 0 8 0,-2-1-2 0,0 1 3 15,-2 3-1-15,-1-1-1 0,2-1-6 0,-2 2 7 16,-4-1-7-16,3 2 2 0,-1-1-5 0,0 3 2 0,-1-3 3 16,0 5-8-16,-4 0 8 0,4 0-5 0,-2 2 3 15,1 2 3-15,-4 5 6 0,0-1-2 0,0 4 0 16,-2 5 10-16,0 2-5 0,-1 8 1 0,-2 2 1 0,1 4-9 16,-1 4 0-16,-1 4 0 0,-1 2 1 0,3 5 1 15,0 3 3-15,1 4 2 0,0 3 4 0,3 2 9 16,2 3 6-16,1 1 2 0,0 1-1 0,2-1-4 0,3 1 3 15,1 1 1-15,2-4 3 0,2 3-7 0,-2-2 3 16,-1 5-1-16,2 2 1 0,-3 1 5 0,3 3-5 16,-3 3 3-16,-1 3 1 0,0 2 6 0,3 0 8 0,-3 5 2 15,1 3 5-15,4-2 4 0,0 6 9 0,-1 1-2 16,6 1-7-16,-2-1 4 0,2 4-10 0,3 0 1 16,-2 3-1-16,0-2 0 0,0 2-9 0,-3-1-5 0,-1 1 7 15,-2 0-5-15,-2-1 0 0,-1-2 2 0,-1 0-1 16,-4-2-2-16,0-3 8 0,-4 0-5 0,4 1-3 15,-5-1-5-15,0-2 1 0,0 2-10 0,0-2-13 0,0 2-4 16,1 2-10-16,3-2 6 0,0-2-8 0,3 3 3 16,1-1-6-16,-1 2 0 0,3 1 9 0,0 0-2 15,2-4 4-15,1 2-2 0,-2-3 0 0,1 2 0 16,-2-7 4-16,2 0 10 0,0-4 3 0,-3-2 0 0,4-2 0 16,-2-4-1-16,-1 3 4 0,2-3-2 0,1-2-7 15,-3-2-7-15,0-1-1 0,1-2-4 0,2-3 1 0,-5 1-3 16,1 1 6-16,-2-1-3 0,0 0-1 0,1-2-3 15,1 1-4-15,-3 0 0 0,1-4-5 0,0 0-1 16,-1-3-9-16,1-1 8 0,2-2-5 0,-1-2 8 16,-2-2-4-16,1 4 4 0,-1-5 11 0,2 2-4 15,0 0 7-15,0-1-6 0,1-1 9 0,-1 2-10 0,2-2 2 16,-2-2-3-16,1-2-9 0,-1-1-3 0,0-5-13 16,-3-2-3-16,1-2-10 0,-2-8-8 0,0-1-7 15,-4-3 5-15,0-3-1 0,-4-1 11 0,3-4-2 0,-6-3-5 16,0-1 3-16,-6-2 10 0,-1 0 6 0,-2-4 7 15,-3 1 0-15,0-5 6 0,-1-2 20 0,-2 2 15 0,1-2 3 16,-1-4 13-16,0 0-1 0,1 2-8 0,2-3 10 16,-1 0-10-16,2 0-10 0,-4 0-5 0,2-3 4 15,-1 3-8-15,2 0-4 0,-3 0 0 0,0 0-6 0,-1 0 5 16,-3 3 1-16,0-3-2 0,-2 0-5 0,0 3-1 16,-4-1-1-16,-1 1 8 0,-2 1-10 0,-2 1 7 15,0-3-4-15,-1 3-2 0,-4-1 1 0,0 0 3 16,-1 0 4-16,-1 1-11 0,0 0 13 0,-5 2-3 0,3-2-5 15,-6 5 5-15,0 0 5 0,1-1 4 0,-1 4 2 16,-3-1 7-16,4 2-4 0,-3 0-11 0,2-1 9 16,2 1 0-16,-1 1-6 0,2-1-6 0,1 1-4 0,1-1 1 15,0-2 3-15,1 2 4 0,0-1-1 0,2-1-6 16,1-1 7-16,-3 0 0 0,2-1 4 0,-2-3-11 16,2 2 5-16,0-4-4 0,1 1-1 0,0-2 5 15,0 1-5-15,4-3-3 0,0 0-5 0,5-2 6 0,3 2-7 16,1-1 5-16,3-1 0 0,4 1 1 0,3-2 2 15,0 1-4-15,4-1 8 0,0 2 2 0,0-2-5 0,2 1 1 16,3-2-14-16,0 0-13 0,0 0-13 0,3-1-20 16,0 1-34-16,0-4-36 0,3 2-36 0,-1-5-55 0,1 1-28 15,-1 0-45-15,1-5-44 0</inkml:trace>
  <inkml:trace contextRef="#ctx0" brushRef="#br0" timeOffset="18174.2305">7195 16385 488 0,'0'-7'8'0,"0"2"22"16,3-2 7-16,-5 2 14 0,1 0 11 0,1-2 6 15,-2 3 11-15,2 0 3 0,0 0 1 0,0 1-13 0,0 0 2 16,0 1-1-16,0 0-1 0,2 0 5 0,-2 2-5 0,0-1 3 15,1 1-12-15,-1-2-5 0,0 2-9 0,0 0-10 16,2 1-11-16,-2-1-13 0,0 1-8 0,0 0-9 16,0-1 5-16,0 4-5 0,0-4 0 0,1 5-3 0,-1 1 2 15,4 1 5-15,-3 2 5 0,1 3 0 0,0 2-9 16,2 3 2-16,-4 0 7 0,3 5-5 0,-1-2-2 0,-2 1-1 16,1 1-7-16,-1-3 10 0,0 1 1 0,0 0 6 15,2-2-15-15,-2-3 7 0,1 0 2 0,1-3-3 0,0 0 2 16,1-3-2-16,-1 1 5 0,1-3-10 0,0-4 3 15,3 2 3-15,-1-1 1 0,-1-4-5 0,5 0 8 0,-1-2 1 16,2-3 22-16,2-2 17 0,3-5 15 0,0 0 1 16,3-5-5-16,2-5 9 0,3-2 5 0,2-5 0 0,4-3-30 15,1-4-8-15,2-3-11 0,2-4-6 0,0 0 4 0,4-4-10 16,1-3-5-16,2 1-7 0,3 0 1 0,-4 1-2 16,1 2-1-16,0 8-1 0,-3 4 3 0,-3 4-2 0,-2 7-1 15,-6 4 2-15,-5 4 9 0,-1 6-10 0,-4 0 6 16,-6 3-2-16,1 1-3 0,-5 3 6 0,-2 0 1 0,0 1-2 15,-2-2-3-15,-3 3 4 0,1 0-17 0,1 0-35 16,1 3-23-16,-3-3-30 0,1 1-24 0,1 0-38 16,-2-1-32-16,3 0-48 0</inkml:trace>
  <inkml:trace contextRef="#ctx0" brushRef="#br0" timeOffset="20307.6683">3369 4009 190 0,'-9'4'3'0,"4"-1"-2"0,-3-3-8 0,5-3-1 16,0 6-2-16,1-3 0 0,2 0-3 0,2 1 4 16,0 0 0-16,-1 2 9 0,2-1 17 0,1 3 20 15,0-1 11-15,1 2 14 0,0 1 22 0,3 0 5 0,-2 0 5 16,3 4-4-16,-1 0-5 0,0-1-14 0,2 2-6 15,1 1-14-15,-2-1-17 0,1 0-7 0,-1-1-11 16,1 1 0-16,-2-1 0 0,1-2-7 0,-1-1-2 0,-2-2 5 16,1-1 9-16,-1-2 6 0,-1-1 19 0,-1 0 15 15,0-2 32-15,0 0 27 0,1-2 11 0,3-3 17 16,0-2-5-16,5-1-5 0,2-5-16 0,5-4-20 0,0-2-33 16,5-5-27-16,3-2-14 0,3 0-25 0,0-4-3 15,1-1-14-15,1 0 1 0,2 2 3 0,0 0 5 0,-2-1-4 16,3 1 12-16,-1 1 5 0,0-1-3 0,1 1 18 15,-3 2-5-15,4-3-1 0,-4 3 0 0,5 0 0 16,-4-1-11-16,0 2-11 0,-1 3-24 0,-1 1-40 0,-4 3-43 16,0 4-41-16,-2 1-49 0,-5 5-52 0</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2:00:53.815"/>
    </inkml:context>
    <inkml:brush xml:id="br0">
      <inkml:brushProperty name="width" value="0.05292" units="cm"/>
      <inkml:brushProperty name="height" value="0.05292" units="cm"/>
      <inkml:brushProperty name="color" value="#FF0000"/>
    </inkml:brush>
  </inkml:definitions>
  <inkml:trace contextRef="#ctx0" brushRef="#br0">14271 4205 1433 0,'-1'-8'15'16,"-3"2"24"-16,1-2 36 0,2-1 23 0,-3 1 16 15,3 1 15-15,-2 2 21 0,3 0 13 0,-3-1-2 0,1 3-11 16,1 1-28-16,1-2-23 0,0 4 0 0,0-2-5 15,0 2-10-15,0 0-15 0,0 0-9 0,0 0-4 16,1 0-5-16,-1 0 3 0,0 0-10 0,0 0-13 16,2 0-7-16,-2 2-3 0,0-2 0 0,3 3-12 0,-3-2-6 15,0 1-8-15,0 0-12 0,0 2 5 0,0-1-4 16,3 5 2-16,-2 1 7 0,1 3-4 0,0 5 6 16,2 2 8-16,1 2 5 0,-1 5 1 0,0 1-3 0,1 1 5 15,-1 1-9-15,0-3 6 0,0 2-5 0,0-4-6 16,1-1 3-16,-2 0-5 0,0-4 5 0,3-2-5 15,-1-4 2-15,0 0-3 0,-1-6 3 0,1 3 1 0,3-5-1 16,-4-3 0-16,3 3-2 0,-1-5 4 0,2 0 4 16,2-2 5-16,-2-1-4 0,3-3 4 0,3-5-1 15,-1 2 3-15,2-3 3 0,1-3 1 0,6-4-8 0,0-1-3 16,1-3 5-16,4-1-2 0,-2-1 5 0,5-4-5 16,0-3 0-16,1 1-6 0,3-4 2 0,5 0-5 15,-3-3-2-15,4 0 1 0,1-1-7 0,2 3 14 0,-4 0-9 16,3 3 4-16,-2 2 2 0,0 2 0 0,0 4-2 15,-3 0 4-15,-2 4 7 0,-2 2-13 0,1 0 4 16,-6 4 0-16,-1 3-4 0,-5 1-6 0,-4 2-29 0,-5 4-30 16,-1 1-34-16,-6 2-32 0,-3 1-40 0,1 1-47 15,-4 0-30-15,0 3-21 0,-2 1-16 0,-1 4-37 16</inkml:trace>
  <inkml:trace contextRef="#ctx0" brushRef="#br0" timeOffset="6714.2258">1560 6827 96 0,'-2'-3'2'0,"2"2"12"0,-1-2-2 0,1 3 3 15,0 0 10-15,-2-2-2 0,2 2 9 0,0 0 10 0,0-1 1 16,0 1-6-16,0 0 22 0,0 0 4 0,0-2-4 15,0 4 7-15,0-2 3 0,0-2-2 0,0 2 10 16,0 0 14-16,0 0-11 0,0 0 7 0,0 0-1 16,0 0 0-16,0 0-11 0,0 2-2 0,0-2-10 15,2 0-20-15,-2 1 4 0,0-1-16 0,1 0-6 0,1 0 3 16,-1 0-2-16,2 0 1 0,-3 0 0 0,2 0 4 16,-2-1-11-16,3 2-1 0,-3-1 7 0,0 0-11 0,0 0 7 15,0 0-10-15,0 2-2 0,0-2-7 0,2 0 2 16,-2 0 1-16,1 0-4 0,-1 0-3 0,2 3-4 15,-2-3 2-15,0 2 3 0,1-2 0 0,1 3-3 16,1-2 2-16,2 2-5 0,0-3 6 0,1 4-1 0,2 0 1 16,0-2-5-16,3 3 3 0,0-3 5 0,2 3 0 15,2 0-1-15,0-3 7 0,3 3 3 0,0-1 2 16,4-3 1-16,2 2 3 0,-1-2-5 0,3 1 0 0,-2-2 2 16,2 1-7-16,1-2 1 0,2-1-4 0,-2 1-1 15,-2-2-7-15,3 3-1 0,-5-1-3 0,5-1 1 16,-4 0 0-16,2 2-4 0,0-2 4 0,-3 2 4 0,0-3-5 0,0 3 5 15,1 0 8-15,-2 0-3 0,-3-1 4 16,2 1-1-16,1-1 0 0,-3 1-1 0,0 0 3 16,1 0 6-16,-2 0-12 0,1 0 8 0,-2 0-3 0,0 0 3 15,2 0-5-15,-4 0 0 0,3 0 3 0,0-2-8 16,-1 2 4-16,3-3-1 0,-2 3 0 0,1-1-3 16,0 0-2-16,2-2 5 0,-1 1-3 0,-1 1-3 15,0 0 3-15,2 0-5 0,-2-1 1 0,0 2-3 0,3-2 2 16,-5 2-2-16,4-3 0 0,-4 3 5 0,2 0-7 15,0 0 5-15,-1 0 3 0,2 0-2 0,-1-1-5 16,-2 1-3-16,4-1 2 0,-2 0 1 0,0 1 7 0,1-2-5 16,1 2 1-16,1-1 6 0,2-2 6 0,1 2 3 15,0-2-1-15,1-1 1 0,1 2-5 0,3-1 2 0,0 0-4 16,0-1 5-16,3-1-3 0,-1 4 2 0,2-5-4 16,-1 1 4-16,2 0 1 0,0 2-3 0,0-2-2 15,1-2-6-15,1 3 3 0,2-2-8 0,-4-1 1 16,3 2-4-16,-2-1-3 0,2 1 4 0,-2-3 5 0,1 2-1 15,-1-2 3-15,1 2 3 0,-1-2 9 0,0 1-5 16,0-1 5-16,1 0-3 0,-1 1 5 0,2 0-1 0,0 0-6 16,-2 1 0-16,3-2-2 0,0 2-2 0,-3 2 4 15,1-2-1-15,-1 2-10 0,1-1 1 0,-2 1 2 16,0 0 0-16,-1 0-5 0,-1 3 3 0,0-3-10 16,-1 2 4-16,-1 0 8 0,1-1-9 0,-2 0 9 0,0 1 3 15,2 2 1-15,-4-3 3 0,2 2 5 0,0-2 1 16,0 3-7-16,0-2 12 0,0-1-9 0,0 2-1 15,0-1-1-15,-1 1-2 0,2-3-1 0,-1 0 2 0,2 1 3 16,-2 0-6-16,0-3 1 0,2 3-4 0,-2-1 1 16,0-1 4-16,0 0-6 0,1 0-2 0,-2 1 0 15,-1-1-1-15,1 0-5 0,-1 0 8 0,-3 2-1 16,-1-1-5-16,2 1 7 0,-3-1 0 0,-1 1 4 0,-1 1 2 16,1-1 2-16,0 0 0 0,0 1 1 0,-1-2 5 15,1 1-7-15,0 0 6 0,0-1-6 0,0 2-2 0,2-1 6 16,1-2-4-16,-1 0-3 0,0 2 3 0,1-1 5 15,0-1-5-15,0 3-3 0,1-3 3 0,-3 3-6 16,0-1 3-16,0 0 1 0,1 1-6 0,-2 2 1 0,-1-3-1 16,1 1 4-16,-3 0 0 0,0 2-2 0,1 0-1 15,1-2 2-15,-4 2 4 0,4 0-6 0,-4 0-2 16,2 0-1-16,0 0-1 0,0 0 3 0,0-1-2 16,-1-1-3-16,2 2 2 0,-3-2 1 0,1 1 6 0,1 1-2 15,-2 0 3-15,2-2 4 0,0 2 3 0,-3 0 0 16,3 0-6-16,-3 0 3 0,3 0-5 0,-2 0 9 15,1 0-1-15,2 0-6 0,-2 0 1 0,0 0-1 0,1-2 0 16,0 2 2-16,2 0 3 0,-1 0-12 0,-2 0 2 16,4 0-1-16,-2 0 3 0,0-1-1 0,0 1 5 15,2-1-2-15,-3 0-6 0,3 1 9 0,-1 0-2 0,-2 0-1 16,3 0-4-16,-2 0-3 0,0 0 5 0,0 1-2 16,0 0 1-16,0-1-1 0,0-1 1 0,-1 3 4 0,0-3-6 15,0 2 3-15,1-1-3 0,-1 0-3 0,3 0 3 16,-1 0 0-16,-3 0-6 0,3 0-3 0,1 0 10 0,-2 0-3 15,-1 0 0-15,2 0 3 0,-1 2 0 0,-1-2 3 16,3 2-1-16,-3-2 7 0,0 3-5 0,0-3 4 16,3 0-2-16,-3 3-2 0,0-1-2 0,0 0 3 15,1 0 2-15,-2 0-5 0,2-1 1 0,-1 1-3 0,-3 1 6 16,3 1-3-16,-3-3 2 0,1 2-9 0,-2 1 4 16,0-4-3-16,0 4 2 0,-1-3 2 0,-3 3-6 15,3-4 10-15,-3 3-5 0,2 0 7 0,-2-1-6 0,0-2 4 16,-1 3-4-16,0-1-17 0,0 0-8 0,-2 0-17 15,1-1-13-15,-1-1-20 0,0 2-22 0,0 0-16 16,0-1-18-16,-4 1-13 0,1-2-28 0</inkml:trace>
  <inkml:trace contextRef="#ctx0" brushRef="#br0" timeOffset="10145.8168">20891 6600 2096 0,'-1'3'12'0,"-3"-3"31"0,1-3 24 15,3 2 29-15,-2 0 14 0,2 0 2 0,-3-1 1 16,2 2 2-16,1 0-8 0,-4-2-20 0,4 2-16 0,-4-1-21 16,4 1-8-16,-1-2 6 0,-1 2 3 0,0 2 9 15,2-2-11-15,-1 0-1 0,1 0-5 0,0 0-2 16,0 3-2-16,0-3-8 0,1 0 5 0,-1 0-7 16,0 0 12-16,0 0 0 0,2 0 1 0,-2 2 1 0,0-2-8 15,2 0 4-15,-1 0-10 0,-1 0 0 0,-1 0-8 16,2 0-12-16,-1 0-9 0,0 0-9 0,3 0 4 0,-3 1-3 15,1-1 1-15,4 2-3 0,5-2 7 0,0 3-2 16,5 0 8-16,5-2 1 0,1 2-1 0,8-1 10 16,4 1-5-16,5-2 2 0,1-1-15 0,3 0-11 15,3-1-16-15,1 0-18 0,0-1-33 0,-2 2-41 0,-1 0-35 16,-4 0-50-16,-2 2-58 0,-2-1-58 0,-4 1-79 16</inkml:trace>
  <inkml:trace contextRef="#ctx0" brushRef="#br0" timeOffset="14563.1761">3388 8356 996 0,'-1'0'15'0,"-2"0"20"0,3-1 1 0,3 1 1 16,-3 0 2-16,1 0-4 0,-1 0-4 0,2 0-2 0,-1-1-12 15,1 1-26-15,0-2-2 0,1 2-2 0,0 0 0 16,2 0 18-16,3-3 15 0,3 3 12 0,3-4 5 16,5 2 5-16,3-2 11 0,2-3-1 0,4 3-4 0,4-2-13 15,4-1-13-15,-1 1-14 0,3-2-4 0,0-2-1 16,3 4-12-16,0-3 9 0,-1 2 0 0,2-1 0 15,1 3 6-15,1-3 7 0,2 5-4 0,0-2 1 0,1 5 4 16,2-1-7-16,1 2 0 0,-2-1 0 0,3 3-7 16,-4-1-6-16,1 1-2 0,-2 0 3 0,-2-1-6 15,-3-1 3-15,0 1-2 0,-3-2 4 0,-2 0-4 0,-3-2 9 16,-1 1 3-16,-3-1 7 0,-3-1 0 0,-2 3-4 16,-3-3 4-16,-2 3-1 0,1-5 1 0,-4 5-2 15,-2-1-4-15,-1-2-2 0,-5 1-1 0,3 0-4 0,-5 1-3 16,1-2-14-16,-1 1-19 0,-3 0-34 0,-1 0-33 15,4-1-81-15</inkml:trace>
  <inkml:trace contextRef="#ctx0" brushRef="#br0" timeOffset="15622.0392">7670 6936 1254 0,'0'2'3'0,"0"-2"12"0,2-3 11 15,-2 2 3-15,0 1 11 0,1 0-7 0,-1 0 5 0,0 0 7 16,0 1-1-16,2-1 3 0,-2 1-4 0,-2-1 9 16,2 0-1-16,0 0 13 0,2 0 7 0,-2 0-6 15,-2 0 1-15,2 0-15 0,0 2-7 0,2-1-9 0,-4 1-8 16,2-2-13-16,-1 0-7 0,1 2-7 0,0 0-4 15,0-1 1-15,0 2-3 0,0 1-1 0,0 1 4 16,0 2 3-16,1 1-7 0,-1 1 7 0,2 2 0 0,0 0 5 16,-2-4-4-16,3 3-1 0,-1 0-8 0,-1-5 3 15,2-1 0-15,1-1-1 0,-1 1 3 0,3-2-8 16,-3-1 8-16,3-1 3 0,1 0 7 0,2-1 2 0,4-3 7 16,0-1 8-16,4 1-5 0,-1-4 5 0,4-1 1 15,2-1 0-15,2-4-3 0,0 1-8 0,0-4-1 16,1 4-12-16,-3-3 5 0,-1 0 1 0,-1 2-10 0,-1 0-7 15,-3 0 10-15,-2 2 5 0,-3 3-2 0,-1-2 4 16,0 2-7-16,-2 3 0 0,-1-2 2 0,-2 0 7 0,1 1-15 16,-2 2-18-16,0 0-36 0,-1 2-34 0,-2-1-36 15,-1 1-51-15,4 1-50 0,-6 2-56 0</inkml:trace>
  <inkml:trace contextRef="#ctx0" brushRef="#br0" timeOffset="18978.6928">16604 8118 1711 0,'2'-11'17'0,"-2"4"31"0,-2-3 32 16,2 4 9-16,-6 0 3 0,3 2 6 0,-6-1 16 0,4 2 8 15,-2-2-19-15,1 4-26 0,-1-3-27 0,-2 1 0 16,1 2 7-16,-1-2 8 0,-2 3-5 0,3 0 0 16,-2 0 1-16,-1 0-1 0,2 5-4 0,-1 1-6 0,-1-1-16 15,2 4-6-15,1 0-13 0,-5 3-6 0,4 3-7 16,-1 1 1-16,-1 2-1 0,3-1-7 0,0 4 8 16,2 0-8-16,-2 0 1 0,4 0-2 0,0-1 3 0,3 1-4 15,1-4 3-15,1 0 4 0,3 1-9 0,-1-4-8 16,6 1-1-16,-3-1-7 0,6-2-3 0,1-2-3 15,4 2 0-15,0-3-7 0,5 2 5 0,0-3 6 16,3 0 1-16,2-1 4 0,2 0 8 0,1 1 5 0,0 0-7 16,0-1-2-16,-2 2 2 0,-1-1 1 0,1 1-4 15,-5 1 0-15,0-3 2 0,-4 2-3 0,1-1 8 0,-3 0 6 16,-4-1-3-16,-1 0 2 0,-2 2 10 0,-1-3 0 16,-1 2-8-16,-2-2 7 0,1 4 2 0,-6-1-5 15,2 0 7-15,-3 2-1 0,0 0-6 0,-3 1 4 0,0-1 4 16,-2 1-4-16,-1 0-4 0,-3-1 9 0,-1 2-6 15,0-3-5-15,0 1-13 0,-3-1-17 0,0 0-21 0,-4-3-24 16,0 3-27-16,0-3-30 0,0 2-30 0,1-4-28 16,-3-2-21-16,2 2-37 0</inkml:trace>
  <inkml:trace contextRef="#ctx0" brushRef="#br0" timeOffset="19189.8734">16973 8349 1150 0,'9'-2'24'0,"4"0"28"0,-7-3 0 0,4 3 9 15,-4 0 5-15,-2 1 4 0,1 1 3 0,3 0 1 0,-1 2-14 16,0 1-26-16,1 6 4 0,-1-1-8 16,1 4-2-16,-1 3-11 0,1 2 5 0,0 2-3 0,-3 2-8 15,4-1-5-15,-4 1-5 0,2-1-2 0,-3-3-12 16,1-3-16-16,-2-2-37 0,3-4-29 0,-2-4-36 15,-1-4-43-15</inkml:trace>
  <inkml:trace contextRef="#ctx0" brushRef="#br0" timeOffset="20350.7167">17256 8110 834 0,'7'1'8'0,"0"0"15"0,-1-2 8 16,-4 2 4-16,-1-1 2 0,3 1-2 0,-4-1 2 15,0 0 5-15,0 1-5 0,1 0-8 0,-1 2-9 0,3-1-3 16,2 0-4-16,-2 0 4 0,2 2 1 0,0 0-8 16,1-1-1-16,0-2-5 0,2 3 2 0,-2-1-3 0,2 1 7 15,-3-2-6-15,4 0-1 0,-2 0 5 0,1 1-4 16,-2-1-3-16,3 1 4 0,-2-3 0 0,-1 0-5 16,1 0 7-16,2 0 1 0,-4-1-2 0,1-2 13 15,0-1 3-15,1 0 3 0,0-2 3 0,0-1 3 16,-1-1 14-16,1 0 1 0,-1-5 6 0,2 4-2 0,-4-3 9 15,1 4 20-15,2-1 11 0,-4 0 24 0,0 1 3 16,-3 3 10-16,3-2 1 0,-6 4 9 0,2 1-4 0,-3-1-17 16,0 0-17-16,-3 2-27 0,1 1-15 0,-3 1-14 15,1 2-7-15,-5 0-19 0,0 2 0 0,0 2-16 16,0-1 4-16,-2 2 5 0,-1 0-4 0,4 1 0 16,-3 3 0-16,3-1 5 0,0-1-13 0,3 1 7 0,1-1 1 15,4 2-8-15,0 2 7 0,3 1-7 0,2 0-4 16,1 2 6-16,1 0-1 0,2 1-1 0,4-1-2 0,-1 0 5 15,2 0-10-15,-1-1 3 0,4-3 8 0,-2-5-11 16,1 1 6-16,1-3 1 0,-1-2-1 0,1-4-6 16,-3-2 11-16,2-3-4 0,0-3-2 0,1-1 2 0,0-4-4 15,0-1 2-15,1-2 7 0,-1-2-5 0,1 1-2 16,-3-2 5-16,2 3 1 0,0 1-5 0,-4 1 4 16,2 3-1-16,0 2-6 0,-3 1 6 0,0 4 2 15,3 2-4-15,-1 4-2 0,-1 2 7 0,4 7-3 0,0 1 0 16,0 7 0-16,2 5 6 0,4 7-6 0,-3 8 6 15,3 4 0-15,1 9-2 0,-1 8 1 0,2 3 1 0,-1 7 3 16,-1 5-5-16,3 3 1 0,-1 3-5 0,0 0 3 16,-1 1-5-16,0-2 10 0,0-1-7 0,0-4-2 15,-1-2-4-15,-2-8 2 0,-3-4 5 0,-1-4-1 16,-1-6 4-16,-3-4-11 0,-1-3 6 0,-5-4 3 16,0-4 7-16,-1-4 4 0,-6-3 3 0,1-4 11 0,-2-2 15 15,-3-5 11-15,1-4 13 0,-3-4 6 0,1-3 3 0,-4-3 7 16,2-1-8-16,0-3-6 0,-5-3-9 0,2-1-7 15,-2-1-16-15,-3-7-3 0,2 0-10 0,-4-2-6 16,2-6 3-16,-5-2 0 0,-1-5-12 0,2-1 0 16,-3-4 4-16,2-1-1 0,1-4 1 0,-1 1-1 0,2-1-8 15,1-2-4-15,2 1 5 0,1 0 3 0,3-1-4 16,1 0-6-16,1-3 4 0,4 1-9 0,-4-2-7 16,7-3-16-16,0-3-16 0,2-1-31 0,1-4-24 0,1-1-22 15,2 2-23-15,4-2-19 0,-1-1-3 0,2 0 8 16,1 2 12-16,1 4 26 0,2-1 18 0,-1 5 24 15,1 3 21-15,2 4 24 0,-3 5 17 0,2 3 11 0,1 4 1 16,-2 2 4-16,-1 7 6 0,2 1-4 0,1 2-1 16,-5 2 3-16,2 1-6 0,1 3-2 0,-2 4 1 15,-2 0-2-15,1 1-2 0,-3 1 9 0,2 3-4 16,2 1 5-16,-3 2 6 0,2 2 6 0,1 3 9 0,-3 4 0 16,4 2-2-16,0 2 2 0,0 1 1 0,2 4-9 15,-1 0-1-15,-1-1-8 0,1 1-5 0,2-1 0 16,-3-3 0-16,2-3 0 0,1-2 6 0,-3-2-4 0,0-3 1 15,0-4 0-15,-1 0 3 0,0-3-2 0,-1-3 2 16,-1 0-3-16,1-2-4 0,0 0 5 0,1-4 0 16,1 0-1-16,-3-3-3 0,4-1-2 0,-1-3 2 15,1-1 3-15,4-2-5 0,-4-1 4 0,6-2-2 0,0-2 0 16,2-1-2-16,0 2 1 0,0 0 4 0,-3 0-6 16,3 3 3-16,-4 3-6 0,0 2 7 0,1 3 4 15,-3 3 2-15,2 1 8 0,-7 4-10 0,1 2 9 0,-1-1 2 16,1 5 0-16,-2-1-1 0,-1 1-2 0,-1 4-4 15,-2-1-2-15,4 0 2 0,-2 6-4 0,1-2-11 16,-1 0-26-16,1 2-41 0,-1-1-49 0,1 1-52 0,0 2-66 16,0-1-71-16</inkml:trace>
  <inkml:trace contextRef="#ctx0" brushRef="#br0" timeOffset="21141.9632">18364 7990 1057 0,'1'-4'10'0,"2"0"16"0,-3 4 9 16,4 0 22-16,-4 4 25 0,3 0 9 0,-2 0 6 0,4 1 3 16,-4 2-2-16,6 1-9 0,-4-2-4 0,3 3-16 15,-1-1-27-15,0 0-7 0,2-1-9 0,0-2 0 16,-1 2-8-16,1-2-7 0,0-2 3 0,1-1-4 0,-1 0-3 16,-1-2 3-16,5 0 8 0,-5-1-8 0,2 0 7 15,2-4 0-15,-1 2-10 0,-2-2 0 0,2 0 8 16,-1-2-6-16,1-2-7 0,-1 1 11 0,1-1-14 0,1 0 4 15,0-2 1-15,-2-1-4 0,3 2 0 0,-3-2-2 16,1 0 7-16,-1 0-7 0,2 1 9 0,-6 1-2 16,1 0-5-16,-3-2 2 0,-1 0-3 0,-1 3 9 0,-1-2-2 15,-1 2 11-15,-3 1 10 0,2-1 13 0,-2 4 8 16,-4 2 4-16,4-1 1 0,1 4-4 0,-5 1-10 16,0 5-10-16,1 2-9 0,0 3-17 0,0 4-1 0,-1 2-8 15,-1 4 3-15,2 1-3 0,-1 2 12 0,3 4-9 16,1-2-6-16,2 0-10 0,1 2-13 0,2 0-6 0,5-2-31 15,-2-2-22-15,5-2-20 0,3-2-7 0,-1-6-10 16,5-2 5-16,0-4 1 0,3-3 7 0,2-5 20 16,0-6 18-16,5-1 2 0,1-5-1 0,0-2 1 0,0-6 5 15,3 2 0-15,-1-5-8 0,0 0 6 0,1-2 2 16,2-2 13-16,-2 0 17 0,3-1 13 0,-2 2 6 16,0-2 12-16,-4 4 12 0,0-2 12 0,-1 1 27 15,-8 4 23-15,1 1 18 0,-5 2 20 0,-4-2 31 0,-3 3 19 16,-3 2 32-16,0-2 5 0,-4 3-4 0,-2-1-8 15,-1 2-5-15,-2 0-2 0,-1 3-16 0,-3 2-10 16,2 1-24-16,-3 3-14 0,1 0-17 0,1 4-15 0,-2 2-16 16,1 1-23-16,1 3-18 0,0 4-5 0,-3 2-9 15,4 3-7-15,-2 3 5 0,0 2-6 0,2 3 3 16,1 5-5-16,0 1 7 0,2 0-2 0,0 5-1 0,4-1 1 16,1 3-2-16,3-1 6 0,0-2-2 0,4-1 5 15,2-4-9-15,0 0-3 0,3-7-3 0,2-2 0 16,-2-4-22-16,6-3-4 0,-4-5-3 0,3-3 8 0,2-4 1 15,-1-3 8-15,0-5-2 0,0-2-1 0,1-6 14 16,-2-1-10-16,-1-4-2 0,1-2-18 0,-4-3-11 16,3 1-18-16,-5-4 4 0,0 0 4 0,-2 2-4 0,1-4 8 15,-5 0 14-15,0-4 7 0,-1 0 14 0,-2-6 11 16,-2-2 2-16,-2-6 3 0,-2-1 9 0,-3-4 1 0,-1 0 1 16,2-4 34-16,-7 3 40 0,4 1 9 0,-4 1 16 15,4 9 23-15,-3 3 5 0,6 5 21 0,-5 7 4 0,5 6-24 16,1 6-38-16,0 6 5 0,4 4-18 0,-1 1-24 15,-1 4-3-15,3 0-22 0,0 2-9 0,0 2-6 16,3 1-1-16,-1 2-10 0,-1 5-2 0,1 2 0 16,1 2-2-16,0 8 0 0,2 5 0 0,-2 3 4 0,2 4-17 15,1 3-19-15,-1 5-26 0,-2 2-29 0,0 3-47 16,1 2-50-16,-1 2-71 0,0 4-79 0,0 0-68 16</inkml:trace>
  <inkml:trace contextRef="#ctx0" brushRef="#br0" timeOffset="22099.2634">19813 9036 2108 0,'0'0'22'0,"0"0"28"0,0 0 32 0,0 0 36 16,-3-29 15-16,3 29 11 0,0 0 3 0,0 0 0 16,0 0-23-16,0 0-36 0,0 0-33 0,0 0-37 0,-5-38-7 15,10 43-11-15,-1 2-4 0,1 2 3 0,3 6-1 16,5 2 6-16,-4 5 6 0,6 2 0 0,2 2-10 15,-1 3-2-15,1 0-22 0,2-1-28 0,-1 0-39 16,-1-4-36-16,1 1-51 0,-1-3-32 0,-4-3-47 0,2 1-43 16,-4-6-40-16</inkml:trace>
  <inkml:trace contextRef="#ctx0" brushRef="#br0" timeOffset="22709.7989">20241 9118 2414 0,'7'-1'20'0,"-7"1"25"16,0 0 20-16,0 0 7 0,0 0 1 0,0 0 12 0,0 0-7 15,0 0 5-15,0 0-18 0,0 0-21 0,0 0-17 16,0 0-11-16,35 76 4 0,-27-63-12 16,1 4-4-16,0-5-2 0,-1 2 1 0,5-4-3 0,-5 0 0 15,1-3 3-15,2 0-8 0,-1-2 10 0,-1-3-8 16,2-2-7-16,-3-4-2 0,0-1-1 0,5-2-4 15,-5-3-13-15,-2-2-1 0,2 0-14 0,0-3-3 0,-4-2-3 16,1 0 3-16,0-2 8 0,0 0 2 0,-2 0 8 16,2-4 12-16,-1 4 6 0,3-3 6 0,-6 1 12 15,4-1-4-15,-2-2 4 0,2 2 19 0,-2-2 18 0,2 2 15 16,-1 0 21-16,-2 0 10 0,1 3 6 0,1 3 1 16,0 0-7-16,-2 4-14 0,1 6-18 0,-1 0-14 15,1 1-19-15,0 5-10 0,-2 0-8 0,2 0 5 16,1 3 2-16,1 2 4 0,3 2 0 0,1 2-1 0,4 4 6 15,-1 2 2-15,6 2-5 0,0 2-3 0,2 1-10 16,0 1-3-16,-1-4 7 0,3 2-4 0,-1-5-4 16,-1 1-2-16,-2-5 0 0,1 0 0 0,-2-4 1 0,0-2 2 15,2-4-9-15,-3-3-4 0,0-2 1 0,2-4-4 16,-1-2-7-16,-3-6-5 0,3 1-17 0,-1-4-21 16,2-3 1-16,-2-2-12 0,-1 1-7 0,-2-2-5 0,-1-2-2 15,0 2 4-15,-4-3 16 0,-1 0 14 0,0 0 8 16,-4-2 16-16,-2-4-3 0,-1-3 24 0,0-1 6 0,-1-5 5 15,-2-2 1-15,-4-1 4 0,0-2 8 0,-1 1 23 16,-2 1 34-16,-1 4 6 0,0 6 37 0,-2 4 24 16,1 6 10-16,1 6 17 0,-2 3-3 0,4 7-12 0,-1 3-21 15,2 4-10-15,-3 1-40 0,6 3-31 0,0 3-17 16,2 1-11-16,2 4-11 0,1 2-17 0,0 6-3 16,1 4-13-16,2 3 13 0,2 6 5 0,3 5 12 15,3 3-12-15,-3 2 8 0,3 1 2 0,0 6 0 0,2-5 3 16,2 4-14-16,0-2-34 0,-4-2-35 0,3 0-43 15,-1 0-84-15,-1-4-71 0,1-1-66 0,0-3-76 0,-4-1-57 16</inkml:trace>
  <inkml:trace contextRef="#ctx0" brushRef="#br0" timeOffset="22890.92">20744 8548 3124 0,'-13'5'3'0,"5"2"-3"0,-1-4 6 0,8-6-3 16,-3 3-8-16,4-3-8 0,0 2-18 0,5-7-37 15,4 0-35-15,1-1-38 0,1-3-42 0,6 3-26 16,2-2-28-16,0 2-22 0,5 0-14 0,0 3-6 16</inkml:trace>
  <inkml:trace contextRef="#ctx0" brushRef="#br0" timeOffset="23070.0423">21518 8556 1465 0,'10'7'26'0,"1"0"25"0,-5 3 26 0,1-5 20 15,-4 4 11-15,2 0 8 0,-2 2-1 0,0-2 0 16,1 0-24-16,-2 4-22 0,0-2-27 0,-2 0-23 16,1 0-8-16,1 1-6 0,-1 1 3 0,-1-3 0 0,2 1-1 15,-2 1-3-15,0 0 3 0,-2-1-5 0,-1 0-15 16,2-1-20-16,-7 0-33 0,3-1-36 0,-3 2-45 15,-1-3-55-15,0 0-66 0</inkml:trace>
  <inkml:trace contextRef="#ctx0" brushRef="#br0" timeOffset="24443.6217">22456 8006 1485 0,'1'-17'21'0,"3"0"28"0,-4 2 27 0,1-2 32 16,-1 8 21-16,-1-3 7 0,1 3 20 0,-2 2 14 0,-1-1-11 15,-1 3-13-15,-1 2-15 0,0 1-18 0,-2-1-20 16,1 3-6-16,-1 0-24 0,-2 0-12 0,-2 4-13 16,1 0-15-16,1 3-12 0,-2 1-14 0,0 3 0 0,0 1-2 15,1 0 2-15,1 4-4 0,1-3 2 0,3 0-1 16,1-1-5-16,2 1 3 0,2-2 1 0,3 0-1 15,0 0 2-15,7 1-1 0,-1 0 0 0,2 0 4 16,7 2 1-16,-1 0-3 0,5 2 2 0,5 0-6 16,2 1 8-16,1 0-4 0,1 1 2 0,2-1 3 0,-1 0 2 15,1 0-2-15,-4-2-2 0,-1 0 5 0,-3-2-3 16,-3-1 5-16,-4 0 1 0,-1-3-3 0,-6 2 5 0,-1-2-2 16,-2 1 4-16,-4 0-10 0,-2 0-18 0,-4 1-21 15,-1 3-25-15,-2-1-19 0,-5 2-37 0,-2-1-27 16,-1 2-43-16,-2-3-33 0,-2-1-21 0,-1 0-7 0,-1-5-18 15,2-4-23-15</inkml:trace>
  <inkml:trace contextRef="#ctx0" brushRef="#br0" timeOffset="25444.1417">22685 7788 1327 0,'5'-10'30'0,"1"4"26"0,-3 0 17 16,4 1 16-16,-7 5 16 0,3 0 6 0,-2-1 5 15,1-1 0-15,1 1-36 0,-1 1-26 0,-1 3-16 0,-1-2-17 16,2 2-6-16,2 4 17 0,0 3-3 0,0 4 3 16,1 2 9-16,3 5 0 0,1 0 8 0,3 8 1 0,-3 3-12 15,4 2-22-15,1 0 1 0,0 2-4 0,1 1-1 16,0-2 2-16,0-3-11 0,0-1 6 0,0-6-5 16,-2-2 1-16,-3-5-1 0,0-4-2 0,1-4-2 15,-5-2-6-15,0-3 9 0,-1-4-5 0,0 3 4 0,0-4 1 16,-1-1 4-16,-1-3 0 0,2-2 5 0,0-4 1 15,1 1-7-15,-1-3-3 0,4-2 9 0,-2-3-5 16,-1-3-7-16,-1 1 3 0,2-3-4 0,-2-2 2 0,0-1 2 16,-2-1 2-16,-1 0-5 0,1-2 5 0,-3 0 13 15,2 1 16-15,0 0 19 0,1 6-1 0,-2-1 11 16,1 5-3-16,2 4-3 0,-2 2-2 0,1 3-16 0,0 4-18 16,2-1-18-16,0 5 2 0,1 0-10 0,2 0 4 15,0 2-1-15,2 1 1 0,3 1 5 0,2 4 2 16,2 1 2-16,-1 3-3 0,1 5 6 0,1 3-2 0,1-2 2 15,0 5 1-15,-5-1-11 0,2 2-19 0,-2 1-23 16,-1-1-20-16,1-1-36 0,-3 1-21 0,0-2-6 16,-1-4-13-16,-1-1 1 0,2-6 12 0,-1 1 20 15,-1-9 7-15,2-1 18 0,-3-4 4 0,5-5-18 0,-1-2-17 16,1-1-17-16,1-6-13 0,-3-1-15 0,2-2 9 16,3 1 6-16,-3-5 20 0,1 1 31 0,-2 3 25 0,2-5 22 15,-2 3 39-15,0-2 34 0,1-1 28 0,-2-2 26 16,5 1 29-16,-7 0 15 0,3 0 22 0,-2 3 20 0,0-4-10 15,-2 3-14-15,-2 4-10 0,-5-3-8 0,-1 5-20 16,0 0-7-16,-1 0-10 0,-3 5 4 0,-1 0 6 16,2 3 6-16,-4 4-7 0,2-2-1 0,2 5-10 15,0-1-11-15,-3 5-15 0,1-1-19 0,0 2-14 16,2 3-11-16,-3 2-11 0,-1 4-12 0,-2 2-5 0,1 3 1 16,0 4 4-16,-1-1-5 0,-1 4 2 0,4 0-5 15,1-1 4-15,2 0 4 0,-2-1-4 0,5-4 2 0,0 1-2 16,3-5 0-16,0-1-5 0,2-2 6 0,0-2 0 15,0-4-5-15,0-1 7 0,4 0-6 0,0-4 9 0,1 0-1 16,4-3 8-16,0-2 0 0,5-4 0 0,-1 1 8 16,6-1-6-16,-3-4 1 0,3 2 2 0,0-2-2 15,1 1-7-15,-1 0-1 0,1 3-4 0,-1 1-4 0,-3 2 5 16,-1 0-4-16,0 4-3 0,-2 2-1 0,-2 1 6 16,-2 3-1-16,0 0 2 0,-1 5 1 0,-1-1 2 15,1 3-3-15,0 1 2 0,-1-1 4 0,0 1 2 16,0 3-7-16,-4-1 10 0,3-1-1 0,-4-1-7 0,0 2 10 15,-2-3-1-15,-2 0-3 0,-3-1 8 0,0-2 11 16,-1 0 4-16,-1-3 4 0,0 0 12 0,-2-2-4 16,0 1 0-16,-1-1 6 0,1-1-8 0,-1-2-10 15,-1-1-13-15,0-3-7 0,-2 3-12 0,3-5-3 0,-3-3-13 16,-1-1-18-16,-2-3-7 0,1-3-3 0,1-4-4 16,-2-1-15-16,1-5-9 0,1-6-5 0,-2-2 6 15,1-4 9-15,0-7 3 0,0-2 6 0,2-7 10 0,0-4 17 16,-3 0 11-16,5-4 10 0,-1 0 8 0,1-2 39 15,1 3 15-15,-3 1 2 0,4 2 10 0,0 4 16 16,1 1 10-16,0 10 7 0,1 3 18 0,-1 10-25 0,1 5-5 16,2 5 1-16,-1 8-19 0,1 7-13 0,-2 2-8 15,2 2-16-15,0 2-24 0,0 2-10 0,2 5-6 16,-1 3-5-16,-1 4 13 0,2 2-11 0,0 7 6 0,2 8 5 16,-2 2 5-16,5 4 0 0,-3 4-2 0,2 5 7 15,2 2-14-15,-3 4-12 0,3-2-30 0,0 3-40 16,1 1-51-16,-1-2-84 0,0-2-77 0,3-2-66 0,0-5-46 15,-1-5-33-15</inkml:trace>
  <inkml:trace contextRef="#ctx0" brushRef="#br0" timeOffset="25658.3386">23747 7406 2682 0,'-12'2'1'0,"3"-2"12"0,4 0 0 16,9-2 8-16,-3-1-5 0,1 3-2 0,-2-1-3 15,3-2-2-15,1-2 1 0,0-3-13 0,4-1-1 16,3-2-21-16,2-2-21 0,3-4-17 0,4 1-43 0,2-2-31 16,2 1-46-16,3-3-51 0,-3 4-47 0,1-1-46 15</inkml:trace>
  <inkml:trace contextRef="#ctx0" brushRef="#br0" timeOffset="26985.4481">25405 6454 1875 0,'4'-14'19'0,"-4"2"23"15,-2 0 14-15,0 0 24 0,-3 3 18 0,-1 1 1 16,-1 2 2-16,0 0-2 0,1-1-5 0,-4 2-20 0,-1 3 0 16,2-2-22-16,-1 2-17 0,-1 0-2 0,0 2 7 15,-3 0 5-15,3 2 0 0,0 1-3 0,-2 0-9 16,4 2-1-16,0-1-2 0,0 0 0 0,3 0-5 0,1 0-6 16,2-1-15-16,0-1-3 0,1 3-2 0,2-2-6 15,-2 1-3-15,2-1 4 0,0 1-4 0,0-1-2 0,2 1 8 16,-2-1 1-16,0 2-9 0,3 2 7 15,-3-2 7-15,4 3-4 0,-1 0 2 0,0 0 8 0,0 2-2 16,0 1 1-16,1-3 15 0,1 2 2 0,0 0 2 0,-1-3 7 16,-3-2 5-16,2 0 7 0,-1-1 11 0,-2-2 11 15,2-2-7-15,-1 0-2 0,-1 0 7 0,0 0-7 16,2-2-4-16,-1 0-9 0,-1 2-11 0,0-2-14 16,2-1 3-16,-4 3-1 0,2-3-15 0,0 1 6 0,0 0-4 15,-1 1 3-15,-1-3-7 0,1-1 8 0,-1 2-5 16,2-3-3-16,0 0 3 0,-2 0-5 0,2-2 0 15,0 0 1-15,-1-1-3 0,-1 2-11 0,2-1 4 0,0-1-9 16,0 0 7-16,0-2-11 0,0-1 3 0,0-2-4 16,0 2 4-16,0 0-2 0,0-2 4 0,3-2 6 0,-1 0-10 15,1-1 13-15,2 0-1 0,-1 0-5 0,1 2 3 16,0 1 8-16,0 2-5 0,-2 3 3 0,0 1 5 16,-1 3-4-16,-1 1-1 0,-1 4 10 0,0-3-6 0,0 3 1 15,-1 0 0-15,-1 0-3 0,2 0-1 0,0 0 12 16,0 0-13-16,0 0-6 0,0 3 5 0,0-3 2 0,0 0-3 15,0 0 1-15,0 1-3 0,0-1-12 0,-1 2 9 16,2-2 5-16,-1 1-4 0,0-1-8 0,0 3 5 0,0 1-3 16,0 2 7-16,0 1-1 0,0 5 2 0,-1 2-1 15,2 5 6-15,-1 1 1 0,0 4-3 0,0 3 4 16,3 2 1-16,-1 2 3 0,1 1-2 0,5 1 2 0,-2 2-4 16,2-2 3-16,6 4-1 0,-1-2 2 0,3 2-1 15,0 0 0-15,2-2-1 0,2 1-2 0,0-1 1 16,2-4-2-16,-3 1 5 0,3-1-4 0,0-2-6 0,2-2 5 15,-5-4 0-15,3-2 0 0,0-2 0 0,-2-1 0 16,-2-2-1-16,3-4 3 0,-4-2 2 0,1-1-4 16,-2-1 2-16,1-1-4 0,-3-2 6 0,3-2-3 15,-4-2 1-15,4-1-2 0,-4 2 5 0,3-4-2 0,-3 1 3 16,2-5-3-16,-2 1-6 0,1-3-2 0,-3-1-4 16,2-3-10-16,-2-1-13 0,0-3-11 0,2-1-16 0,-2-1-4 15,0-5-11-15,1-1-7 0,1-3-10 0,-2-2-2 16,3-4-3-16,2-1 5 0,-1-3 16 0,-3 2-1 15,4 0 21-15,-2 1 10 0,0 0 11 0,-1 5 15 16,-4 3 11-16,-1 5 14 0,-3 3 12 0,-2 1 29 0,-3 5 12 16,0 1 13-16,-3 2 14 0,0 2 7 0,-3 0 4 15,-2 4 0-15,3-1-13 0,-3 2-13 0,-1 2-18 16,-2-1-13-16,1 2-15 0,-1 3-13 0,-3 1 3 0,3 4-8 16,-3-1-3-16,2 6-8 0,0 1 3 0,-1 0-7 15,2 2 8-15,0 3 0 0,3-2-2 0,0 2 1 16,3 0-1-16,2-2-1 0,0-1-3 0,3 2 3 0,0-2-24 15,3-2-21-15,0-3-38 0,4 3-24 0,-1-6-21 16,5 3-34-16,-1-7-37 0,1 2-22 0,4-4-17 16,-2-2-15-16,1-3-2 0,2-2-10 0,0-1-31 0</inkml:trace>
  <inkml:trace contextRef="#ctx0" brushRef="#br0" timeOffset="27323.6826">26319 6471 1422 0,'-2'-6'29'0,"1"0"30"16,-1 1 27-16,-1 1 20 0,-2-1 16 0,-1 2 12 16,0-1 11-16,-1 4 8 0,-1-1-25 0,3 0-26 0,-4-2-21 15,3 3-9-15,-1 0-10 0,-1 2-12 0,-1 0-10 16,5-1-6-16,-1-1-5 0,0 2-6 0,0 0-5 0,-1 1-9 16,3-3-5-16,3 2-1 0,-2-1-1 0,1 1-2 15,-1 0-5-15,2 0 4 0,0-2 1 0,-2 3-2 0,2-1-4 16,-3 1 3-16,3-1-1 0,0 1-2 15,0 0 7-15,-3 1 2 0,3 0-3 0,-2 0-3 0,2 0 8 16,-3 1-5-16,0 0 1 0,1 1 2 0,1-2-4 16,-3 0-2-16,2-1 4 0,-1-1 4 0,1 1-7 15,0-1 8-15,1-2 2 0,1 0-2 0,-2 0 0 0,2 0 6 16,0 0-8-16,0-3-4 0,0 3-6 0,0-2-15 16,2 2-4-16,-2-2-17 0,3 2-3 0,-3 0-17 15,3-2-6-15,-3 1-12 0,2-1 0 0,0 0-6 0,-2-1-11 16,0 3 7-16,0 0-10 0,0-1-6 0,0-1-20 15,0 2-37-15,0-1-46 0,0-2-47 0</inkml:trace>
  <inkml:trace contextRef="#ctx0" brushRef="#br0" timeOffset="27516.804">26284 6414 715 0,'0'2'16'0,"2"-2"10"0,-4-2 18 0,2 1 18 0,0 1 6 15,0-2 5-15,0 0 3 0,0 0 4 0,-1-1-9 16,1 0-8-16,0 1-1 0,-2-1-17 0,0-1-3 16,2 3-5-16,-3-1-2 0,3 0-3 0,-2 2-6 15,2 0-10-15,0-2-33 0,0 2-20 0,0 2-22 0,-2-2-29 16,0 0-24-16,2 2-31 0,-3 0-24 0,3-1-18 16</inkml:trace>
  <inkml:trace contextRef="#ctx0" brushRef="#br0" timeOffset="27955.1">26132 6520 1809 0,'2'-5'27'15,"0"-2"22"-15,-1 1 11 0,-1-1 21 0,-3-2 18 0,1 1 19 16,-1 0 7-16,-2-3 11 0,-1 2-16 0,0 2-10 15,-2 0 2-15,2-1-18 0,-4 3-13 0,2 1-13 16,0 1-14-16,-1 1-13 0,0 1-11 0,-1 4-11 0,0 2-16 16,-2 2 0-16,2 2-5 0,-1 4-8 15,-3 2 6-15,3 4 6 0,-3 3-5 0,4 1 3 0,-1 5 1 16,0-2-5-16,3 5-4 0,0-1 5 0,7-2-6 16,-4 2 1-16,5-4-1 0,5 2 1 0,-1-5-1 0,4 0 1 15,2-5 2-15,4 2-3 0,2-6 1 0,1 1-2 16,4-3 7-16,-2-4-3 0,1-2 4 0,4-1 1 0,-3-3-2 15,1-1 4-15,-2-2 2 0,1-1 2 0,1-3-1 16,-2 0-2-16,-2-2-1 0,3 2-1 0,-4-3 5 16,0-2-1-16,1-1 7 0,-4-1-3 0,2 0-4 0,-2-1 7 15,0-3 0-15,-4 2-2 0,-2-1 5 0,-1-2-6 16,-4 0-1-16,-1 0 2 0,-4 0 1 0,-2-1-1 16,-6-2-4-16,1 0 5 0,-4 1-4 0,-3 0 5 0,-1-1-8 15,0 3-1-15,-4-2 1 0,-1 3-12 0,3 0-8 16,-2 1-24-16,1 3-26 0,4 1-39 0,0 1-41 15,2 2-47-15,4 2-53 0,-2 1-38 0,4 2-35 16,3-1-26-16</inkml:trace>
  <inkml:trace contextRef="#ctx0" brushRef="#br0" timeOffset="28994.7975">26327 6395 1078 0,'14'-8'39'0,"-4"0"33"16,-1 1 26-16,-1 1 41 0,-5 1 25 0,3 0 25 15,-4 2 26-15,1 0 21 0,-1 3-31 0,-1-1-25 16,-1 1-19-16,0 1-40 0,2-1-24 0,-4 2-30 0,4-2-30 16,-4 1-29-16,4 1-7 0,-2 1-9 0,2 2-4 15,-1 4 2-15,1 4 5 0,2 1 4 0,-1 6-1 0,2 3 14 16,0 2 0-16,0 4-1 0,0-2 3 0,-2-1-8 16,4 0-9-16,-2-1 4 0,0-3 2 0,-2-3-7 15,2-4 4-15,-2-1 0 0,-1-3-5 0,2-5 5 16,-1 2 8-16,-1-6-5 0,-2 0 6 0,0-2 1 0,0 0 0 15,0 0 2-15,0 0 2 0,0 0 9 0,0-2 5 16,0 1 9-16,0 0-3 0,0-2 2 0,0 1-5 16,0-3 1-16,0 1-4 0,2-4-11 0,-1-2-3 15,2-1-9-15,1-5-2 0,2 0-2 0,-1-4 1 0,6-5-2 16,-2-1 0-16,1 0 3 0,2-3-5 0,1-1-1 16,0 1 5-16,-1 1-1 0,0 2 5 0,0 3 2 15,-1 3 3-15,0 3-3 0,0 5 2 0,-6 3-4 0,2 2-2 16,-3 4 4-16,-1 1-9 0,-1 2-2 0,-1 0 3 15,-1 3 0-15,3-1-4 0,-3 5 8 0,5 0-4 16,-2 2-2-16,2-1 5 0,2 6 1 0,0 0-15 0,1 2-5 16,0 0-20-16,2 1-18 0,1 0-15 0,0 0-8 15,0-2 0-15,0-3-1 0,2 3 5 0,1-4 9 16,0 0 18-16,2-4 15 0,-2-3 14 0,3-2-2 16,1-2-2-16,-1-2-19 0,2-5-1 0,-1 3-11 0,0-6-12 15,-1 0 1-15,1-2-4 0,-2-1 14 0,3-1-4 16,0-2 20-16,-5 0 9 0,5-2 1 0,-4 0 19 15,2-1 6-15,-1 0 2 0,-1-3 2 0,-2 1 2 0,0-4 3 16,-4 1 1-16,-1 0 21 0,1-1 6 0,-4 2 20 16,-3-2 28-16,-2 4 13 0,0 1 23 0,-2 3 3 0,-1 4 10 15,0 2-6-15,-3 1-3 0,3 3-19 0,-2 0-19 16,3 4-15-16,-2 1-22 0,2-1-12 0,-1 3-14 16,-1 1-12-16,0 1-12 0,-2 5-4 0,-1 4-5 0,-4 2-2 15,0 1 2-15,0 6 7 0,-2-1-6 0,-1 4 2 16,1-2 5-16,1 3-3 0,2-4 3 0,2 1-1 15,-1-2-5-15,4-2 2 0,1 0 4 0,0-4-3 0,3-2 4 16,1-3 1-16,0-3-7 0,0 2-3 0,1-7 6 16,-1 5-2-16,2-5-1 0,0 0 2 0,-1 0-5 15,-1-2 3-15,2 2 3 0,-1-3 7 0,1 3-1 0,3-3 6 16,1-1-4-16,-1 2 4 0,3-3 3 0,0-1 4 16,1 0 0-16,0-1-5 0,1-1 4 0,-1 3-7 0,-1 0 5 15,0-2-3-15,2 5-1 0,-3-1-9 0,0 1-3 16,-1 0 4-16,1 2-4 0,-1 2 2 0,3-2 1 15,-1 2 5-15,0 3 2 0,3 4 2 0,2 1 5 0,1 3-5 16,0 3 4-16,4 4 9 0,-1 2 1 0,2 4 6 16,-3 5-2-16,4 1 4 0,-1 8-2 0,1 2 8 15,0 5-9-15,-1 3-10 0,2 8-2 0,1 5-6 0,-2 4-3 16,1 2-5-16,1 6 0 0,-2 1-4 0,-2 4 0 16,2-2 9-16,-5 2-2 0,-3-1-1 0,-1 0 3 15,-3-1-1-15,0-5-1 0,-3-1 4 0,-2-8 12 0,2-1-4 16,-2-5 6-16,0-8 5 0,-3-5 2 0,3-4 3 15,0-6 3-15,-1-2 5 0,-2-1-9 0,0-4-6 16,-5-4-1-16,4-1-1 0,-4-2 1 0,2-3-3 0,-4-1 3 16,-1-4-5-16,-4-1-1 0,2 0 5 0,-1 0 1 15,-3-3-6-15,-2-1 3 0,-1-3 9 0,-3 0-2 16,-3-3 5-16,-1-3 6 0,-4-5 7 0,-2 0 4 0,0-6 13 16,-2-4 0-16,-3-5 2 0,-1-3-9 0,0-6-1 15,0-4-9-15,-1-7-14 0,4-2 1 0,0-5-11 16,1-4-7-16,2-8-13 0,6-3 3 0,2-5-6 15,6-8 0-15,2-2 2 0,6-5-17 0,3 0-13 0,7-3-10 16,3 6-17-16,3 5-24 0,4 7-25 0,1 8-27 16,4 8-42-16,-1 7-33 0,3 7-42 0,-3 8-42 15,3 2-46-15,0 3-57 0,-1 4-73 0</inkml:trace>
  <inkml:trace contextRef="#ctx0" brushRef="#br0" timeOffset="31672.1989">19781 10451 1646 0,'0'0'10'0,"0"0"15"0,2-4 13 16,-1 4 17-16,-1-1 7 0,2-1 10 0,0 2 2 15,-2-1 7-15,1-2-13 0,-1 3-7 0,2 0-9 16,-1 0-6-16,1-1-2 0,-2 0-10 0,2 1 1 0,-2 0-7 16,1 0 1-16,1 0-10 0,0 0-6 0,-2-1-10 15,1 1-3-15,2-2-2 0,2 2 13 0,3-5 13 16,0 3 19-16,3-3 16 0,3-1 12 0,2-2 7 0,4-1 12 0,2-2 5 16,0 1-11-16,2-1-1 0,2-4-11 15,0 0 0-15,1-2-2 0,2-3-2 0,-1-1-6 16,2-5 1-16,3-1-2 0,4-3-13 0,-1-3-4 0,7 0-9 15,-2-5-8-15,5 1-4 0,1-5-12 0,2 1-5 16,2 0 2-16,1-1-3 0,3-1-5 0,-1-3-5 16,3 5 2-16,-2-2-4 0,2 2 7 0,-1 1-1 0,-1 2 2 15,2 0 9-15,-1 1 11 0,4 0 7 0,-1 3-6 16,3-2 11-16,1-2-3 0,3 2 0 0,-1 0-3 0,0-3-7 16,2 0-7-16,-2 0-8 0,2-2 6 0,-2 4-6 15,-2-2-5-15,0-1 5 0,2 2-7 0,-1 1 7 16,-1-1-3-16,-1 1-6 0,-1 1 6 0,-1 0 1 0,0-1 2 15,-1 3 0-15,-2-2 2 0,-1 0-6 0,0 1 6 16,-3 1 1-16,1-3-6 0,2 2-4 0,-1-1 7 16,2-1-2-16,0 2 1 0,3-1 6 0,-4 3-6 0,1-2 8 15,-3 2-7-15,0 0 1 0,0 0-6 0,-7 3 2 16,1-2 0-16,-6 6-7 0,-1-3 0 0,-1 5 0 16,-4-1 3-16,-2 4 1 0,0-1 1 0,-4 2-5 0,1-1 3 15,-1 1 2-15,0 3 2 0,0-1-6 0,1 1 6 16,2 0-4-16,0 1 2 0,2-1 9 0,1 2-11 15,3-1 4-15,0-1 4 0,4 3-1 0,-4-2-5 0,4 0 0 16,0-1 3-16,-2 3-4 0,0-1 2 0,0 3 3 16,-1 0-14-16,-9-2 0 0,5 5 10 0,-4-2 0 15,-6 2-2-15,0 1-4 0,-1 1 4 0,-4-3-3 16,-2 3 7-16,0-1 4 0,-2 2-7 0,1-2 1 16,1 2-2-16,-5-2 1 0,3 1 2 0,0-1-1 0,-1 2 0 15,2 0 0-15,-4-3 0 0,3 1 2 0,-4 4-5 0,3-4 6 16,-4 3-3-16,0 1-2 0,-2-1 1 0,2 0 2 15,-6 2-1-15,5-1-3 0,-5 3 3 0,-1-2 2 16,0 2-2-16,1-2 1 0,-3 3 1 0,0 0-2 16,-3 0 5-16,2 0 1 0,-2 0-3 0,0 0 9 0,0 0-2 15,-2 0 2-15,2 0 2 0,0 3 8 0,0-3 0 16,0 0-4-16,0 0 5 0,0 1-13 0,-1-1-10 16,1 1-21-16,-2-1-17 0,-1 0-39 0,3 0-39 0,-3 0-44 15,2-1-83-15,-1 0-78 0,-3-2-99 0</inkml:trace>
  <inkml:trace contextRef="#ctx0" brushRef="#br0" timeOffset="33447.2919">16831 9172 834 0,'-12'3'19'0,"3"-2"28"0,-2 0 20 0,3-2 14 16,-2 2 21-16,0-1 13 0,1 0 13 0,1-1 16 15,0-1 3-15,1 2-12 0,0-2 7 0,3-1-2 0,-1 3-1 16,-2-1 10-16,4 0 1 0,-3-1-12 0,1 4-15 15,1-2-8-15,-1 1-26 0,2 0-11 0,-1-1-21 16,-2 5-26-16,2 1-15 0,0 3-6 0,1 3-7 16,-2 8-6-16,0 3-4 0,1 11 3 0,-2 3-2 0,1 4 1 15,2 7 2-15,0 0 4 0,-1 3-2 0,4-2 3 16,-1 2 4-16,1-3-8 0,0-2 2 0,-2 2 2 16,0-2-1-16,2-2 1 0,-1 2 4 0,-2-2-6 15,1-2 3-15,-5-4 5 0,2-1 1 0,-2-5 0 0,1-2-7 0,-6-3-11 16,2-2-34-16,-3-5-28 0,-1 0-53 0,0-3-56 15,-5-3-57-15,0-2-72 0</inkml:trace>
  <inkml:trace contextRef="#ctx0" brushRef="#br0" timeOffset="33785.5709">16263 9832 2646 0,'1'-1'8'0,"1"1"22"16,0 0 15-16,1-3 11 0,-3 6 4 0,0-3 0 16,0 1-9-16,0-1 2 0,0 1-8 0,0 1-18 0,0 1-19 15,0 2-11-15,-2 4-4 0,1 5 1 0,1 3 6 0,-2 3 1 16,2 4-2-16,-2 5-1 0,2 0 11 16,-1 4 0-16,1 0 3 0,-2 1 8 0,0-1 6 0,1 4-5 15,-3-2 7-15,2 0-4 0,-1-2 4 0,0-2-3 16,-1-1 9-16,3-4-2 0,-2-3 4 0,3-5-2 15,0-3-3-15,1 1 2 0,1-7-3 0,3 0 14 16,3-4-8-16,2-1-3 0,5-2-4 0,2-4 4 16,7 1-1-16,-2-4 2 0,7-3-14 0,1 1-10 0,3-3 1 0,3-2-9 15,-1 0-1-15,1-1-20 0,-3 0-21 16,0 1-23-16,-2-1-21 0,-3 0-41 0,-1-2-44 16,-7 2-40-16,-4 1-58 0,0 0-39 0,-8 3-34 0,-2-2-45 15</inkml:trace>
  <inkml:trace contextRef="#ctx0" brushRef="#br0" timeOffset="34419.0464">12659 11820 1875 0,'2'6'19'0,"-1"-3"33"0,-1-1 27 0,2-2 20 16,-2 2 9-16,0-2 5 0,0 0 1 0,0 1 0 15,0-1-13-15,0-1-28 0,1 1-22 0,-1-2-15 16,0 2 0-16,2 0 7 0,0-1 7 0,-2 0 7 15,1-2 5-15,-1 3-1 0,2 0 3 0,-1-1 13 0,4-2 14 16,-4-1-1-16,4 0 5 0,3-5 0 0,2-2-1 0,4-4-6 16,2-3-8-16,1-4-11 0,5-4-22 15,-1-3-11-15,3 0-12 0,1 0-9 0,0-1-8 0,-1 2-7 16,-2 3-17-16,0 2-27 0,-2 0-22 0,0 5-27 16,-3 1-30-16,0 2-33 0,-4 3-39 0,-2 2-43 0,0 1-46 15,-1 3-43-15,-4 0-46 0</inkml:trace>
  <inkml:trace contextRef="#ctx0" brushRef="#br0" timeOffset="34768.8266">12756 11442 1592 0,'-4'-3'31'15,"3"0"31"-15,-3-3 29 0,4 2 17 0,-1 0 17 0,1 3 18 16,-3-3 14-16,3 3 14 0,0 0-25 0,0-1-20 16,1 1-26-16,-1 1-17 0,0 0-18 0,2 0-18 15,-2 1-16-15,0-2-13 0,1 2-5 0,-1 1-12 16,4 1-2-16,1 1-1 0,3 7 5 0,1-1 6 15,4 6 3-15,4 4 7 0,0 2 5 0,5 3 3 0,2 3-3 16,3-2 1-16,-2 3-8 0,1 0 0 0,-1-3-5 16,0-2-7-16,-1-2-2 0,-1-2 0 0,-3 0 0 15,-2-3-5-15,3-4-4 0,-5 0-31 0,-1-2-32 16,0-3-43-16,-1-2-51 0,-5-1-65 0,-1-2-59 0,1 0-72 16</inkml:trace>
  <inkml:trace contextRef="#ctx0" brushRef="#br0" timeOffset="35155.2161">13451 11080 1963 0,'5'-2'30'0,"-4"0"31"0,1-2 26 0,1 4 13 15,-3-1 6-15,3 1-3 0,-6 0 2 0,6 1-6 0,-3-1-32 16,0 0-24-16,0 3-27 0,0-2-10 0,0 3-10 16,0 2 4-16,1 1 3 0,3 1 7 0,-1 1-1 15,-1 6-2-15,2-3-2 0,0 2-1 0,0 3-1 16,1-3-1-16,-1 1-27 0,0-2-27 0,-1 0-23 16,-1-1-47-16,-1-4-41 0,-1 3-68 0,-3-3-68 0</inkml:trace>
  <inkml:trace contextRef="#ctx0" brushRef="#br0" timeOffset="35522.4629">13639 10831 1875 0,'-5'0'29'0,"4"0"34"0,-4-1 24 0,3-2 26 0,-3 6 19 15,4-3 15-15,-7 1 3 0,7 0 3 0,-1 1-23 16,1-1-27-16,-1 1-19 0,2 0-15 0,0-2-22 16,0 0-10-16,0 0-6 0,0 0 0 0,2 0-8 15,-2 0-6-15,1-2 1 0,1 0-16 0,-1 2 8 16,1-2 0-16,2-1 23 0,-1-1 14 0,2-4 16 0,2 0 13 15,1-5-1-15,4-3 11 0,3-4-6 0,0-3 1 16,4-4-13-16,2-2-21 0,2-2-10 0,3-1-16 16,-2 1-9-16,-1 1-1 0,2-1-2 0,-1 4-6 0,-2 2-8 15,-3 0-15-15,2 3-30 0,-5 0-30 0,1 5-40 16,-2 3-46-16,-3 1-45 0,1 2-56 0,-4 2-60 16,0 3-43-16,-4 1-33 0</inkml:trace>
  <inkml:trace contextRef="#ctx0" brushRef="#br0" timeOffset="36705.414">14675 9465 2052 0,'0'-2'25'0,"0"-1"25"0,0 3 27 0,4-4 22 0,-4 1 26 16,0 2 21-16,0 0 18 0,-3 0 18 0,2-1-16 15,1 2-15-15,-4-1-15 0,4 1-15 0,-1 1-26 0,1-1-19 16,0 2-18-16,0-1-18 0,0 0-10 0,0 0-10 16,1 2-17-16,-1 1-10 0,2 1 4 0,0 7 0 15,-2 5 0-15,0 3-2 0,0 6 2 0,4 3-4 16,-3 5 6-16,3 2 5 0,0 1-10 0,1-2-4 0,3-1 4 16,3-3-2-16,-1-3 2 0,3-1 6 0,0-6-7 15,2-1-1-15,1-6 5 0,0 0 6 0,2-4-4 16,3-5 5-16,-4-1-4 0,5-4-3 0,-1-2 5 0,0-5-2 15,1-1 9-15,0-5-4 0,-1-7 2 0,2 0-4 16,1-6 8-16,-2-3-3 0,-1-3-2 0,1-4 1 16,0 0-4-16,-5-1-3 0,1-1 5 0,-6 1-7 0,1-1-4 15,-5 2 7-15,-3 1-4 0,-4 1 2 0,-2 1-4 16,-4 2 10-16,-3 2-4 0,-2 2 6 0,-2 5-1 16,-1 3-3-16,-4 5 5 0,1 3-4 0,-2 2-11 0,0 7-28 15,0 2-14-15,-6 6-22 0,2 4-21 0,-2 4-32 16,-3 4-27-16,-1 4-20 0,0 5-19 0,-1 1-14 15,1 3-21-15,1 1-14 0,0 2-33 0,2 0-28 0</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2:01:37.429"/>
    </inkml:context>
    <inkml:brush xml:id="br0">
      <inkml:brushProperty name="width" value="0.05292" units="cm"/>
      <inkml:brushProperty name="height" value="0.05292" units="cm"/>
      <inkml:brushProperty name="color" value="#FF0000"/>
    </inkml:brush>
  </inkml:definitions>
  <inkml:trace contextRef="#ctx0" brushRef="#br0">13124 5584 1160 0,'1'-2'6'0,"-1"-2"7"0,0-3 18 0,2 3 11 0,-2-1 23 16,3 2 5-16,-2-2 8 0,3 1 9 0,-3 2-1 15,1-1 0-15,1 0-3 0,-1 2 5 0,-1 1-16 0,1 0 1 16,-1-3 3-16,-1 3-10 0,2 0-3 0,-2 0-1 15,0 0-16-15,2 0-14 0,-1 0 0 0,-1 0-10 16,2 3-12-16,-5-2-6 0,3 0 2 0,0 1-11 16,1 1 1-16,1-1 0 0,-2 2-4 0,2 4 8 0,2 1 2 15,-3 4 7-15,4 2-5 0,0 3 6 0,1 2 3 16,-2 2-6-16,4 4-2 0,-2-4 2 0,-2 0-4 0,5 2-3 16,-5-5 3-16,3 0-3 0,0-2 0 0,1-1 3 15,-1-2 1-15,1-2-10 0,-1 0 3 0,-2-3-1 16,2-1 1-16,-1-1 6 0,3 0-8 0,-2-4 7 0,-1 0-2 15,0-2 1-15,1 2 4 0,0-3 2 0,1-3 1 16,-1 3-3-16,4-4 12 0,-3 1 4 0,3-6 2 16,3 1 3-16,-1-4 3 0,4-2 1 0,2-5-7 15,1-1 5-15,2-2-9 0,3-4-10 0,3 1-6 0,0-4 3 16,6-2-3-16,-3-1-2 0,7-1-1 0,-2-2-9 16,2-1 11-16,2 1-1 0,2-2 2 0,-2 1-9 0,1-1 2 15,2 1-2-15,-4 0 6 0,2 0 6 0,-4 1-9 16,-3 0 1-16,1 1 10 0,-1 3-4 0,-4 1 1 15,-4 3 7-15,0 3-9 0,-3 2-2 0,-2 5-5 0,-2 0-12 16,-5 8-27-16,-1 0-19 0,-5 4-28 0,0-1-37 16,-2 6-37-16,-3-2-31 0,-3 4-34 0,1 1-38 15,-2 2-33-15</inkml:trace>
  <inkml:trace contextRef="#ctx0" brushRef="#br0" timeOffset="8037.4894">22977 8113 2847 0,'0'-3'27'0,"2"3"40"16,-2-4 37-16,3 1 32 0,-1 3 19 0,-1 0 11 15,-1 0 19-15,0 0 14 0,0 0-21 0,-1 0-39 0,-1 0-35 16,2 1-31-16,0 1-27 0,0-1-9 15,0-1-18-15,0 3-24 0,2-2-10 0,-2 0-6 0,1 2 10 16,-1 2-6-16,2 5 8 0,1 0-1 0,1 3 2 0,1 4 3 16,0 1-9-16,2 2-11 0,-1 3-23 0,1 0-13 15,0-1-37-15,1 1-35 0,-3 0-47 0,-2 0-45 16,0-3-31-16,1 1-36 0,-4-1-44 0,2-2-40 16,-2-1-43-16</inkml:trace>
  <inkml:trace contextRef="#ctx0" brushRef="#br0" timeOffset="8211.2205">22930 7974 2289 0,'0'-9'7'0,"-1"4"-3"0,-3 2 2 16,6-2 1-16,-4 2-16 0,-1 1-19 0,2 0-43 0,-1 2-44 15,0 0-64-15,-1 0-61 0</inkml:trace>
  <inkml:trace contextRef="#ctx0" brushRef="#br0" timeOffset="8963.7783">23670 7844 3015 0,'-7'3'3'0,"5"-1"1"0,-2-2 2 0,8 0 2 15,-4 0-8-15,2-2-8 0,1-1 4 0,2 0-8 16,3-2-19-16,4-1-26 0,6-4-40 0,1 0-45 0,8-5-37 0,3 3-36 15,2-2-52-15,1 1-53 0</inkml:trace>
  <inkml:trace contextRef="#ctx0" brushRef="#br0" timeOffset="10268.4136">25894 6995 3064 0,'1'1'9'15,"-1"2"1"-15,0-3 1 0,10-4-1 0,-7 4 4 16,-3-2-5-16,6-2 3 0,1-3-2 0,1 3-8 16,1-6-8-16,5 0-17 0,5 1-16 0,0-4-19 0,3 4-21 15,2-3-27-15,-2 3-30 0,2 1-39 0,-2 0-51 0,-2 5-34 16,-4-1-46-16</inkml:trace>
  <inkml:trace contextRef="#ctx0" brushRef="#br0" timeOffset="10946.447">27272 6607 1150 0,'0'13'23'0,"0"2"16"0,2-1 3 15,1 0 4-15,-2 4 1 0,-1 0-1 0,0 4 8 16,3-1-4-16,-1 1-25 0,1 0-12 0,2 0-7 16,-2-2-5-16,2-1-2 0,3-5 4 0,0 3-6 0,0-5 10 15,3-2 3-15,0-3 7 0,2-3 5 0,2-3 7 16,1-1 5-16,3-5 1 0,1 0-4 0,1-5-4 15,3-4-1-15,-1 2-6 0,1-2 12 0,-3-6 13 0,1 3 14 16,0-2 8-16,-6-3 21 0,1 1 14 0,-2-4 28 16,-1 3 17-16,-5-5 0 0,-1 0-6 0,1-3-9 15,-7-2 2-15,1-1-7 0,-3-1-4 0,-3 2-15 16,-2 1-5-16,-2 1-5 0,0 4-21 0,-1 6 1 0,-4 2-20 16,5 5-13-16,-2 4-35 0,1 3-47 0,-3 2-43 0,0 4-37 15,-5 2-30-15,0 3-43 0,-3 6-32 0,-3 0-46 16,1 4-27-16,-5 6-39 0,-1 1-50 0</inkml:trace>
  <inkml:trace contextRef="#ctx0" brushRef="#br0" timeOffset="11261.6642">26477 8153 3148 0,'-5'5'9'0,"0"-2"22"0,2-4 7 15,6-2 7-15,-3 2-1 0,0 1-6 0,4-3-8 0,-1 3-2 16,0-4-11-16,2-1-23 0,2 0-10 0,3-3-24 16,3-1-28-16,4-2-17 0,-1-2-25 0,6-1-36 15,2-1-49-15,1-2-56 0,0 2-59 0,-1-2-50 16</inkml:trace>
  <inkml:trace contextRef="#ctx0" brushRef="#br0" timeOffset="11434.3235">26683 8393 1863 0,'0'17'4'0,"-2"-3"14"0,4-2 10 0,-1-5 9 16,2-1 9-16,2-2 8 0,0 2-5 0,4-4 8 16,1 0-11-16,4-4-13 0,0-2-11 0,5-2-37 15,0-4-46-15,6-2-56 0,-1-2-46 0,-2-3-58 16,2 1-58-16</inkml:trace>
  <inkml:trace contextRef="#ctx0" brushRef="#br0" timeOffset="12386.0097">27106 9407 2729 0,'-11'10'26'0,"-3"-1"27"0,4-2 24 16,0-9 22-16,3 4 0 0,1 0 6 0,2-1-6 15,1-1-2-15,3 0-28 0,0-3-27 0,3-1-25 0,2 1-24 16,3-6 0-16,3-1-18 0,2 0 3 0,4-2-7 16,2-1-13-16,5-3-15 0,1-1-28 0,5 2-42 15,0-2-48-15,0 0-49 0,3-1-66 0,-1 1-73 0</inkml:trace>
  <inkml:trace contextRef="#ctx0" brushRef="#br0" timeOffset="12583.1436">27242 9722 2029 0,'-8'16'0'0,"2"-4"-3"0,1-2 4 0,7-8 5 16,-1 0 5-16,1-1 2 0,1-1 4 0,5-5 4 0,3 2-3 15,2-6 3-15,2-1-5 0,3-4-9 0,2 2-16 16,2-3-13-16,-1-1-21 0,1 0-27 0,0-1-35 15,-4 0-54-15,1 1-60 0</inkml:trace>
  <inkml:trace contextRef="#ctx0" brushRef="#br0" timeOffset="13556.4389">27686 9228 1057 0,'-5'7'24'16,"1"-2"20"-16,0-1 22 0,-1 1 27 0,1 1 13 0,-1 0 11 15,1-3 25-15,-1 4 14 0,0-4-9 0,2 1-12 16,-3-1-6-16,4-1-16 0,-1-1-6 0,1 0 6 15,2 0-16-15,0-1-1 0,0 0-7 0,0 0-8 0,2 0-4 0,-2 0-8 16,2 0-9-16,-1 0-10 0,1 0-7 16,-2-1-9-16,0 1-5 0,2 0-2 0,-2 0-7 15,2 0-9-15,-2-1 4 0,0 1-3 0,0 0-7 0,0 2-2 16,0-2-6-16,0 2 3 0,0-2 0 0,-2 1 3 16,4 0-3-16,-4-1 0 0,2 0 0 0,-2 0 2 15,4 0 1-15,-4 0 1 0,4 0-10 0,0 0 8 0,-2 0-4 16,0 0 1-16,0 0 7 0,0 0-1 31,0 0-12 0,0 0 27-15,0 0-4-16,0 0-7 16,0 0 19-16,0 0-11 0,0 0 4 0,0 0 2 15,0 0 2-15,0 0-18 31,0 0-12 1,0 0-5-17,0 0-9 17,0 0 18-32,0 0-23 31,0 0 6-16,0 0 9 1,0 0-9-16,11-9 11 16,4-3 10 15,7 0 1 0,-22 12 21-31,0 0 5 16,0 0-3-16,11-8-15 15,-11 8 4-15,3 32-24 16,8 123-6 15,-6-134 4-31,3-4 6 0,3-2-6 0,0 0 9 0,4-4 4 16,2-3-5-16,1 0 1 0,2-4 1 0,2-4 6 16,4 0-6-16,0-7 1 0,2 0 7 0,0-4-8 15,1-2 8-15,1-4-1 0,3-3-6 0,0 0 9 0,-3-3-2 16,0 0 3-16,-1 0-10 0,-1-1 9 0,-5-1-2 15,-3 0-3-15,-1 1 9 0,-6-2-10 0,-1 2 6 0,-5-2-1 16,-4-2 1-16,-5 5-1 0,-1-4 1 0,-6 2 6 16,-1 2-7-16,-3 1 6 0,-4 0-3 0,-3 2-4 15,-1 3 0-15,-3 3-3 0,-1 2-3 0,-2 3-4 0,-1 3-3 16,-1 4-9-16,-2 2-13 0,-1 2-11 0,4 4-18 16,-2 0-28-16,1 4-40 0,4 0-51 0,1 3-54 15,5 0-59-15,3 2-69 0,2 2-71 0</inkml:trace>
  <inkml:trace contextRef="#ctx0" brushRef="#br0" timeOffset="13880.1562">27748 10822 1974 0,'-11'8'26'0,"-3"-3"21"15,4-1 16-15,2-1 13 0,2-2 5 0,1-1-7 0,2 1 0 16,3-2-5-16,0 0-23 0,3-2-19 0,2-1-12 15,4 0-14-15,-1-3 5 0,2-2 6 0,4-2-2 16,0 0 10-16,5-3-5 0,1-1 2 0,0 1-5 0,3 1-15 16,1-2-40-16,-3 2-43 0,4 0-54 0,-1 2-49 15,-2-2-64-15,-3 1-82 0</inkml:trace>
  <inkml:trace contextRef="#ctx0" brushRef="#br0" timeOffset="14051.8253">27888 11064 1755 0,'0'14'10'0,"4"-3"4"0,-1-4 8 0,5-6 14 15,3 0 8-15,1-1 1 0,1-2 1 0,5-1 6 0,0-3-12 16,5-2-3-16,0-2-7 0,1 0-24 16,1-2-32-16,-2-5-35 0,-3 4-33 0,2-4-54 15,-3 0-32-15,2-3-54 0</inkml:trace>
  <inkml:trace contextRef="#ctx0" brushRef="#br0" timeOffset="14907.9991">28608 10414 2096 0,'-5'0'26'0,"0"0"30"16,2 0 13-16,0-4 7 0,1 3 12 0,-3-2 5 16,-2 2 0-16,4-3 7 0,0 4-22 0,1-1-22 0,0-1-14 15,-1 0-8-15,3 0-10 0,0 1-6 0,0 0 6 16,0 1-8-16,0-3-1 0,2 3-7 0,-1 0-4 0,-1 0 2 16,2 0-1-16,0 0-1 0,-2 0-5 0,1 0 5 15,-1 0-5-15,0 3-1 0,0-6 11 0,0 6-6 16,0-3 1-16,0 1-1 0,-1-1 1 0,1 1-1 0,0-1 6 15,0 0 0-15,-2 0-1 0,2 0-1 0,0 0 9 16,-2 0-1-16,2 0 0 0,2 0-4 0,-4 0-1 16,2 0-5-16,0 0-1 0,-1 0 6 0,2 0-14 0,-1 0 6 15,2 0 0-15,-2 0 4 0,0-1-3 0,0 2 9 0,0-2 0 16,0 1 4-16,0 1 6 0,0-2-1 0,-2 1 2 16,2 0 7-16,-1 1 7 0,-1-1-8 0,2 0 1 15,0 0-7-15,0 0 0 0,0 0 4 0,0 0-10 16,0 0-8-1,0 0 4 1,0 0-15 15,0 0-12 1,20-9 3-17,19-13 10 1,-28 14 1-16,1 4-2 0,-1-1 10 0,-1-1-10 15,4 0 1-15,-3 1 4 0,2 1-1 0,-1-2 2 16,-2 4 3-16,2-1-7 0,-2-1-4 0,-2 3 4 16,1-1 0-16,-4 2-8 0,0 0 5 0,-5 0-20 31,0 0 3-15,0 0-10-16,-49 130-7 0,39-111 5 0,-1-1-10 0,2-2 9 15,-2-1-5-15,3-1 11 0,1-1 10 0,0-3 2 16,2-3 6-16,5-7-13 0,0 0 5 15,14 11 4 1,52-3 26 0,-51-8-11-16,5 0 5 0,-1 0-5 15,2 3-2-15,-1-1 3 0,1 4-1 0,-2-2-4 16,3 3-3-16,-2 3 7 0,0 0-10 0,-2 3 8 0,0-2 5 16,1 2 0-16,-2 0-5 0,-2-1 6 0,-2 1 0 15,-3-4 0-15,-2 2 9 0,-1 1 7 0,0-3 7 16,-4-2-2-16,-1 3 19 0,-2-2 2 0,0 1 5 0,-2 0 13 15,-1-2-8-15,-1 5-5 0,-1-3-10 0,-3 2 3 16,0-1-16-16,-4 2-1 0,0 0-13 0,-2 0-5 16,-2-1-3-16,-1 3-3 0,-1-3 0 0,1 0-4 15,0-1-12-15,1-2-27 0,0 2-8 0,0-3-43 0,4-3-27 16,-2-1-54-16,2 0-63 0,1-3-66 0,-1-3-54 16,0-1-48-16</inkml:trace>
  <inkml:trace contextRef="#ctx0" brushRef="#br0" timeOffset="15316.2734">29180 10168 2740 0,'12'-8'31'16,"-5"5"26"-16,-2-2 22 0,1 4 11 0,-4 0 10 0,-1 0 9 16,1-1 6-16,2 2 6 0,-1-1-32 0,-1 1-24 15,3-2-16-15,-2 1-14 0,5-2-8 0,-1 2-6 0,3 0-5 16,-2 0-8-16,4-1 1 0,0 4 1 0,2 0-9 15,2-1 6-15,0 2-3 0,1 0-8 0,2-2 2 0,-1 3 5 16,0 2 0-16,0-3-4 0,-1 1 1 0,-1 1-2 16,-2 0 2-16,-4 0 7 0,2 0-7 0,-4 0-4 0,-1-1 3 15,-4 0 1-15,0 1 1 0,-1-1 1 0,-2 3-4 16,-2-1 1-16,1 1 2 0,-4 2-2 0,0 0-6 16,-3 3-5-16,-1-1 4 0,-1 0-3 0,-1 1-4 0,-1 3 2 15,0-2 2-15,1 0 3 0,0-1 4 0,0 0 5 16,3 1-6-16,-1-1 2 0,4-3 6 0,0 3-3 15,0-2 2-15,2-3-5 0,0 3 3 0,3 0-4 16,0-1 3-16,0 1 1 0,0-1-7 0,5 1 3 0,-2-1-9 16,2-1 7-16,3 4-1 0,1-2 5 0,-1 0-2 15,3 0-4-15,0-1 8 0,-1 2-3 0,1-1 6 16,1 3-5-16,-2-3 6 0,1 2-8 0,0 0 4 0,0 1 4 16,-1 1-1-16,1-1 6 0,-2 3 2 0,1-2-1 0,1 2-10 15,-5 0 5-15,2 104-460 0,0-95 455 16</inkml:trace>
  <inkml:trace contextRef="#ctx0" brushRef="#br0" timeOffset="35572.3539">11867 6992 1109 0,'-2'1'18'0,"2"-2"5"0,0 0 10 0,2-1 10 0,-2 0 6 15,2 2 12-15,-2-1 13 0,1 1 13 0,1-1-12 16,-2 1 2-16,1-3 8 0,-1 3-3 0,0 0 7 0,0 0-6 16,2 0-5-16,0 0-7 0,-2 0 2 0,0 0 0 15,1 0-13-15,1 3-1 0,-2-3-7 0,0 0 2 16,0 0-4-16,0 0-5 0,0 0 1 0,-2 0 3 0,2 1-2 15,-1-1-3-15,-1 1-1 0,0 1 1 0,2-1-1 16,0 0-1-16,-1 0-3 0,1 0-9 0,-2-1-3 16,2 0-1-16,-1 0-8 0,1 0-10 0,0 0 4 0,0 0-5 15,0 0-8-15,0 0-4 0,1 0 1 0,-1 0-5 16,2 0-2-16,-2 0-1 0,1 0-6 0,-1 0 1 16,4 0 5-16,-3 0-3 0,3 0 6 0,1 2 4 15,2-2 1-15,2 2 5 0,4 0-2 0,3-2 1 0,3 5 1 16,3-5 4-16,3 4-8 0,1-2 0 15,4-1 1-15,-2 1 1 0,4 1-1 0,-1-3 1 0,3 5-5 16,-1-5 3-16,-2 3 0 0,1 0-2 0,1-2 10 0,-3 3-4 16,0-3-2-16,3 2 2 0,-1-1 2 0,-1 0 0 15,-1-2 5-15,4 0-2 0,0 3-8 0,1-3 7 16,3-3 1-16,3 3 1 0,-1 0-5 0,3-1 5 0,2-2-2 16,1 0-3-16,2-2 1 0,-2 1-2 0,2-1 4 15,3 0-10-15,-2 0 7 0,-2-2-4 0,3 1 1 16,0 1 10-16,2-1-2 0,0 0-7 0,-3 0 3 0,5-2 3 15,-2 5 7-15,1-2-12 0,-5 0 10 0,3 1-11 16,-7-1-3-16,0 2 4 0,-2 1-10 0,-3 0 9 16,-2 1-11-16,-1 0 10 0,-1-1-4 0,-2 2 1 0,-2-1-1 15,-1 1 5-15,0-2 8 0,-1 1-7 0,-1 0 5 16,-1-2-1-16,0 3-8 0,-5 0 6 0,4 0 2 16,-3-2-2-16,1 1-3 0,-3 0 3 0,-1 1 1 0,-1 0 2 15,-3-1-1-15,-1 2-2 0,-2-1 1 0,0 0 1 16,-5 1 4-16,0 0-9 0,-3-1 0 0,-2 2-3 15,-2-2 6-15,3 0-5 0,-2 0 5 0,-2 0-4 0,-2 0 1 16,2 0 3-16,0 0-2 0,0 0 5 0,-2 0-1 16,2 3 2-16,-2-3-3 0,1 0 3 0,1 0-4 15,0 0 5-15,0 0-2 0,0 0 2 0,0 0-2 0,-2 0 2 16,2-3-1-16,0 3-2 0,0 0 1 0,0 0-1 16,0 0 5-16,2 3-8 0,-2-3-5 0,0 0-14 0,-2 0-13 15,2 0-20-15,-1 0-23 0,1 0-40 0,-2 0-49 16,0-3-53-16,1 3-57 0,-2-4-46 0</inkml:trace>
  <inkml:trace contextRef="#ctx0" brushRef="#br0" timeOffset="36865.9547">21522 5179 1549 0,'-2'3'9'15,"2"-1"18"-15,-2-7 17 0,4 5 21 0,-2 0 18 16,2-1 9-16,-2 1 8 0,1 0 8 0,-1 0 1 0,0 0-8 16,0 0-3-16,0 0-7 0,0 1-8 0,0-1 0 15,0 0-2-15,0 0 0 0,0 0-4 0,0 0-2 16,0 0-9-16,0 0-11 0,0 0-8 0,0 0-7 0,0 0-6 16,0 0-5-16,0 0-5 0,0 0-7 0,0 0-6 15,0 0 6-15,-13 7-28 16,13-7-14-1,-126 49 4 1,102-39 18-16,-1-1 0 0,1 3-2 0,3-1-6 16,0 1 4-16,-1-1-3 0,1 6 1 0,4-5 1 15,-2 5 1-15,3 0-6 0,-1 1 0 0,4-1 1 0,0 2-2 16,5 0-1-16,0 1 3 0,4 1 7 0,2 1-4 16,4 0 3-16,2 2 0 0,3 1 5 0,-1-1 2 15,2 0-3-15,1 0 1 0,3-2-2 0,-4 0-2 16,4-4 4-16,-2 2-1 0,-1-3-7 0,-2-1-1 0,3-3 2 15,-3-1-16-15,-1 1-14 0,1-4-14 0,-1 0-19 16,-3-3-20-16,2-1-22 0,-1-4-28 0,0 2-34 16,-4-3-19-16,0 0-49 0,0 0-64 0</inkml:trace>
  <inkml:trace contextRef="#ctx0" brushRef="#br0" timeOffset="37258.2753">20926 5736 1222 0,'-13'3'39'16,"13"-3"2"-16,0 0 8 15,0 0 4-15,0 0-1 0,0 0-9 0,0 0 0 0,0 0-17 16,0 0-11-16,0 0-38 15,-2 53 19-15,4-37 4 16,-2 1 2-16,3 0-11 0,1 0 5 0,0 1-3 0,1-1 5 16,3-1 3-16,-3-1-4 0,3-3 11 0,0 0 7 15,-1-3 17-15,4-1 4 0,1-3 8 0,-2-1 4 0,3-1 2 16,4-1 2-16,-1-2-6 0,2-2-5 0,-1 1-12 16,4-3-7-16,-1 0-4 0,-1-2 1 0,0 2-5 15,1-4-1-15,-3 1-4 0,-2-1 4 0,0 1-1 16,0-2 2-16,-2 2 6 0,-1-1-4 0,0-1-2 0,-3 1-3 15,4-1 7-15,-4 1-8 0,-1-2 7 0,5-1-3 16,-4-1-7-16,1 2-11 0,1-2-6 0,-2-1-4 16,-1 1-18-16,0 0-13 0,0 5-27 0,-2 1-27 0,-4 1-35 15,0 1-40-15,-2 2-35 0,-2 2-39 0</inkml:trace>
  <inkml:trace contextRef="#ctx0" brushRef="#br0" timeOffset="41505.8686">1476 12913 1068 0,'-2'0'22'0,"-2"0"18"0,4-1 15 16,0 0 8-16,-2 2 9 0,2-2 2 0,0 1 2 15,0-2 3-15,0 2-22 0,0 0-10 0,2 0-15 16,-2 0-9-16,0 0-6 0,1 0-3 0,2 0-4 0,-1 0 0 16,-2-1 0-16,1 2-8 0,1-2 6 0,-2 1-4 15,3 0-1-15,-3-3 1 0,0 3 4 0,2 0-5 16,-1 0-2-16,1 0 0 0,-2 0-10 0,3 0 7 15,-1 0-2-15,3 0 11 0,-1 0 10 0,4 0 17 0,3 0 19 16,3-1 3-16,2-2 8 0,6 3 2 0,2-2 7 16,3-1-10-16,3 1-10 0,4-1-15 0,0 1-16 15,4-3 1-15,0 3-3 0,4-1-8 0,-2 0-9 0,0-2 4 16,0 1-7-16,-2 1-5 0,-1-2 5 0,1 1-4 16,-3-1 1-16,1 2-6 0,-3-2 11 0,0 1-2 15,-1-1 2-15,-2 1 3 0,0-2 0 0,-2-1 3 16,1 0-3-16,-1 2 10 0,0-2-7 0,0 1-2 15,0-1-2-15,1 3 5 0,-2-4-7 0,1 4 3 0,-3-2-3 16,-1-1-2-16,1 3 3 0,-4 2 0 0,-1-4-2 16,-1 4-1-16,-1 0 3 0,-1-1-8 0,-4 1 7 0,2 1-3 15,-5 0-2-15,1-1 1 0,0 2 1 16,-3 0 2-16,0-1-5 0,0 1-2 0,1-3 2 0,-2 2 4 16,-1 1-3-16,2-4-1 0,0 4 7 0,-2-4-6 15,0 4 4-15,1-2 6 0,2-1-1 0,-1 0-1 16,0 2-3-16,0-2 7 0,1 2-5 0,-1-1 2 15,2 0 0-15,-1-1-5 0,1 1-2 0,-1 0 1 16,4-3 4-16,-4 3-8 0,1 0 2 0,2-2 2 0,-2 4-1 16,1-2 2-16,0 0 1 0,-1 1-5 0,-1 0 4 15,2 1 2-15,-3-3-3 0,-2 3 3 0,5 0 2 16,-3-3-5-16,-1 3 1 0,-1 0 5 0,-1-2-6 0,1 4 0 16,-3-2 3-16,0 0-3 0,-1 0 0 0,-1 0 7 15,-1 0-4-15,2 0 4 0,-2 0-7 0,-2 0 7 16,2 3 8-16,0-3-1 0,0 0 4 0,-1 0-1 0,2 0 8 15,-2 0 1-15,-1 0 8 0,2 0-6 0,-3 3-7 16,3-6-4-16,-2 3-1 0,1 3 1 0,1-3-4 16,0-3-4-16,-2 3-6 0,2 0-21 0,0 0-38 15,0 0-64-15,-4 0-83 0,4-3-100 0</inkml:trace>
  <inkml:trace contextRef="#ctx0" brushRef="#br0" timeOffset="44577.4445">5875 11285 764 0,'-6'-5'15'0,"2"-3"18"0,3 1 14 0,-2-1 16 0,1 4 14 16,0-3 8-16,1 4 4 0,1-2 12 0,0 0-5 16,0 3-9-16,0 0 0 0,1-1-11 0,1 3 3 15,-2 0 7-15,2-3 8 0,-2 3 2 0,1 0-6 0,1 0 2 16,-1-1-7-16,1 1-2 0,-2 0-10 0,2 0-12 15,-2 0-10-15,-2 0-11 0,4 3-4 0,-2-2-12 16,0-1-7-16,0 0-7 0,0 3-5 0,0-1-3 0,0 2-2 16,3 1-4-16,-3 3 3 0,6 4-2 0,-1 4 6 15,1 4 3-15,0 2 2 0,1 6-2 0,2 1 1 16,1-1 2-16,-2-1-4 0,1 1 2 0,0-3-4 16,0-4-5-16,-1-3-2 0,1-2 4 0,-1-4 0 0,0-2-4 15,1-2 4-15,-1-1 0 0,-3-3 1 0,1-1 9 16,1-2 7-16,2-1 3 0,-3-1-3 0,1-2 14 0,1-1 3 15,2-3-3-15,2 2 3 0,0-7-4 0,1 1-4 16,4-3-10-16,1-2 5 0,0-2-13 0,2-1-5 16,0 0 1-16,0-2-2 0,1-2 1 0,0 2-6 15,1 0 3-15,0 0-6 0,-1-3 4 0,2 2-7 0,-2 0 8 16,3-2-4-16,-2 4-4 0,1-3 6 0,1 4-1 16,-2 1 4-16,0-1-8 0,0 5-2 0,-1-2-19 15,-2 3-21-15,-2 1-14 0,-2 3-31 0,2-2-37 0,-4 6-40 16,-1-2-26-16,-4 2-34 0,0 2-28 0,-1 2-19 15</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2:02:33.998"/>
    </inkml:context>
    <inkml:brush xml:id="br0">
      <inkml:brushProperty name="width" value="0.05292" units="cm"/>
      <inkml:brushProperty name="height" value="0.05292" units="cm"/>
      <inkml:brushProperty name="color" value="#FF0000"/>
    </inkml:brush>
  </inkml:definitions>
  <inkml:trace contextRef="#ctx0" brushRef="#br0">22070 5565 2323 0,'-5'-5'21'0,"4"-1"27"0,-1 2 29 15,4-1 25-15,-2 2 21 0,-2-1 16 0,2 2 11 16,0 1 17-16,0-3-3 0,0 4-12 0,0-3-16 15,0 0-11-15,2 3-11 0,-1-1-1 0,-1 1 1 0,2-3-9 16,-2 3-7-16,0 0-17 0,0 0-11 0,0 0-15 16,-2 0-8-16,1 3-11 0,-1-2-19 0,2 2-7 15,-1 0-18-15,1-1 8 0,-2 3-7 0,0 4 4 0,2 3 1 16,0 5-12-16,0 6 11 0,2 2-4 0,1 5 5 16,-1 4-20-16,4 0-24 0,-1 1-36 0,1-2-27 15,4-2-21-15,-1 1-38 0,1-3-40 0,1-3-50 16,-2-2-44-16,3-2-41 0,-2-2-47 0</inkml:trace>
  <inkml:trace contextRef="#ctx0" brushRef="#br0" timeOffset="622.4775">22417 5899 2812 0,'-2'0'5'0,"2"1"21"0,-2-1 14 0,6-1 16 0,-2 1 0 16,-2 0 2-16,0 0-6 0,0 0-3 0,0 1-9 15,3-1-26-15,-3 0-12 0,0 0-22 0,2 0-2 16,0 0-2-16,-1 0 2 0,3 3 4 0,-1 0-9 16,3-1 7-16,1 1-8 0,0 1-2 0,1-2-2 0,0 1 2 15,3-3-1-15,-3 2-1 0,0-2 10 0,-2-2-2 16,2 0 4-16,-3 0 10 0,1-1 3 0,-1-2-2 15,-2 0 1-15,2 1 8 0,3-2-1 0,-4-1-1 0,1-1 5 16,0-1-3-16,3 0-7 0,0-1 5 0,-2 1-1 16,2-1-3-16,0 0 2 0,1 3 2 0,-2 1-7 15,-1 1 1-15,4-1 2 0,-3 4-3 0,1-1 0 0,-3 3-4 16,3 2 4-16,-3 0-7 0,2 1 6 0,2 2 2 16,-5 2 8-16,4 1-4 0,0 1-1 0,0 1 10 15,-2 2-7-15,4 0 5 0,-1 0 0 0,-1 0 0 0,4-2-4 16,-3 2-5-16,0-3 3 0,1-1-9 0,2-1 4 15,-1-4-5-15,-1-1-5 0,4-3-2 0,-3-1-2 16,3-3 0-16,-1-2-14 0,4-4-13 0,-2-1-23 0,0-1-17 16,1-3-32-16,0-1-23 0,-2-3-2 0,2 1-6 15,-3-1-2-15,2-2 4 0,-3 3 15 0,-1-2 20 16,-2 1 37-16,1-1 24 0,-1 1 8 0,-3-2 9 16,-1 1 20-16,-2-2 14 0,-1-1 34 0,0-3 18 0,-1 4 13 15,-1-2 24-15,-1-2 25 0,-1 1 48 0,0 0 44 16,1 3 25-16,-1 2 4 0,-3 1 19 0,1 3 16 0,2 6-5 15,-1 1-19-15,0 5-33 0,1 1-43 0,1 1-34 16,-1 3-27-16,2 2-41 0,2 0-30 0,-1-2-20 16,-1 3-14-16,0 0-7 0,2 2-8 0,0 2 10 15,-1 3 0-15,2 2 0 0,-1 4 3 0,2 2 1 0,-1 3 8 16,2 5-3-16,2-1 6 0,-1 4-10 0,1-1 2 16,0 2-7-16,1-1-32 0,0 0-28 0,0 2-48 0,0-1-55 15,-2-2-65-15,2-1-58 0,-3-2-42 0,3-4-37 16,-4-2-44-16</inkml:trace>
  <inkml:trace contextRef="#ctx0" brushRef="#br0" timeOffset="823.1699">22892 5669 2717 0,'-11'6'2'0,"2"-3"1"0,2-1 14 15,4-7 8-15,2 5-4 0,1-1-8 0,1-2-7 16,2 3-8-16,1-2-2 0,1-1-5 0,2 3-9 16,-1-5-27-16,6 3-5 0,0-1-14 0,1 1-10 15,2 0-28-15,0-1-28 0,0 3-40 0,1 0-57 0,-2 5-33 16,-1 0-48-16</inkml:trace>
  <inkml:trace contextRef="#ctx0" brushRef="#br0" timeOffset="1612.9913">22155 7273 1454 0,'2'-3'7'0,"0"3"19"16,-1-3 11-16,3 1 12 0,-4 1 10 0,3-1 9 0,-3 1 3 15,1 1 4-15,-1-1-7 0,0-1-5 0,0 2 0 16,0 0 10-16,0 2 9 0,0-2 4 0,-1 1 10 16,-1 0 6-16,1 0 13 0,1 1-7 0,0-2-9 15,0 0-24-15,-4 2-20 0,3 1-10 0,-1 1-18 0,-3 0-8 16,-1 4-11-16,-2 5-7 0,-1-1-1 0,-3 5 0 15,-2 4 0-15,2 1 2 0,-2 1-1 0,2 3 4 0,-2-1-8 16,6 0-2-16,-1-2-7 0,2-1 8 0,1-1-10 16,3-4 4-16,3 0-1 0,2-2-7 0,4-3 8 15,-1-2-4-15,3-1 8 0,0-2-7 0,2-2 13 16,3 0-11-16,-2 0 4 0,7-3 8 0,-1 1-2 0,0-1 2 16,5 1-2-16,0-1 5 0,-1 1 1 0,5-2-4 15,-1 2 4-15,2 2-5 0,-4 1-2 0,3 0 4 16,-3 2-1-16,1-1-4 0,-4 1-1 0,-2 1 5 0,-1 0-1 15,-2-2-1-15,-3 0 5 0,-2 1-2 0,-2 0 1 16,-2-4 6-16,-1 3-6 0,-4-2 9 0,2 0 0 0,-1 3-2 16,-2-4 2-16,-2 4-4 0,-1-1-1 0,0 1 2 15,-3-2 3-15,0 4-13 0,-2-3-1 0,-1 1-2 16,-3-1-13-16,1 1-1 0,-3-2-6 0,1 2-18 0,0-4-17 16,-1 1-6-16,1 1-24 0,-1-1-23 0,3-4-28 15,2-1-36-15,-4 0-48 0,5-4-62 0</inkml:trace>
  <inkml:trace contextRef="#ctx0" brushRef="#br0" timeOffset="2783.5251">22547 7088 1875 0,'8'-9'15'0,"-1"1"21"0,-4 7 20 0,5-2 16 16,-7 2 9-16,1 2 1 0,-1-1-3 0,1 1 0 15,-2-1-18-15,0 2-22 0,2 2-15 0,-1 1 1 16,1 2 3-16,-1 3 14 0,1 6 20 0,0 3 2 0,3 3 10 16,-2 3 1-16,4 7-5 0,-2 2-10 0,0 3-14 15,1-2-11-15,2 6-15 0,1-2-4 0,0 1-5 16,-3-1-4-16,2 1 1 0,3-3-5 0,-2-2 3 0,1-1-3 16,-1-4-9-16,2-4 9 0,-3-1-3 0,3-7 5 15,-4-1-2-15,-1-2-2 0,2-6-7 0,-2-1 3 0,-1 1 6 16,1-6-7-16,-1-1-3 0,-2 1 1 0,2-3 2 15,3 0-1-15,-4-3 8 0,1 1-6 0,-2-2 2 16,2-2 4-16,0 0 3 0,3-2 3 0,-2-3-7 0,1 0 5 16,-3-4-5-16,3 1 4 0,0-3 3 0,0-2-7 15,-1-6 1-15,1-2-2 0,2-1 10 0,-1-4-11 16,1 1 3-16,2-1 0 0,0 1-3 0,-3 2-1 0,5 2-1 16,0 5-3-16,-4 6-1 0,2 2 8 0,-1 1 3 15,-1 6 4-15,0-1 2 0,1 4 7 0,-3 3 2 16,1 0-6-16,-1 1 3 0,-1 1-5 0,1 3 1 0,-1 0-6 15,3 4 1-15,0 0-5 0,-1 2-3 0,0 5 8 16,2 2-2-16,-2 1 0 0,2 3 5 0,1 0-8 16,-3 1-9-16,0 0-14 0,-2 0-20 0,3 2-22 0,-4-2-33 15,3-1-26-15,-3 1-37 0,3-2-19 0,0-1-12 16,-2-5 1-16,1 1 5 0,3-5 10 0,-2-3 16 16,4-5 22-16,1-3 3 0,-1-4 5 0,2-6-4 0,0-1-3 15,3-3 10-15,-1-1 9 0,3-4 12 0,-3-1 0 16,1-2 27-16,1 3 20 0,-1-3 24 0,0 1 22 15,-4 1 13-15,0 0 20 0,-1-2 24 0,-2 4 34 0,-2-1 20 16,-2 1 21-16,-3 0 26 0,0-1 8 0,-3 2 16 16,0 0 5-16,0 1-20 0,-1 4-5 0,-2-1 8 15,-1 3 1-15,0 1 5 0,3 3 1 0,-4-1-5 16,2 4 1-16,-2 1-1 0,1 1-15 0,-2 2-31 0,2 0-23 16,1 0-33-16,-4 3-22 0,5-1-21 0,-2 2-23 15,0 4 1-15,1 1-14 0,0 3 4 0,-1 0-10 16,1 5 14-16,-1 3 10 0,3 1 2 0,1 1-2 0,0 3-4 15,1 1 2-15,1-2-12 0,1 2 7 0,1 0-20 16,1-3-7-16,0 0-26 0,1 0-2 0,4-3 1 16,2-3 2-16,-2-1 13 0,2-3-2 0,0-1 3 0,1-3 3 15,1-1 22-15,-2-4-1 0,-4-4 1 0,3 0-3 16,-3-2 5-16,2-3 0 0,-3-4 4 0,1-1 5 16,0-2-5-16,-1-1 5 0,0-3 3 0,-2 1 4 0,0-4-6 15,-2 0 9-15,-1 1-6 0,-4-2 3 0,1-1 3 16,-1 0 6-16,0-2-5 0,-2 0 4 0,-1-1 2 15,1-1-8-15,0 0 4 0,3 2 0 0,-3 1 1 16,4 3-1-16,0 1 0 0,2 0-5 0,1 5-4 0,5-1 9 16,-2 2-1-16,5 2-5 0,2 0 3 0,0 1-7 0,4-1 2 15,1 3 2-15,3 0 2 0,1 4-2 0,1 0 0 16,2 1 4-16,-3 4 2 0,2 1 7 0,-3 3-7 16,-1 0 3-16,0 2 0 0,-3 4 1 0,1 0 5 0,-5 2-7 15,3 3-1-15,-2 0 3 0,-1 2 4 0,-2 1-2 16,-2 2 4-16,2-1-4 0,-3 2-3 0,-3-2 3 15,1 2-3-15,0-3-2 0,-2 0 1 0,-3-2 1 16,-1-1-3-16,0-2 4 0,-1-2 11 0,1-4 3 16,-4 2 7-16,0-5 4 0,2 1 1 0,-2-3-2 0,0-3 4 15,0 2-10-15,-1-3-11 0,0 0-2 0,-3-3-14 16,4-1-16-16,-3-4-8 0,2 2-7 0,1-5-14 0,0-2-1 16,-2-3-6-16,5-2-12 0,-2-5-8 0,1-3 1 15,2 0-8-15,0-6-8 0,2-1 3 0,-1-5-5 16,2-3 1-16,2-3 11 0,0-4 11 0,1-2 2 15,2-7 27-15,0-3 14 0,3-1 7 0,0-2 14 0,3 0 5 16,-3-1 16-16,1 6 27 0,-2 4 16 0,-2 9-2 16,0 6 14-16,-1 10 17 0,-3 6 5 0,-1 9 8 15,-3 4-1-15,2 5-17 0,-1 3-11 0,-1 3-16 0,0 0-15 16,-1 2-11-16,1 0-9 0,0 4-7 0,0 2-12 16,0 3-7-16,0 6 1 0,1 4 8 0,-1 2-2 15,2 4-4-15,-2 4 2 0,0 2 1 0,0 2-4 16,0 3 2-16,2-3 0 0,-1 5-13 0,3-4-8 0,-4 2-24 15,3-3-28-15,2 1-29 0,-2-3-43 0,1-4-54 16,1 1-40-16,-2-4-33 0,-1-3-48 0</inkml:trace>
  <inkml:trace contextRef="#ctx0" brushRef="#br0" timeOffset="3015.6853">23834 6970 1614 0,'-1'-2'10'0,"1"2"4"16,1-3-2-16,3 3 0 0,-1-1 3 0,-2-1-6 0,5 1 6 15,-1-2-4-15,3 2-10 0,3-3-2 0,3-3 1 16,2 0 4-16,3-1-4 0,6-2-10 0,2-1-31 15,2 1-39-15,1-2-39 0,0 2-61 0</inkml:trace>
  <inkml:trace contextRef="#ctx0" brushRef="#br0" timeOffset="3824.2255">22706 9293 1777 0,'1'-3'15'0,"-1"-1"26"0,2 1 26 0,-1 1 20 15,-1-3 10-15,0 2 5 0,0-1 9 0,0 3 8 0,0-1-10 16,-1 0-22-16,-1 2-24 0,1 0-19 0,1 0-11 16,0 4-6-16,-2 0-11 0,0 2-10 0,2 6-7 15,0 5 2-15,-3 5 1 0,3 8-4 0,-1 4-1 0,-3 4 0 16,0 8 8-16,4 2 1 0,-2 3 5 0,-1-1-5 16,3 1-1-16,-1 0 2 0,-1 1-1 0,0-4 3 0,1 0-6 15,-1-5 1-15,1-2-4 0,1-7-3 0,1-4-3 16,4-3 2-16,1-7 0 0,4-4-1 0,-2-2 2 15,3-5-3-15,1-1-1 0,3-6 4 0,2-2 0 0,1-2 0 16,2-5 5-16,3-3-1 0,4-2 2 0,0-5 6 16,3-2-2-16,3-3-11 0,-1-2-18 0,1 0-41 15,0-3-52-15,-1 3-51 0,-2 0-45 0,-1 1-50 0,-4 0-45 16,-3 1-31-16</inkml:trace>
  <inkml:trace contextRef="#ctx0" brushRef="#br0" timeOffset="4935.1637">23363 9564 1831 0,'-2'0'30'0,"2"0"23"0,-1 0 17 15,2-2 16-15,-2 1-2 0,-2 1 4 0,3 1-5 16,-2-1 0-16,1 4-32 0,-2-1-25 0,-1 2-18 0,0 2-12 16,0 2-2-16,1 7-4 0,-2-3 4 0,-1 7 0 15,3-3 5-15,2 7 7 0,-4-2-5 0,3 2-4 16,2-2 3-16,0-1 0 0,2 3-3 0,1-3-2 0,-1-4 2 15,4-1-10-15,3-2 3 0,-1-2 3 0,3-4-1 16,0 1 0-16,0-6 5 0,2 1 6 0,-2-3-6 16,2-3 6-16,-2-2 1 0,-2-3 1 0,3-2 0 0,0-3 8 15,-2-3-4-15,3-1-8 0,-3 0-6 0,0-4-7 16,-1 0-4-16,2 0-8 0,-4-1-13 0,-3 2-11 16,0-4-2-16,-3 5 4 0,1-2 4 0,-4 1 8 0,1 0 9 15,-3-1 6-15,0 3 2 0,-1 2-6 0,-3 0-5 16,0-1 3-16,-1 4 6 0,0-2-10 0,1 2-1 15,-2 1-3-15,0-3 8 0,2 2 22 0,2 3 7 0,0-2-4 16,2 2-4-16,1 2 4 0,2 0 1 0,2 0 1 16,2-1 2-16,1 5-11 0,1-2 5 0,2 1 2 15,1-1 10-15,2 2-2 0,2-1 6 0,-1 2 7 0,2-1 1 16,1 3 10-16,2 0-5 0,1 0 2 0,-1 5-2 16,3 0 3-16,-2 2-7 0,-1 5 1 0,2 0-6 15,-2 5-3-15,-1 0 5 0,0 4-2 0,-1 2 2 0,0 0 7 16,-3 2 3-16,-1 1-1 0,-2-2 3 0,-4 5-3 15,1-4-5-15,-1 1 1 0,-4-2-7 0,0 1-6 0,0-4-5 16,-1-1-3-16,-2-3 2 0,3-1 0 0,0-5-3 16,-3-4 2-16,1 0 0 0,2-3 3 0,0-1 4 15,0-2 0-15,0-2 8 0,0-1 3 0,-1 2 6 16,1-2 2-16,-2-1-4 0,2 2-3 0,0-5-5 0,2 1 1 16,-2-4-15-16,1-2-7 0,1-1-2 0,1-2-1 15,3-6 1-15,1-1 1 0,-3-1 5 0,6-3-5 16,1-3 6-16,-2-2 8 0,4 0 4 0,1-2 3 0,1 3 8 15,0 0 10-15,1 0 1 0,-2 4 5 0,2 4 0 16,0 1-6-16,-2 3 0 0,2 0-8 0,-3 5-1 16,-1 3-14-16,1 1-4 0,-2 1-5 0,-3 2 1 0,-2 0-2 15,-1 5-4-15,1 0 1 0,0 5-2 0,-1-2 8 16,-2 6 0-16,2 3 3 0,2 1-7 0,-2 4 2 16,4 2 1-16,-5 3-7 0,3-1-4 0,-1 4-24 0,-1-1-31 15,3 1-35-15,-2-4-6 0,1 3-13 16,1-4-9-16,-4-1 0 0,7-3-16 0,-3-5 11 0,2 0 30 15,1-5 27-15,-2-1 9 0,-1-4 12 0,5-3-3 0,-1-2-6 16,1-3 11-16,0-2 4 0,2-2-1 0,0-1-1 16,2-1 4-16,-1-3 2 0,-1 1 14 0,2-1 7 15,-2-1 7-15,0-3 9 0,-3 0 2 0,2-1 6 0,-2-1 0 16,2 1 5-16,-5-4-3 0,2 1 22 0,-1-1 28 16,1-1 4-16,1 0 4 0,-1-1 22 0,-1 2 21 15,1 4 23-15,-2-1 29 0,0 3 4 0,-5 5-10 0,2-1 14 16,-6 6 9-16,2 3-15 0,-4 1-13 0,1 3-34 15,-2 0-24-15,1 2-28 0,2 0-15 0,-1 2-30 16,1 0-12-16,0 3-3 0,-2 1-13 0,2 6 8 0,-1 1-8 16,-1 4 1-16,0 3 4 0,-3 6 8 0,4 3-4 15,-4 3 0-15,3 6-4 0,2 2 5 0,-1 3 2 16,-1 3 4-16,4 5 0 0,-1 6-1 0,1 4 0 16,0 4-4-16,-1 3 9 0,2 5-6 0,-1 4 0 0,1 0-14 15,1 3-9-15,-3-2-8 0,2-1 2 0,2-1-10 16,-2-1-10-16,0-3 2 0,-1 2-4 0,1-5 17 0,-2 3 2 15,3-4 8-15,-1 0 1 0,0-1 8 0,0-4 7 16,-1-2-2-16,2-3-1 0,-1-4 13 0,-1-1 8 16,-2-5 13-16,-2 0 14 0,-1-5 12 0,-3-3 4 15,2-1 10-15,-5-3 5 0,0-5-10 0,-2-2-2 16,-2-1-7-16,-2-6-13 0,0-3-11 0,-4-2-6 0,0-6-7 0,0-4 0 16,-3-2 3-16,1-3-4 0,-2-5 6 15,-2-2 4-15,0-8 5 0,-1-2 9 0,0-8-2 16,1-1-7-16,-1-11 1 0,-3-4 1 0,6-8-9 15,-3-6-5-15,3-9-4 0,0-8-7 0,1-10 4 16,0-4-10-16,3-13-31 0,-1-6-34 0,2-6-33 0,1-11-41 16,0-5-51-16,2-5-54 0,1-6-67 0,3-1-47 15,3 4-35-15,0-2-25 0</inkml:trace>
  <inkml:trace contextRef="#ctx0" brushRef="#br0" timeOffset="5934.0567">23134 5163 1485 0,'0'3'17'0,"2"-2"13"16,-1-2 3-16,2 0 9 0,1-1 0 0,2 2 1 15,-5-1 5-15,4-1-5 0,0 0-4 0,1-2-3 16,2-1 1-16,5-3-5 0,1 1 1 0,3-3 2 16,5 0 0-16,2-2 15 0,5 0-5 0,2-3-9 0,1 3-1 15,7-1-2-15,-1 0 5 0,5-2 6 0,4 3-1 16,4-2-6-16,3 4-5 0,3-2 4 0,4 2-13 16,1 1 3-16,-2 1-7 0,2 3-6 0,-5-1-3 15,-2 3-9-15,-6 0-2 0,-5 3-9 0,-6 1 11 0,-2 1 1 16,-6 3-1-16,-2 2 2 0,-2 3 4 0,-4 2 8 0,2 4 1 15,-2 1 10-15,-3 8-3 0,3 2 4 0,0 4-5 16,2 6-2-16,-2 3-8 0,3 6-5 0,-1 2 2 16,1 9-4-16,1 1 3 0,1 6-3 0,0 5 2 15,-1 6 1-15,1 5 2 0,0 4-5 0,1 6-2 16,-2 3 0-16,-1 3-3 0,2 0-2 0,0 4 2 0,-2 1-6 16,2 1 5-16,0-1 4 0,1 5-3 0,2-4-3 15,2 2-3-15,-2 0 3 0,2 0 3 0,2-2-2 0,0-3-2 16,2 0-2-16,-3-2 7 0,3 1 2 0,2-5-4 15,0 1 2-15,1-4 1 0,-2 0 2 0,-1-6 4 16,1-1-1-16,1-3-2 0,-1-3-10 0,-2-4 16 0,2-5-11 16,-4-3-5-16,2-5-1 0,-3-4-1 0,-1-3 4 15,-1-2-5-15,-3-5 10 0,-5-2-8 0,-3-1 9 16,-1-4 3-16,-6-3 3 0,-3-2 0 0,-4 0-2 16,-3-2 2-16,-2-2 2 0,-5 2-2 0,-4-5-1 0,-1 2 3 15,-4 0-4-15,-5-1-2 0,-3-3-1 0,-3 1 2 16,-1 2 3-16,-4-4 1 0,-2-1-10 0,-2-1-1 15,-1-2-4-15,1-1-1 0,-5-2-9 0,0-2-13 0,-2-4-14 16,1 1-11-16,-1-4-17 0,-1 0-10 0,0-4-24 16,-2-1-16-16,2-3-41 0,-4-1-18 0,1-4-34 0,0-4-39 15,0-3-18-15</inkml:trace>
  <inkml:trace contextRef="#ctx0" brushRef="#br0" timeOffset="6494.4729">25921 6091 1875 0,'-2'1'4'0,"-3"-1"1"16,-1-1-1-16,0 0-1 0,-4 3-2 0,-1 3-1 15,-3 2 6-15,-1 2-6 0,-2 2-7 16,1 2-1-16,-1 0 5 0,-2 4 3 0,2-2-7 0,1 2 2 16,2 0-5-16,1-2 6 0,2 1 5 0,1 1 0 15,3-1-7-15,2-1 0 0,3 2 12 0,1 0 2 16,1-2-3-16,3 2 6 0,4 0-1 0,0 0 4 0,4-1 9 16,2 3 1-16,1-1 1 0,5 1-4 0,0 0 8 15,3 1-11-15,3-1 0 0,0 1-1 0,0-1-8 16,1 0 0-16,1 2-4 0,0-3 4 0,-2 1-12 0,-1-2 7 15,-3 3 2-15,-1-2-3 0,-3 0 1 0,-1-1 2 16,-2 0-1-16,-4 0 1 0,1-3 4 0,-3 3 1 16,-2-1 4-16,-1-3 2 0,-2-1-1 0,-1 3-2 0,-1-6 0 15,-2 4 0-15,-2-2-1 0,-1-1 0 0,0-2-8 16,-6 1-5-16,2-1-12 0,-3-1-12 0,-3 0-24 16,1-5-15-16,-4 2-16 0,3-3-21 0,-5 1-14 0,1-4-6 15,-1 2-1-15,1-2-5 0,3-1 0 0,0-1-21 16,3-4-32-16</inkml:trace>
  <inkml:trace contextRef="#ctx0" brushRef="#br0" timeOffset="6680.0982">26200 6578 784 0,'5'3'21'16,"0"-1"21"-16,1 0 22 0,-3 3 8 0,0 0 2 0,2 2 10 15,-1 3 6-15,0 2 1 0,-2 0-20 0,0 5-20 16,-1 0-20-16,-1 0-9 0,0 0-3 0,0 2-25 0,-3-2-21 16,1 0-24-16,-1-3-28 0,0 1-23 0,-2-3-29 15,2-2-30-15</inkml:trace>
  <inkml:trace contextRef="#ctx0" brushRef="#br0" timeOffset="6843.2083">26114 6295 304 0,'-4'-5'-18'16,"1"-2"-5"-16,0-1-14 0</inkml:trace>
  <inkml:trace contextRef="#ctx0" brushRef="#br0" timeOffset="7634.8996">26519 6331 814 0,'5'5'20'0,"-1"0"18"0,-1 0 30 15,0-2 9-15,0 0 2 0,-3 1 0 0,2 1 10 16,-1 2 18-16,-1 0-3 0,-3 5-11 0,2-2-26 15,-3 2 5-15,1 4 12 0,-2-1 11 0,0 2-2 16,0 0-9-16,0 0-15 0,-2 0-5 0,4 2-6 16,-3-1-10-16,2 0-15 0,-1-1-10 0,1 0-7 0,4-2-9 15,-1 1-3-15,2 1-4 0,-1-1 3 0,4 1 4 16,1 0 3-16,0 1 2 0,3 1-8 0,-1 2 6 16,2 0 0-16,-1 1-4 0,0 2 1 0,0 1-8 0,4 1 4 15,-4 3-2-15,2-1 15 0,-1 2 0 0,2 5 6 16,-3 0 10-16,0 2-1 0,0 1 3 0,-3 2-3 15,-2 0 1-15,-3 1-4 0,0-1-9 0,-3-2-10 0,-2 0 1 16,-3-1 0-16,0-1 1 0,-3-4-1 0,3 0-5 16,-4-3-7-16,1-3 4 0,-2-2 1 0,5-2 0 15,-3-1-5-15,4-4 1 0,-2-2-5 0,1-1 9 0,4-3 0 0,-3-2 0 16,4-3 0-16,-3 0-3 0,3-2 1 16,-2-3 4-16,3 2 6 0,-1-3-2 0,0-3-4 15,-2 1 4-15,0-4 4 0,-1 0 0 0,0-5 1 0,-1-1-8 16,-1-6-8-16,-1-5-4 0,1-5 5 15,0-4-4-15,3-6-8 0,-2-7-14 0,2-1-11 0,2-7-9 16,-2-2-8-16,5 1 5 0,0-4 0 0,3 0 5 16,0 3 1-16,2 1 16 0,1 4 14 0,2 6 4 0,0 0 11 15,2 8-4-15,1 2-1 0,0 5 1 0,3 4-1 16,0 2-5-16,3 4-1 0,0 3 4 0,3 0 2 16,-1 5-2-16,5 0-1 0,-1 2-4 0,3 1 5 0,-3 1 4 15,0 2-5-15,-1 2 0 0,-4 3 1 0,0 3 1 16,-2 1-1-16,-3 4 0 0,-1 4-1 0,-4 4-1 15,0 2 3-15,-2 4 7 0,0 0-8 0,-4 2 8 0,1 3 2 16,-3-1-1-16,0-1 1 0,0-1-5 0,-1-3 1 16,1 0 0-16,0-3-2 0,1-3-6 0,-1-1 1 0,0-4-2 15,0-3-1-15,2 0 2 0,-2-4-4 0,1-1-6 16,1 0 6-16,-2-1 5 0,0-4-3 0,3 3 6 16,0-5-3-16,-1 1 1 0,5-4 8 0,0 1 2 0,-1-4-5 15,2-3 5-15,1 0-3 0,1-4-4 0,2 0 2 16,1-2-2-16,-5-1 0 0,4 1 1 0,0-1 0 15,1 1-3-15,-2 1 3 0,0 2 7 0,-1 3 3 0,-4 2 5 16,5 3 5-16,-5 4-5 0,-1-1 10 0,-2 4-5 16,0 2-2-16,-1 0 1 0,1 0-3 0,1 2 1 15,-2 2-5-15,1-1 8 0,2 2-3 0,2 0 0 0,-1 2 1 16,3 3-1-16,-1-3-2 0,0 4-1 0,2-1-2 16,-1 1-3-16,-1-2-7 0,0 0-8 0,-3-2-14 15,4-2-23-15,-3 1-13 0,-1-4-20 0,-1 3-21 16,-3-5-18-16,2 0-21 0,1 0-9 0,-3 0-37 0,3-5-41 15</inkml:trace>
  <inkml:trace contextRef="#ctx0" brushRef="#br0" timeOffset="8387.4021">27228 6564 1358 0,'1'-7'13'0,"-1"2"-1"0,4 0 3 0,-3 4 3 15,-1 0 3-15,2 2 1 0,-1 0-4 16,-1-1 0-16,2 2-12 0,-2 2 25 0,2 0 20 0,-1 2-3 15,4 1 5-15,-4 1 1 0,2 2 4 0,2 2 2 0,-2 4-4 16,4-3-19-16,-2 3-19 0,2 0-2 0,-2-2-10 16,3 0-5-16,-3-1 1 0,3-4 0 0,1 1 1 15,-1-3 1-15,-1-2-8 0,3 0 1 0,-3-3 7 16,1-2 0-16,-2 0 6 0,3-1-1 0,1-5 3 0,-4 1-6 16,4-2-5-16,1-3-6 0,0-2-9 0,1 0 0 15,-2 0-8-15,0-5-1 0,0 4 0 0,0-3 1 16,-2 2 6-16,-3-1 12 0,0 2 8 0,-1 0 8 0,-2 0 10 15,-2 1 13-15,-2 0 14 0,-4 4 13 0,5-1 11 16,-4 2-7-16,0 4-8 0,0 1-6 0,-3 0-11 16,-1 4-13-16,-1 3-16 0,-1 2-14 0,-3 5-10 0,1 3-3 15,-4 1 11-15,1 2-5 0,-1 5 7 0,2 1-3 16,-2 1 1-16,6 4 0 0,-3 0-2 0,6 0 3 16,1 1-7-16,3-1-4 0,-1 0-19 0,5-3-10 15,6-2-18-15,1-2-6 0,2 0 5 0,5-4-13 0,2-2-18 16,3-4 4-16,5-2 0 0,1-3 3 0,4-5 6 15,1-2-3-15,3-2-7 0,0-5 4 0,5-1 15 0,-2-4-2 16,2-5 8-16,-3 3 6 0,3-6 8 0,-2 0 12 16,-1-3 9-16,-2-1 6 0,2-2 2 0,-5-2 6 15,0-1 12-15,-1-1 1 0,-4-2 11 0,-2-2-6 0,-3 1 25 16,-5 0 9-16,-2 1 21 0,-4-2 28 0,-2 4 25 16,-4 0 28-16,-5 2 22 0,1 6 20 0,-4-1-11 15,-1 5 13-15,1 3-13 0,-1 4-11 0,1 0-14 0,-2 4-19 16,3 0-31-16,-2 4-12 0,1-1-20 0,0 4-24 15,2 0-10-15,0 0-14 0,1 1-22 0,-3 7-4 0,1 1 3 16,-4 5-4-16,2 4 1 0,-3 4 8 0,-1 7 4 16,-2 2-5-16,1 3 4 0,2 0-2 0,-1 5-2 15,6-3 2-15,0 1 3 0,3-4-9 0,2 1-14 16,3-3-11-16,2-4 2 0,1-1-5 0,2-6-5 16,0-3-4-16,-1-5 5 0,0-2 9 0,1-3 10 0,-2-4 19 15,-1-3 3-15,2-7 3 0,1-2 9 0,4-4-4 0,3-4-3 16,0-3-2-16,6-4-3 0,-2-2-8 15,1-3 0-15,1-3 2 0,0-2-3 0,-2-1 5 0,-2-3-4 16,1-1 0-16,-3-2 2 0,3-2 3 0,-3-5 2 16,4 1-4-16,-1-3 8 0,-3 1 10 0,1 0 9 0,-1 0 9 15,0 0 13-15,0 6 16 0,-4 3 9 0,-2 7 17 16,-2 6 10-16,-1 5 0 0,-3 7 12 0,-1 6-8 16,-3 2-13-16,-2 5-20 0,1 4-8 0,-2 1-25 0,-3 3-36 15,-1 5-29-15,-4 3-42 0,-4 3-30 16,-2 2-28-16,-1 6-28 0,-3 1-42 0,0 1-37 0,-1 2-33 15,0 2-38-15,-1 1-41 0</inkml:trace>
  <inkml:trace contextRef="#ctx0" brushRef="#br0" timeOffset="9191.9441">21335 6220 1099 0,'-15'-21'29'0,"-2"-2"28"0,4 1 21 16,0 3 4-16,-4 3 8 0,2 1 4 0,-1 3 15 15,2 2 9-15,-5 0-26 0,1 1-26 0,-2 1-14 0,-3 2 1 16,-3 1-1-16,2 2 1 0,-3 1-9 0,1 2-10 16,-3 2 4-16,1 3 8 0,-2 2-5 0,-2 3-2 15,4 5-6-15,-4 1-8 0,0 4-4 0,2 7-1 16,-3 3-2-16,1 1-3 0,2 4-1 0,2 5-5 0,1 3 1 15,0 4 2-15,2 4-1 0,4 2 5 0,3 4-4 16,2 5-1-16,2 1-9 0,4 3 4 0,1 3-12 16,2 2 5-16,4 1-2 0,3 1 3 0,2 2-2 0,4 3-5 15,6 1 1-15,1 7 3 0,6 0 9 0,6 6-11 16,5 0 8-16,4 2-4 0,4 3 1 0,0 2-3 16,6-3 10-16,0 1-1 0,5-2 0 0,0 0 6 0,0 0-11 15,0-4 5-15,-1-2 3 0,2-1 7 0,-4-4-9 16,1-2 1-16,-1 0-4 0,-2-2 6 0,-1-1 0 0,0 0-7 15,-7-4-12-15,1 3 5 0,-6-3 3 0,-2-1-4 16,-4-4 2-16,-6 4-22 0,-2-4-12 0,-5 0-31 16,-5-1-28-16,-5-3-43 0,-7 2-31 0,-4-3-45 15,-4-2-23-15,-6-2-16 0,-4-6-23 0</inkml:trace>
  <inkml:trace contextRef="#ctx0" brushRef="#br0" timeOffset="9912.9294">16389 7357 1809 0,'3'-1'1'0,"1"-1"10"16,-1 1 8-16,2 1 9 0,-4-3 1 0,4 3 0 15,-5 3-3-15,3-3-3 0,-2 3 2 0,3-2 0 0,0 6 4 16,1-1 5-16,0 3 9 0,3 2 13 0,0 2 14 15,1 4 6-15,-1 0 8 0,6 6-5 0,-2-1-4 16,2 3-8-16,0 4-7 0,3 2-14 0,1 1-8 0,2 2-7 16,4 1-7-16,-1-1-4 0,2-1-9 0,1-2-5 15,6-2 0-15,0 0 0 0,-1-4-5 0,3-4 7 16,0-4-4-16,-1 1 2 0,-1-5-1 0,-1-3-2 0,-2-5-3 16,-1-2 0-16,-4-3-3 0,2-3-2 0,-3-3-7 15,-1-5-15-15,-3-3-14 0,2-6-16 0,-1-1-19 16,-4-4-16-16,1-1-6 0,-4-3-1 0,1-3 6 0,-4-2 6 15,0 1 24-15,-5 0 21 0,-1-1 19 0,-4-2 22 16,-4 2 24-16,-1-1 20 0,-4 2 10 0,0-1 25 16,-4 2 13-16,1 0 12 0,-4 3 16 0,2 3 6 15,1 1 1-15,-1 8-3 0,4 0-5 0,-1 8-11 0,5 0-21 16,3 3-12-16,0 4-20 0,1 2-20 0,2 0-19 16,2 2-13-16,1 2-4 0,-2 3-12 0,4 3-1 15,3 3 2-15,-2 6-4 0,4 2 11 0,1 4-5 0,3 1-15 16,0 4-28-16,4-1-16 0,-2 0-25 0,2 0-45 15,1 0-41-15,1 0-56 0,-2-2-15 0,3-1-13 0,-5-4 1 16,1-3 1-16,-3-3 1 0,0-5 13 0,-2-1 16 16</inkml:trace>
  <inkml:trace contextRef="#ctx0" brushRef="#br0" timeOffset="10307.1933">17445 7120 1668 0,'-3'-17'30'0,"1"4"27"0,2 2 18 0,2 2 6 0,-4 5 5 16,2 2-2-16,2 2 4 0,-1 2-2 0,1 2-26 16,0 3-26-16,-1 1-19 0,2 3 5 0,2 4 0 0,2 2 4 15,2 4 0-15,-4 4 3 0,6 1-5 0,-1 1-2 16,2 2 2-16,-1 0-9 0,1-3-3 0,1 3-7 0,0-2 3 16,1-3-6-16,-3 0 2 0,3-4-2 0,-1-1 9 15,0-4-4-15,-4-3-7 0,2-3 6 0,-1-4-2 16,-4 0 4-16,0-4-3 0,-2-2-1 0,-3-4-9 15,3-1 1-15,-3-5-5 0,1-1-8 0,-1-2-11 0,-1-3-2 16,2-4-4-16,1-2 4 0,-3 0-1 0,0-5 0 16,0 2 8-16,-3-3 5 0,1-3 12 0,1-1-5 15,1-1 5-15,0-3 0 0,1 0 4 0,4-1 1 0,-4 3 3 16,2 4 9-16,2 1-1 0,2 5 5 0,1 7 13 16,-1 3 0-16,0 4 1 0,-1 5 10 0,1 3-2 0,-1 3 5 15,3 0 2-15,-2 3 2 0,-1 1-7 0,0 6-2 16,3-3-5-16,0 5-3 0,0 2 2 0,2 1-13 15,-1 2-7-15,1 0 2 0,0 5-7 0,-2-3 1 16,3 1-13-16,-2 2-33 0,1-1-31 0,1 1-40 0,-2 0-38 16,2 0-62-16,-3-1-61 0,4 1-35 0,-5-5-7 0,1-1 10 15</inkml:trace>
  <inkml:trace contextRef="#ctx0" brushRef="#br0" timeOffset="10634.9142">18196 6665 1274 0,'-3'-19'29'0,"0"2"36"0,0 3 28 16,-2 3 21-16,-2 6 13 0,-2-1 9 0,1 3 3 0,0 3 4 15,-2 0-25-15,-2 0-34 0,2 2-23 0,-2 3-17 16,2-2-17-16,-1 4-8 0,1-2-7 0,3 3-6 16,1-1-5-16,-1 2-3 0,2 3-5 0,4 1-6 0,-2 0 3 15,3 3 0-15,3 2 1 0,-2 1 3 16,6 2-2-16,-1 1-1 0,2 1 1 0,5-1 2 0,-1 5-2 15,2-3 6-15,1 0-1 0,4-2-3 0,-2 1 6 0,5-2 0 16,-1-2 3-16,0-1-6 0,-3-1 3 0,4-3-2 16,-1 2 1-16,1-3 4 0,-5-1 0 0,1 0 3 15,3-3-5-15,-7 1 9 0,0-3 0 0,-4 4-2 0,0-3 3 0,-3 2 1 16,-1-1-1-16,-6 2 4 0,0-2 5 16,-1 4-8-16,-1 0 2 0,-1 0 1 0,-2-1-1 0,-3 0-4 15,0 3-16-15,0-1-32 0,2 1-38 0,-5-1-25 16,5-1-47-16,-2 2-44 0,0-3-47 0,-1-2-32 15,2-2-29-15</inkml:trace>
  <inkml:trace contextRef="#ctx0" brushRef="#br0" timeOffset="12040.0807">18425 6731 1099 0,'5'-10'20'0,"-2"0"27"0,-1 3 16 0,1 0 11 0,-3 2 3 15,2 5-2-15,-2-1-8 0,2 1 3 0,-2 1-23 16,4 3-23-16,-1 2-11 0,-2 3-12 0,4 7-4 16,2 0 7-16,1 7 6 0,-1 2-2 0,1 4 2 0,4 3-4 15,-2-1-21-15,0 1-29 0,0-1-21 0,0-2-21 16,0-2-5-16,0-2-10 0,-1-7-6 0,0-1-4 16,-1-5 7-16,0-1 33 0,3-6 22 0,-4-4 13 0,-3 2 12 15,3-6 2-15,0-2 10 0,0-4-6 0,-1-2 15 16,1-5-6-16,-1-2-10 0,3-1 1 0,-1-2-3 15,0-3 5-15,1 0-3 0,-1 0 12 0,-1-4-2 0,-1 2-6 16,2-3 13-16,-2-1 5 0,1-3 10 0,-3-1 14 16,1 3 18-16,-1-3 26 0,0 5 17 0,-3 0 39 15,-1 5 29-15,0 2 14 0,-4 8 18 0,4 2 5 0,-1 2-3 16,1 4-17-16,-2 2-20 0,2 2-35 0,0 2-34 16,0 0-20-16,0 0-28 0,0 2-23 0,2-2-13 15,-1 4-11-15,3 1 4 0,-4 3 4 0,5 3 6 16,0 4 3-16,0 5 1 0,3 4 9 0,-1 5 0 0,3 8 12 15,1 1 1-15,2 8-1 0,1 3-3 0,3 1-3 16,3 8 3-16,2-2-3 0,1 7-5 0,6-1-5 0,1 4-3 16,3 0-3-16,3 4-4 0,2-1 2 0,2 4 2 15,2-5-13-15,-2 2 7 0,2-1-6 0,-2-2 3 16,-3-4 1-16,-2-3 13 0,-5 1 11 0,-4-3 9 0,-4 0 10 16,-1-1 2-16,-7-1 12 0,0-1-7 0,-6-1-3 15,0 0-5-15,-5-1-12 0,-3-3-12 0,-3-1 3 16,-2-1-12-16,-4-3-4 0,-5-2 5 0,-1-4-5 0,-3-3 2 15,-4-3 9-15,1-5 4 0,-1-5 8 0,0-5-1 16,-4-6-6-16,2-5-1 0,-1-7 5 0,-2-5-2 0,-1-3-14 16,-1-8-10-16,-1-6-3 0,0-4 0 0,0-8-2 15,-1-8 0-15,2-6-1 0,3-10 1 0,-1-8 2 16,3-9-8-16,0-9 0 0,4-5-3 0,-1-6 8 16,5-6-5-16,-1-6 3 0,4-2 1 0,5-4 0 15,1 0 7-15,3 7-8 0,4 1 10 0,5 7-1 0,1 8-2 16,2 8 2-16,0 12-4 0,4 7 3 0,0 10 6 15,1 6-3-15,2 8-3 0,-2 4-3 0,3 6 6 0,-5 4-5 0,3 7 2 16,-1 3-2-16,-4 4-7 0,0 2 4 16,-1 2 1-16,-3 3-4 0,0 1-5 0,2 2 14 15,-2 1-8-15,-1 1-4 0,1 4 3 0,-1 0 2 0,4 2 2 16,1 3 2-16,1 4 7 0,1 0-13 0,2 5 11 16,0 1-1-16,2 0 2 0,0 3 1 0,-1-3 1 15,2 0-2-15,-1-1-10 0,1-2 9 0,-2-3 0 0,1-4 8 16,0 1-5-16,-2-2-2 0,3-4-2 0,-7-1 2 15,1-1 13-15,1-3-14 0,-5 0 2 0,1-3-2 16,-1-1 10-16,0-1-5 0,0-3 2 0,1-4-4 0,-1 2 0 16,2-4 0-16,0-3-4 0,-2-1-4 0,2-3-10 15,-1 0 9-15,-1-3-8 0,2-3 7 0,-2-2-10 16,-3 0 11-16,4-3 0 0,-2-1 1 0,-2 3 1 0,-1 1-2 16,2 2 9-16,-3 6 0 0,-1 4 9 0,0 4 11 15,-1 4 6-15,1 5 7 0,-2 3 15 0,0-1-4 16,0 5-5-16,0-3-9 0,1 1-5 0,1 2-22 0,-4 0-10 15,4 2-20-15,-1-1-23 0,-1 3-5 0,2 0-9 16,0 3-1-16,0 0 1 0,3-1 2 0,2-1 1 16,1 2 4-16,-1 2 6 0,1-5 5 0,4 1-1 0,1-1-3 15,-3-1 2-15,3-3-2 0,0 0 0 0,0-3 7 16,0-1 6-16,2-1 1 0,-1-3 12 0,1-2-1 16,0-2 0-16,-4-1 0 0,5-3 4 0,-2-1-4 0,1-3-6 15,0-2-4-15,1 0-5 0,1-2 3 0,0-2 2 16,1-1-3-16,1 0 4 0,0-3-2 0,-2 2 13 15,1-1 6-15,0-1 4 0,-2 3 10 0,0 0-1 0,-6 5 15 16,2 2 14-16,-1 5 17 0,-4 0 13 0,-4 7 20 16,3 0 19-16,-3 3 7 0,-1 2 10 0,0 0-4 15,0 1-5-15,-1 0-4 0,-1-1-24 0,0 3-13 0,2 1-23 16,-1 1-11-16,-1 3-12 0,1 1-6 0,-4 5-10 16,4 1-8-16,-1 2 7 0,2 3-12 0,0 3 7 15,2-1-2-15,4 0 4 0,-2 3 2 0,1-4 0 0,3 1-4 16,0-1-4-16,3-1 5 0,0-1-3 0,2-4-2 15,-4-3 1-15,3-2-2 0,0-3 1 0,-1 0 2 16,0-4 0-16,3-3-1 0,-4-3 4 0,2-1 3 16,0-4-9-16,-1-1 6 0,1-4-3 0,-1-4 3 0,1-3-6 15,-2-1 1-15,0-3-7 0,2-2-1 0,-4-2 1 16,-1-5-6-16,-1 3-5 0,-2-4 0 0,-3-3 3 0,3-5-9 16,-6-4-3-16,0-4-8 0,-3-7 9 0,1-1 4 15,-3-6 1-15,-1-5 5 0,-4-3 10 0,0-3 8 16,-1 0 26-16,-4 2 33 0,0 1 26 0,-2 4 25 0,-1 7 15 15,-2 6 20-15,1 6 14 0,0 11 18 0,3 7-8 16,1 7-20-16,0 6-21 0,6 6-26 0,0 3-14 0,3 6-27 16,3 0-20-16,1 3-23 0,0 3-11 0,3 1-5 15,-2 4-16-15,-2 4 7 0,5 5 1 0,-1 2-2 16,1 8 4-16,0 2 3 0,1 2-3 0,4 5 2 16,-1 3 5-16,4 3-5 0,2 1 0 0,6 3-9 15,-2 2-7-15,5 4-10 0,1 1-26 0,1-1-7 0,3 0-22 16,1-2-18-16,3-6-13 0,-1-1-4 0,0-6-14 15,1-4-6-15,-3-8 15 0,-2-3-14 0,-1-5-8 0,-3-5-9 16,-5-3-4-16,-4-3 4 0,-2-4-26 0,-7-2-46 16,-1-2-65-16</inkml:trace>
  <inkml:trace contextRef="#ctx0" brushRef="#br0" timeOffset="15905.9841">2149 5593 1475 0,'0'-2'28'0,"0"0"11"0,5-1 19 16,-7 3 11-16,1-2 12 0,2 2 6 0,-2 0 13 0,1 0 8 15,0-2-20-15,0 2-1 0,0 0-9 0,1 0 0 16,-1-1 3-16,2 1 5 0,-2-2-9 0,0 2-1 16,2 2-9-16,-2-4-8 0,0 2-10 0,1 0-12 0,-1 0-14 15,2-1-14-15,-1 2-9 0,1-1-6 0,-2 0-3 16,2 2 0-16,-1-1-2 0,-1-1-7 0,2 2 8 15,-2-2-5-15,0 2 4 0,0 0 0 0,0-2-1 0,0 3 1 16,1-1 2-16,2 1 8 0,-1 1-9 0,1 3 10 16,2 1-2-16,1 2 8 0,2 1 4 0,1 2-4 15,1 4 0-15,0 2 1 0,2 0 10 0,1 3-7 0,2 1 5 16,0-2-6-16,-1 4-6 0,0-4-1 0,2-2-1 16,-2 0-7-16,1-3-6 0,0-2 5 0,-2-3-8 15,1-3-1-15,-4 1 10 0,2-4 0 0,-4 0 0 0,2-2 12 16,-2-3-3-16,-1 0-5 0,0 0 1 0,1-1 7 15,0-3-6-15,1 0 1 0,-1-1 1 0,0-3-1 16,1 1 1-16,1-3-2 0,1-2 9 0,3-2-6 0,-1-4 4 16,2 0-6-16,3-5 1 0,1-1-11 0,0-3 6 15,3 1 2-15,0-1-8 0,2-4-2 0,1 2-3 16,-1 0 2-16,0 0-3 0,1 0 4 0,2-1-1 0,-2 0 2 16,2 1 4-16,-3 2-6 0,-1 2 2 0,1-1 7 15,-2 4 3-15,-4 3 3 0,-1 5-6 0,-4-1 0 0,-1 6-3 16,-2 1 16-16,-4 3-20 0,-1 0-28 0,-3 3-24 15,1 0-42-15,-2 1-27 0,2 1-35 0,-3 1-20 16,0 1-43-16,2-2-19 0,-2 4-27 0</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2:03:06.156"/>
    </inkml:context>
    <inkml:brush xml:id="br0">
      <inkml:brushProperty name="width" value="0.05292" units="cm"/>
      <inkml:brushProperty name="height" value="0.05292" units="cm"/>
      <inkml:brushProperty name="color" value="#FF0000"/>
    </inkml:brush>
  </inkml:definitions>
  <inkml:trace contextRef="#ctx0" brushRef="#br0">14145 5796 294 0,'-7'-9'9'0,"1"1"9"0,-3 1 9 0,2 0 11 0,3 0 13 15,-1-1 3-15,-3 4 8 0,3-4 12 0,1 3-2 16,0-1-5-16,1-1 12 0,0 1-8 0,0-1 0 15,-1 3 6-15,3-2 2 0,-3 1-6 0,0-2 13 16,3 0 6-16,-1 2-14 0,1-2 5 0,-1 0-5 0,0 0-3 16,2 1 0-16,0 0 2 0,-1-2-12 0,1 3-4 15,0-2-4-15,0 3-5 0,0-2-4 0,-2 1-7 0,2 0-10 16,2 1-3-16,-2-1-10 0,0 2 3 0,0-1 2 16,1 2-1-16,-1-1-4 0,0 0 9 0,2 3 5 15,-2-5 0-15,2 5 1 0,-1 0-3 0,-1 0-2 0,2 0 1 16,-1 0 0-16,-1-1-13 0,2 2-6 0,0-1-6 15,-2 0 2-15,0 3-5 0,-2-1-2 0,4 3-2 0,-4 0-4 16,8 5 10-16,-5 0 0 0,4 4 0 0,2 1-5 16,-1 4 4-16,1 2 1 0,0 2-3 0,0 1 4 15,-3 0-1-15,3 2-2 0,-2-1 2 0,2-1 3 16,-2 0-3-16,0-2 0 0,0-5 0 0,-1-1-2 0,4 1 1 16,-2-5 1-16,1-1-3 0,-2-2-2 0,3-2-2 15,-1-2 5-15,0 0-1 0,1-3 5 0,0-1-1 16,1-1-1-16,0-3 3 0,3-2 6 0,2-3 2 0,3-3-3 15,2-2 5-15,3-1-10 0,2-5-2 0,1-1 2 16,4-3 6-16,-1-2-8 0,4-1-2 0,1-2-2 16,0-2 1-16,0 0-4 0,0-1 5 0,4-3-7 0,-1 2-5 15,1-3-2-15,3-2 9 0,2 1-4 0,-3-3-2 16,5 2 15-16,-1-1-6 0,3 0 4 0,-3 1 8 16,0 1-2-16,-1 4-5 0,-2 1 8 0,-2 4-2 15,-2 3-4-15,-8 4-7 0,-1 4 8 0,-6 3-10 0,-2 4 2 16,-8 4-9-16,-3 1-9 0,-1 1-14 0,-3 3-16 15,-3 0-17-15,-1 0-36 0,0 2-25 0,-1-1-40 0,1 0-37 16,0-1-28-16,-2 5-23 0,2 0-26 0</inkml:trace>
  <inkml:trace contextRef="#ctx0" brushRef="#br0" timeOffset="7093.729">3976 8638 391 0,'0'0'46'15,"0"0"14"-15,-53-6 24 0,53 6-5 16,0 0 4-16,0 0 32 0,0 0 7 0,0 0 0 16,0 0-21-16,0 0-26 0,-30-14-20 0,30 14 16 0,0 0 0 15,0 0-29-15,0 0-7 0,0 0-5 0,0 0 0 16,0 0 11-16,-38-25 10 0,38 25-3 0,0 0 4 16,0 0 4-16,0 0 11 0,0 0 3 0,0 0 12 0,0 0-6 15,-12-7-6-15,12 7 4 0,0 0 1 0,0 0 1 16,0 0-4-16,0 0 7 0,0 0-14 0,0 0 7 15,0 0-10-15,0 0-4 0,0 0-8 0,0 0-3 0,0 0-7 16,0 0-7-16,0 0-2 0,0 0-6 0,0 0 3 16,0 0-9-16,0 0-2 0,0 0 3 0,0 0-20 15,0 0-20 1,0 0-4-16,0 0-15 16,0 0 10-16,0 0 10 0,0 0 36 31,137-23-5-31,-109 17 0 0,2 2 4 0,-1-1-6 0,-1 2 5 15,2-2-3-15,-3 1 0 0,1 3-4 16,-5-3-5-16,0 4 2 0,-2-3-2 0,-4 3-2 0,-1 0-2 16,-3-2 1-16,-1 0-3 0,-2 2 7 0,-4 0-2 0,2 0-4 15,-2-2 2-15,-1 2 2 0,-3-3-1 0,1 3-2 16,0 0 4-16,-3 0-8 0,2 0 2 0,-1 0-1 16,-1 0-4-16,0 0-6 0,-1 0-11 0,1 0-6 0,0 0-17 15,0 3-14-15,-2-3-37 0,2 0-34 0,-2 0-46 16,2 2-42-16,-1-2-66 0,-2 0-57 0</inkml:trace>
  <inkml:trace contextRef="#ctx0" brushRef="#br0" timeOffset="11311.5386">12687 7398 488 0,'-1'-4'9'15,"-2"-1"20"-15,-1 1 24 0,3 1 25 0,-5 0 23 16,1 3 22-16,2-5 11 0,-4 5 23 0,3-2 18 0,0 0-11 16,-1 2-14-16,0-2-8 0,0 2-18 0,-2 0-13 15,2 0-9-15,1 2-22 0,-2-2-25 0,1 0-6 16,0 0-19-16,0 1-7 0,2 0-8 0,-2 1-9 16,4-2 0-16,-3 0-5 0,3 3 2 0,1-3-9 0,-3 2 8 15,3-2-9-15,0 0 2 0,0 0 1 0,3 0-2 16,-3 2 6-16,0-1-10 0,1-1 6 0,-1 0 1 0,0 0 3 15,4-1-4-15,-4 1 3 0,0 1-4 0,0-2-2 16,1 1 9-16,-2-2-1 0,2 2-1 0,-2 0 0 16,1 0 6-16,0 0-4 0,0 0 0 0,0 0 5 0,0 0-6 15,0 0 2-15,-2 0 1 0,2 0-2 0,0 0-2 16,0 0-3-16,0 0 9 0,0 2-8 0,0-2 0 16,0 0 0-16,0 0 2 0,-2 0-1 0,2 0-2 0,0 1 4 15,-1-2-4-15,1 1 2 0,0 0 8 0,0 1-4 16,0-1-5-16,0 0 11 0,0 0-7 0,0 0 2 15,0 0 0-15,0 0 1 0,0 0-5 0,1 0 1 16,-1-1 2-16,0 1-15 0,0 0 11 0,2 1-2 0,-2-1-7 16,-2 0-6-16,2-1-2 0,-1 1-6 0,2-2 2 15,-1 2 8-15,0 0 0 0,-1 0-3 0,1 0 1 16,0 0 13 0,0 0 8 15,0 0-20 0,0 0-20-31,0 0 13 0,0 0-4 16,0 0 5-16,0 0-7 0,0 0 4 0,0 0 5 0,0 0-2 15,0 0 3-15,0 0 2 16,0 0 16-16,0 0-12 31,0 0 30-15,0 0-21-1,0 0-19-15,0 0-1 0,0 0-5 16,0 0 1-16,0 0-1 0,0 0-6 0,0 0 0 0,0 0-3 16,0 0 14-16,0 0-1 0,0 0-7 15,0 0 14-15,0 0-18 0,0 0-7 16,0 0 14-16,0 0-13 0,0 0-4 0,0 0-20 16,0 0-13-16,0 0-23 0,0 0-41 0</inkml:trace>
  <inkml:trace contextRef="#ctx0" brushRef="#br0" timeOffset="15827.1603">14693 8701 1119 0,'4'-3'-2'0,"-3"0"5"0,1-2 11 0,-2 4 14 16,0-2 4-16,1 3-1 0,-1-5 3 0,0 5 0 15,0-3 4-15,0 3 3 0,2 0-4 0,-2 0-10 0,0 0 9 16,2 0 10-16,-2 3 3 0,0-3 4 0,0 0-2 16,1 0-6-16,-1 0-7 0,3 0-4 0,-3 0-15 15,0 3-11-15,0-1-3 0,0 0-9 0,1 0 1 16,-1 4-3-16,4 1 0 0,-4 2 3 0,1 3 6 0,1 4-1 15,-1 2 0-15,1 2 2 0,0 1 1 0,-1 2 5 16,1-2 0-16,0-1-5 0,1-1-7 0,-2 0 8 16,1-5-5-16,4 2 0 0,-5-4-3 0,3-3-4 15,0-1 1-15,0-1 1 0,1-2 1 0,-2-1-1 0,2-2 0 16,0-2 5-16,4 0 9 0,0-4 17 0,3-1 21 16,1-7 5-16,8-1 7 0,-4-6-5 0,9-3 12 0,2-7-5 15,2-2-13-15,2-2-10 0,3-5-20 0,3 1-1 16,2-3-3-16,2 1 0 0,2-2-6 0,0 0 2 15,3 2 2-15,-1-2-6 0,0 0 5 0,-1 3-8 0,-2 1-3 16,-3 4-1-16,-2-1 3 0,-4 5-6 0,-4 3 3 16,-4 3-2-16,0 1-6 0,-5 6 3 0,-3-1 5 15,-2 4 1-15,-3 4-5 0,-4 2 2 0,0 1 4 0,-2 2-12 16,-6 1-9-16,3 0-22 0,-3 2-28 0,1 2-29 16,-2-1-27-16,0 2-19 0,0-1-20 0,-2 2-12 15,-1 2-23-15,0 4 0 0,-4-1-16 0</inkml:trace>
  <inkml:trace contextRef="#ctx0" brushRef="#br0" timeOffset="37700.2455">6796 14998 537 0,'-3'0'12'0,"0"-3"15"0,0 1 16 16,0 0 17-16,-2-1 14 0,2 2 8 0,-2 0 13 15,2-1 9-15,0 2 9 0,3-2 1 0,-2 2-5 16,-1-3-8-16,3 3-8 0,0-3-2 0,-2 3-8 16,1-1-9-16,1 1-21 0,-2-2-12 0,2 1-9 0,-3 0 1 15,3 1-7-15,-1-2 2 0,1 2-3 0,0-2 12 16,0 2-1-16,0 0-3 0,-2 0 0 0,0 0-4 16,1 0 3-16,1 0-8 0,-2 0 3 0,1 0-4 15,-1 0 3-15,0 0-5 0,-1 2 2 0,2-2-4 16,1 2-5-16,-4-2-3 0,3 1 2 0,-2 0-13 15,1 1-2-15,-2 2 0 0,2-4-1 0,-1 5-1 0,0-3 3 16,1 3 4-16,-3 0-8 0,2 2 4 0,-4-2-2 16,3 2 6-16,1 0-9 0,-3 3 3 0,4-1-1 0,-3 1 1 15,2 0-3-15,1 0 2 0,-1 2 2 16,0-1-1-16,3 1 2 0,-3-3-1 0,2 3 1 16,-1-1-6-16,2 2 5 0,0-1 2 0,0 0-1 0,2 3 1 15,-2-4 0-15,1 4 1 0,2-1-2 0,0 1 2 16,-1 1 5-16,1 0-3 0,0 2 1 0,0-1-4 15,2 1 8-15,2 1-11 0,-2-2 6 0,2 3-1 16,-2-2-9-16,1-2 4 0,1 0 0 0,-1-1-2 16,0-1-7-16,-1-4 11 0,-2 1-2 0,2-3-3 0,0-2 9 15,-1 1-7-15,1-3-6 0,-5-2 8 0,3 1 1 16,-1 0-3-16,1-2-11 0,-3-1-3 0,1 0-25 16,1 1-6-16,-2-1-18 0,2 0-30 0,-2 0-33 0,0 0-32 15,0 0-43-15,0 0-38 0</inkml:trace>
  <inkml:trace contextRef="#ctx0" brushRef="#br0" timeOffset="38016.542">6536 15330 844 0,'-2'0'-3'0,"4"0"3"0,-2-1 3 0,3-1-1 16,-3 2-2-16,0-2 1 0,0 4-7 0,2-2 0 0,2 2 7 15,-3-1-1-15,3 0-4 0,0 1 11 0,1 2 5 16,2 0 4-16,-2-1 2 0,5 2 3 0,-2 0-2 15,-1 0-9-15,5 2 6 0,-4-2-3 0,3 3-9 0,0-1 1 16,0 2 3-16,-1-4-2 0,2 3-14 0,-2-1-12 0,0-2-30 16,2-1-37-16,-4-1-14 0</inkml:trace>
  <inkml:trace contextRef="#ctx0" brushRef="#br0" timeOffset="39399.6228">20039 11269 1422 0,'0'2'11'0,"-1"-2"26"0,1-3 15 0,0 3 20 16,0 0 14-16,0 0 13 0,0 0-2 0,0 0 17 15,-2-1-7-15,2 1-15 0,-2 0-8 0,4 1-8 16,-2-1-9-16,-2 0 3 0,2-1 6 0,0 1-10 16,0 1 0-16,0-2-7 0,0 1-5 0,0 0-3 15,0 0 1-15,0 0-4 0,0 0 6 0,2 0 1 0,-4 1 9 16,2-1 0-16,0 0-1 0,-1 0 0 0,-1-1-15 16,-1 2-5-16,0-1-18 0,-5-1-3 0,3 0-18 15,-4-1 6-15,1 1-7 0,-5-2-10 0,2 0 9 16,-3 0-11-16,0-3 6 0,-2 0-4 0,0-1-3 0,-1-2-11 15,1 0-6-15,-1-1-4 0,2-1-13 0,0-2-15 16,2 1-10-16,-1-3-15 0,4 2-7 0,0-4-26 16,4 1-23-16,2-2-39 0,0-2-32 0,4-2-20 0,2 2-36 15,4-4-44-15</inkml:trace>
  <inkml:trace contextRef="#ctx0" brushRef="#br0" timeOffset="39872.9396">20224 11058 371 0,'-2'2'11'0,"1"-2"1"16,-2 1 10-16,-1 0 3 0,0 1 11 0,-3 1 7 0,1 1 0 16,1 1 11-16,1-2-2 0,-3 2 14 0,2-1 9 15,1-2 10-15,-2 1-1 0,2 2-2 0,0-3 9 16,0-1-2-16,1 2-2 0,2-2-3 0,-1-1-17 0,0 3-1 15,1-1-3-15,-1-2-5 0,2 0-7 0,-3 0-1 16,3 2 3-16,-3-4 2 0,3 4-4 0,-3-1-1 16,0 1-6-16,0 0 3 0,-1-1 2 0,1-1-3 0,-2 3-8 15,-2 1-12-15,0-3 6 0,3 2-10 0,-3-1 0 16,1 1-2-16,-2-2 5 0,3 1-1 0,-1-2-5 0,-1 2-6 16,3-2 1-16,0-3 2 0,0 1-5 0,-1-2-1 15,2 0-4-15,-2-1-13 0,4-2-5 0,-3-3-1 16,3-1-17-16,-1-3-14 0,1-1-22 0,1-2-15 0,0 0-23 15,3 1-21-15,2-2-26 0,0-1-27 0,-1 2-18 16,1 0-21-16,4 2-22 0</inkml:trace>
  <inkml:trace contextRef="#ctx0" brushRef="#br0" timeOffset="40612.9385">20244 11231 596 0,'-6'3'3'0,"-1"-3"17"0,0-3 1 0,2 2 2 16,0 0 8-16,1-2-1 0,-1-1 0 0,3 1 5 15,-2-2 0-15,2 0-15 0,2-3 1 0,0-1-3 0,0-3-10 16,2 3 4-16,0-2 5 0,2-3-5 0,-1 3-3 16,0-2-5-16,0 4 9 0,1-3 10 0,-1 7 18 0,0-2 14 15,-1 3 17-15,-1 0 21 0,-1 4 11 0,-1-1 2 16,-1 0-10-16,0 3-15 0,-2 1-15 0,-4 0-12 15,-5 3-26-15,2 4-20 0,-3 5-12 0,-5 2 2 0,-2 8-1 16,-2 0 8-16,-1 8 1 0,-5 2-8 0,1 1 5 16,-4 5 0-16,2 0 1 0,0-2 1 0,0 2-3 15,2-3 3-15,-1-4 5 0,4-2 1 0,3-5 4 16,1-5 1-16,4-4 12 0,4-5 9 0,2-2 3 0,5-5-8 16,1-3-12-16,4 0 0 0,1-6 0 0,0-2-8 15,4-4-9-15,1-6-7 0,3-6-5 0,3-2 1 16,0-5 8-16,5-6-1 0,2-3-5 0,0-3 2 0,3 1 0 15,0-1 1-15,1 2-1 0,-2 1 0 0,-1 1-2 16,-2 2-4-16,-1 7 5 0,0 3 2 0,-6 4-3 0,0 6 4 16,-5 2-3-16,2 7 7 0,-6 0 1 0,2 3 8 15,-3 2-10-15,-1 2 5 0,1 1 3 0,-2 4-3 16,-1 5 5-16,-2 4-5 0,0 2-1 0,-4 10 2 0,0 2 7 16,-3 4-6-16,0 6-1 0,-2 1-4 0,0 2 6 15,-1-1 2-15,0 0-8 0,0 2-8 0,1-5-4 0,1-1-16 16,1-2-18-16,2-6-29 0,5-2-34 0,1-6-40 15,0-5-16-15,4 0-37 0,4-6-17 0,0-5-12 16</inkml:trace>
  <inkml:trace contextRef="#ctx0" brushRef="#br0" timeOffset="41005.7043">21901 11139 1391 0,'-1'-5'26'0,"-1"1"29"0,0-1 26 16,2-2 33-16,-1 4 27 0,-1 0 19 0,2 1 17 16,0-1 4-16,0 1-31 0,0 2-16 0,0 0-24 0,0 0-31 15,0 2-32-15,0-2-21 0,0 3-15 0,2-3-11 16,-2 5 10-16,1 2-11 0,-1 5-5 0,2 1 3 0,0 7-11 15,-1 1-27-15,2 3-29 0,0 3-25 0,2 0-49 16,-2 0-47-16,2-2-52 0,0-1-55 0,1-2-35 16</inkml:trace>
  <inkml:trace contextRef="#ctx0" brushRef="#br0" timeOffset="41728.6887">22439 11312 725 0,'1'-18'22'0,"1"1"20"0,-1 3 26 0,3-1 14 0,-4 4 18 16,0 0 22-16,0-1 17 0,0 4 14 0,0 2-17 15,0-1-6-15,0 4-16 0,0-2-6 0,0 5-18 16,-2 0-18-16,2-2-26 0,0 4-14 0,0-2-7 0,2 5-12 16,-2 2-13-16,-2 8-2 0,2 2-1 0,0 8-2 15,2 5 10-15,-2 7 0 0,0 4 6 0,2 5-4 0,1 6-1 16,-1 0-3-16,3 3 1 0,-2-1-3 0,0 0-2 0,1-7-7 16,-1 2-5-16,-2-6 0 0,3-3 3 15,-3-7 0-15,-1-4 0 0,0-7 3 0,0-2-1 0,3-6 8 16,-3-3-3-16,0-11-17 31,3-11 13-31,-3 11-10 0,0 0 0 16,11-170 24-16,-11 139-9 15,2-5 3-15,-2-2 1 0,2-5 6 0,-2-2 1 16,1-1-9-16,-1-5 1 0,0 0-2 0,0-2 1 0,-1 0-2 16,-1 2-2-16,0 0 2 0,-1 0-3 0,0 5 10 15,-2 4 15-15,4 3 14 0,-4 3 7 0,0 3 13 0,4 7 8 16,-1 1 2-16,-1 9 16 0,1 3-13 0,-1 4-12 15,2 2-14-15,1 3-12 0,0 3-8 0,0 1-10 16,0 2-8-16,1 2-9 0,2 3 1 0,1 3-4 0,0 2-2 16,1 5 11-16,1 5 5 0,2 3 2 0,2 4 6 15,1 2-1-15,-2 5 10 0,4 1 5 0,1 2-2 0,-1 4-3 16,1 0-7-16,0 0 0 0,0-1-6 0,2 0-3 16,-2-1-6-16,1-3 0 0,0-2 6 0,0-3-2 15,0-3-2-15,0-5-22 0,-4-2-25 0,1-3-12 16,-2-4-27-16,-3-3-38 0,3-5-38 0,-5-1-48 15,-2-3-37-15,0-3-36 0</inkml:trace>
  <inkml:trace contextRef="#ctx0" brushRef="#br0" timeOffset="41925.8215">22475 11595 2495 0,'-5'2'11'0,"0"2"14"0,1-4 3 0,4-3 2 16,-4 2 1-16,1 0-5 0,3-2 0 0,0-3 1 16,3-1-17-16,1-2-10 0,0-2 0 0,4-6-10 15,2 0-18-15,-1 0-14 0,2-4-19 0,2 1-33 16,-2 0-30-16,0 1-41 0,-2 0-51 0,1 2-39 0,-2-1-35 16</inkml:trace>
  <inkml:trace contextRef="#ctx0" brushRef="#br0" timeOffset="42124.9554">22728 10772 1941 0,'1'-1'9'0,"-1"1"15"0,0-2 15 16,3 1 8-16,-1 1 6 0,0 0 0 0,-2 0-6 0,1 0 0 15,1 1-7-15,-1-1-13 0,-1 3-18 0,2 1-6 16,-2-2-3-16,3 1-4 0,1 4 6 0,-3 1 0 15,5 0 0-15,0 2 1 0,2 2-10 0,1 1-30 16,0 2-40-16,-1 2-45 0,1 0-61 0,0 2-70 0</inkml:trace>
  <inkml:trace contextRef="#ctx0" brushRef="#br0" timeOffset="42950.0782">22587 13133 824 0,'-3'-3'35'0,"-2"3"36"0,0-4 14 16,4 1 26-16,-4 1 18 0,4-1 34 0,-1 3 29 15,2-4 24-15,0 3-16 0,0 0-15 0,0-2-3 0,2 3-16 16,-1 0-15-16,-1 0-32 0,3 0-31 0,-1 0-23 16,-2 0-23-16,0 2-22 0,1-2-13 0,1 2-13 15,-1-1 0-15,1 3 1 0,3 3-4 0,0 1 0 16,1 6 8-16,3 1-10 0,1 6-23 0,1 4-18 16,0 1-40-16,2 6-36 0,-2 2-36 0,1 0-52 0,0 0-56 15,-2-1-56-15</inkml:trace>
  <inkml:trace contextRef="#ctx0" brushRef="#br0" timeOffset="43758.4308">22974 13055 1348 0,'-5'-4'27'0,"-2"-1"30"16,2-2 7-16,3 4 12 0,-1-1 14 0,2 1 4 15,1 3 4-15,0-3 4 0,0 3-30 0,0 0-24 16,0-1-14-16,0 2-10 0,1-1-20 0,1 3 15 0,-1-3 13 15,1 7 15-15,3 0 14 0,2 5 6 0,-2 1 23 16,3 6 12-16,2 3 13 0,2 5-11 0,-2 3-19 0,2 3-16 16,1 2-11-16,-2 2-7 0,2 0-21 0,0 1-9 15,-5-1-6-15,2-2-9 0,-2 1 5 0,0-3-2 16,0-3 1-16,-3-5-3 0,0-1 5 0,-1 1 6 16,0-4 4-16,-3-4 4 0,2-3-1 0,-1 0 6 15,-2-3-8-15,2-2 3 0,-2-2 0 0,0 1-10 0,0-3-1 16,0-1-7-16,-2-1-2 0,2-3-6 0,0 0 8 15,0 3-8-15,0-6 5 0,-2 3 5 0,2 0-6 16,-1-2-1-16,-1-3-5 0,1 2 7 0,-1-4-7 16,-1-3 7-16,-2-4-8 0,-2-3-8 0,2-3 3 15,-2-4 3-15,-1-4 4 0,2-4-4 0,-2-2 1 0,0-5 0 16,2-2 3-16,-1-3 4 0,1 1-9 0,0-1 7 16,0-2-4-16,-1 0-1 0,2 6 4 0,0 1-5 15,0 5 3-15,1 2-7 0,1 6 12 0,2 4-7 16,-1 5 4-16,0 2-2 0,2 3-4 0,0 3 1 0,0 4-1 15,0-2 4-15,0 4-4 0,2-1 1 16,0 1-1-16,-2 3-1 0,1 0 2 0,-1-3 2 0,2 3-2 16,1 0 2-16,1 3-1 0,1-1-1 0,1 1-4 0,3 4 13 15,1 1-1-15,3 4-3 0,0 3 3 0,4 5-1 16,-1 2 1-16,5 3 0 0,-1 2 9 0,-1 1-15 16,3 1-3-16,0 0 6 0,2 0-7 0,-5-4 2 0,3-1-3 15,-2-2 5-15,-2 0 0 0,1-4 0 0,-3-1 3 16,-2-2 0-16,-3-2 2 0,2-1-27 0,-4-1-14 15,1-1-22-15,-3-2-25 0,-2-1-31 0,0 0-33 16,-2-2-34-16,2 0-37 0,-5-1-10 0,2-1-23 16,-2 0-32-16,-2-1-32 0</inkml:trace>
  <inkml:trace contextRef="#ctx0" brushRef="#br0" timeOffset="43953.5623">23080 13361 2243 0,'-8'-1'8'0,"0"-1"11"15,0-1 1-15,2-3 0 0,0 1-3 0,1-1 1 0,0-3-2 16,4 1-6-16,-1-4-24 0,4-2-30 0,2-3-24 16,1 0-17-16,0-2-19 0,4 2-25 0,1-3-14 15,1 4-33-15,1-2-22 0,1 0-14 0</inkml:trace>
  <inkml:trace contextRef="#ctx0" brushRef="#br0" timeOffset="44629.0856">23371 12765 1443 0,'2'-6'30'0,"-4"2"26"16,2 0 33-16,2-1 12 0,-2 5 15 0,0-3 7 15,0 3-2-15,0-2 0 0,0 2-34 0,1 0-23 0,1 2-31 16,-1 3 4-16,1 2 5 0,1 1 0 0,5 4 10 15,0 4 6-15,1 6 10 0,1 1 1 0,1 5 0 0,2 1-16 16,1 0-20-16,0 3-9 0,0 1-3 0,2-3-6 16,0 2-5-16,-2-3-1 0,3 0-7 0,-4-3 2 15,1-2 7-15,-1-5-5 0,2 1-3 0,-3-3 0 16,-1-1 0-16,0-3-8 0,-3-4-2 0,2-1-14 0,-4-1-14 16,1-2 1-16,-3-2-2 0,0-1-1 15,0-2 0-15,-3 0 4 0,1-2 8 0,0-1 11 0,-2 0 13 16,1-1 5-16,-1-1-4 0,0-3 5 0,-1-1 0 15,-3-3 0-15,1 0 1 0,0-1-5 0,-2-3-1 16,-4-2-1-16,1-3 5 0,-2-1-4 0,-4-5-1 0,3 1-4 16,-2-6-1-16,-2-2 3 0,-3-2 0 0,2-3-2 15,-1 1 3-15,1-4 1 0,-3 1 15 0,5-2 9 16,-2 3 0-16,3 1 1 0,3 3 2 0,2 3-1 0,1 4-1 16,4 3-3-16,1 6-14 0,1 2-10 0,2 3 2 15,3 2-2-15,-1 3-5 0,2 2 2 0,0 0-7 16,2 0 5-16,1 1-2 0,0 2 10 0,2 1-3 0,0 1 0 15,2 1 0-15,-3 4 6 0,4 1 3 0,-2 4-2 16,1 1-1-16,-2 2 2 0,-2 5-1 0,4 2-2 16,-4 1 1-16,0 3 1 0,1-1-5 0,-4 4-11 0,0-2 0 15,-2-1-11-15,-1 2 0 0,-2-2-4 0,-2-2 0 16,1-1-7-16,-2 0 9 0,1-2 2 0,0-2-2 16,-1-2-3-16,1 2 2 0,0-3-6 0,2-2-5 15,2 0 4-15,0 2-5 0,0-3 8 0,3 0 2 0,-1 0 8 16,1-2 0-16,3 0 9 0,3-1 4 0,0 1 2 15,3-6-3-15,2 3 9 0,1 0-1 0,3-2-7 0,2-1-3 16,0 1 12-16,-1-1 1 0,2 0-2 0,1 0 7 16,-2 3-9-16,0-1-3 0,0 2 8 0,-1-1 3 15,-2 1-4-15,-2 1-5 0,0 1 0 0,-2 1 2 16,-1 2-3-16,-5-2 7 0,1 3-2 0,-2 0 6 16,0-1 5-16,-5-1 10 0,-2 1 9 0,1 2-2 0,-2-2 9 15,0 3-3-15,-2-2 2 0,-2 2-5 0,-4 0-5 16,0-3-8-16,2 6-8 0,-6-5-7 0,0 0-10 15,-1-1-21-15,1-1-24 0,-1-2-44 0,-1-1-25 0,1-4-42 16,0-1-35-16,-2-3-33 0,2-4-44 0,-1-1-31 16</inkml:trace>
  <inkml:trace contextRef="#ctx0" brushRef="#br0" timeOffset="44839.3732">23761 12064 864 0,'-1'-2'24'0,"1"-1"19"0,0 0 22 15,1 1 8-15,-1 2 1 0,0-3 1 0,2 3 2 0,0 0-2 16,-1 0-26-16,-1 0-10 0,3 3-12 0,1-3-1 16,2 2 3-16,2 1-5 0,1 2 7 0,-1-1-4 15,6 3 6-15,-1 1-6 0,3 0-16 0,-2 1-40 16,3 1-50-16,-2 0-39 0,0 3-52 0</inkml:trace>
  <inkml:trace contextRef="#ctx0" brushRef="#br0" timeOffset="45153.2733">24713 12022 2600 0,'0'-4'29'0,"0"-1"32"0,-2 4 26 16,4-6 9-16,-7 7 13 0,2-1 1 0,0 0 4 0,-2 3-4 16,-1 1-26-16,0 2-38 0,-2 8-18 0,0 4-12 15,-3 6-12-15,0 8-1 0,-1 6-3 0,-2 9 8 16,0 9-4-16,-2 6 6 0,2 6-13 0,0 4-3 15,-1 4 0-15,0 5-5 0,2-1-21 0,-1 2-33 0,1-5-24 16,-1-1-25-16,5-4-19 0,-1-4-24 0,1-6-39 16,1-7-19-16,0-6-6 0,1-8 6 0,1-6-12 15,0-9-23-15,3-5-45 0</inkml:trace>
  <inkml:trace contextRef="#ctx0" brushRef="#br0" timeOffset="45417.9516">24351 12262 1952 0,'-13'-5'36'0,"1"1"32"0,2 2 19 0,5-3-4 16,-1 2 4-16,0 3-4 0,6-1-2 0,0 1-5 0,3 0-33 15,0 1-27-15,3 2-5 0,3 1 21 0,0 0 20 0,5 4 29 16,5 2 16-16,2 2 21 0,7 3-2 15,2 2 9-15,5 2-6 0,7 3-17 0,1 1-21 0,5 2-26 16,2 3-10-16,4-1-18 0,1 0-3 0,2-1-11 16,2-1-8-16,-1-3-13 0,-4-1-27 0,1-2-18 15,-3-4-48-15,-3-2-36 0,-4-2-47 0,-6-4-51 0,1 2-58 16,-9-2-54-16,-1-3-53 0</inkml:trace>
  <inkml:trace contextRef="#ctx0" brushRef="#br0" timeOffset="49733.7958">3550 16474 67 0,'-2'0'1'16,"-3"-2"-1"-16,5 2 4 0,-3 0-5 0,1 0-3 0,1-2 0 16,1 2 1-16,0 0-3 0,0 0 0 0,0-1 2 15,0 0-6-15,0 0 6 0,0-1 2 0,0-1 1 16,0-1-3-16,0 1 9 0,-3-3-6 0,3 1-2 15,0-1 2-15,-2-1 1 0,2 0 4 0,0-1-5 16</inkml:trace>
  <inkml:trace contextRef="#ctx0" brushRef="#br0" timeOffset="50474.3993">3548 16349 190 0,'0'0'32'16,"0"0"0"-16,0 0 13 0,0 0 7 0,0 0 21 15,0 0 7-15,0 0 12 0,0 0 2 0,0 0 1 16,0 0-15-16,0 0-8 0,0 0-14 0,0 0-22 0,0 0-11 16,10-5-14-1,-10 5 31-15,0 0-9 16,0 0 4-16,30-12 4 0,-24 9 5 0,3 1-6 0,-1-2-3 15,2 1-4-15,-1 2-16 0,2-2 1 0,-1-1 2 16,1 4-7-16,0-2-12 0,0-1 5 0,3 1 0 16,-4-1-2-16,4 1 0 0,-1-3-2 0,2 1 3 0,0 1 10 15,2-2 13-15,-3 0-5 0,3-1-2 0,1 0 7 16,1 1-5-16,-3-2 9 0,0 3-12 0,0-1-10 16,-1 1-2-16,0 0 0 0,-1 0 7 0,0 2-5 0,0-2 4 15,-1 2-6-15,2 0 4 0,0-1 3 0,0 2-5 16,2-2 5-16,-2 2-7 0,1 0-1 0,0 0 1 15,0-1 0-15,1-1-2 0,-1 1-1 0,1 0-3 0,-2-1-1 16,2 0 3-16,0 0 0 0,-3-1-4 0,4 1-1 16,-4 2 4-16,0-1 1 0,1-1 3 0,-3 3-10 15,1 0 3-15,0-1 0 0,-1 1 4 0,-2 0-1 16,1 0-1-16,1 1-3 0,-4-2-1 0,2 2 2 16,1-2 2-16,-3 1-4 0,1 0 0 0,2-2-1 0,-1 2-2 15,-2 0-2-15,2-2 1 0,0 0 1 0,0 2 1 16,-1-1 2-16,2 1 1 0,-1-2 0 0,0 0-2 0,0 2-1 15,0-1 1-15,2-1 10 0,-1 1-4 0,1 1-8 16,0-1 4-16,1 1-2 0,-1 0 6 0,3 0 0 16,-1-3-3-16,0 3-2 0,2 0-3 0,-2-1 5 0,2-2-1 15,0 2 1-15,-1-3-2 0,0 1 5 0,-2 1 1 16,2-1-1-16,0-1 1 0,-3 1-3 0,1 1 2 16,1-3 0-16,-3 3-2 0,0-3-1 0,0 4 4 0,-1-1-7 15,-2 0 2-15,1-1 4 0,-1 0-2 0,2 2 3 16,-3 0-2-16,1-1-1 0,-1 0-4 0,1 2 6 15,-1-1 4-15,1 1-2 0,-1 0-5 0,-1 0-5 0,-1 0 5 16,4 0 7-16,-4 0-7 0,0 0-1 0,-1 0-4 16,0 0 1-16,2 0 4 0,-3 0 3 0,0 0 11 15,-1 0 7-15,1 0 12 0,-2 0 4 0,1 0 6 0,-2 1 3 16,0-1 4-16,2 0 3 0,-2 0-13 0,-2 0-15 16,2 2 2-16,0-1-7 0,-2 0-6 0,1-1 3 0,-1 1 1 15,1-1-13-15,1 1-11 0,0-1-22 0,-2-1-43 16,2 1-39-16,-2 0-50 0,-2-1-68 0,4 0-66 15</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0T02:04:01.239"/>
    </inkml:context>
    <inkml:brush xml:id="br0">
      <inkml:brushProperty name="width" value="0.05292" units="cm"/>
      <inkml:brushProperty name="height" value="0.05292" units="cm"/>
      <inkml:brushProperty name="color" value="#FF0000"/>
    </inkml:brush>
  </inkml:definitions>
  <inkml:trace contextRef="#ctx0" brushRef="#br0">11805 3157 1057 0,'-1'-8'19'0,"1"-2"16"15,-2 1 12-15,2-3 23 0,-1 4 13 0,-1-2 9 0,0 1 19 16,1-1 19-16,-4 1-8 0,5 1 8 0,-1 1 11 16,1 0 0-16,-2 5-3 0,1-3 8 0,-1 2-3 15,2 1-8-15,0 1-1 0,0 1-18 0,0 0-18 0,-2-2-24 16,4 2-9-16,-2 2-17 0,0-1-22 0,0 1-13 15,0-1-14-15,0 1-11 0,0 1-7 0,2 1 10 16,-2 1-5-16,1 7 2 0,2 5 10 0,2 7 5 16,0 9 3-16,-1 6 7 0,3 8 2 0,-1 6-7 0,3 2-8 15,-1 2-13-15,0 1-28 0,5-1-12 0,-4-5-6 16,4-6-6-16,0-5-11 0,-1-3-17 0,4-6-15 16,-1-7-7-16,-2-4-2 0,2-4-18 0,-4-5-10 0,2-3-23 15,-2-2-19-15,-1-3-25 0,0-2-16 16,0-3-46-16</inkml:trace>
  <inkml:trace contextRef="#ctx0" brushRef="#br0" timeOffset="508.8426">11585 3699 1657 0,'-9'5'27'0,"5"-3"24"0,-3-2 2 15,6-2 2-15,-1-1 0 0,2 2-4 0,0 0-6 0,2-2 0 16,1 0-28-16,2-1-30 0,-1-4-15 0,5-1-13 0,1-2-18 16,1-2-16-16,3-1-9 0,1 0-12 0,2 0-26 15,-1 0-18-15,1 2-7 0,-1 0-6 0,3 0-3 16,-2 2 11-16,-1 1 9 0,0-1-2 0,-2 0 29 15,0 3 21-15,-2-1 19 0,-3 2 15 0,2 1 22 0,-5 1 12 16,-1 0 4-16,-2 0 18 0,2 0-3 0,-3 0 6 16,4 0 14-16,-5 0 15 0,3-2 3 0,0 1 3 15,1 0 9-15,0-1 3 0,3-1 13 0,1 1-1 0,-1 1-11 16,2-1-7-16,1 2-4 0,0 0 4 0,3 1-1 16,0 1 3-16,2 2-8 0,-2 0 11 0,1 2-6 15,4 1 1-15,-2 1 4 0,-1 4 11 0,1 1-1 0,-1 0-6 16,0 3 2-16,0 0-13 0,-2 1 5 0,-1 2-3 15,-1-1 2-15,-3 2-8 0,1 0 7 0,-3 0 1 16,-2 1 3-16,-1-2 2 0,-1 2 1 0,-1-2 7 0,-4 1-2 16,0-1 0-16,-1 0-10 0,0-1 9 0,-5-2-3 15,4-1 0-15,-1-2 6 0,0 0-2 0,-2-2-3 16,0 0-11-16,4-3-3 0,0-2-8 0,-2-1-3 16,1 2-2-16,1-4-13 0,0-1-22 0,0 1-20 0,-5-4-30 15,5 0-13-15,-2-2-36 0,0-1-40 0,1-4-30 16,-1-2-32-16,-1-3-20 0,3-3-19 0</inkml:trace>
  <inkml:trace contextRef="#ctx0" brushRef="#br0" timeOffset="1096.2377">12136 3234 794 0,'3'-9'24'0,"0"0"33"0,-1 3 18 0,1 1 19 16,-1 2 18-16,-2 1 5 0,1 2 5 0,1 0-4 15,-2 0-20-15,1 0-34 0,-1 2-20 0,2 1-13 0,0 4-2 16,2 0 4-16,1 4 4 0,-1 3 12 0,3 2 0 15,-1 6 1-15,3 2 5 0,0 4-3 0,-1-2-16 16,2 1-12-16,0 2-7 0,-2-3-10 0,3-1-3 16,-2-1-3-16,3-5-2 0,0-2 1 0,-2-2-6 0,3-1 5 15,-1-4-1-15,-3-1-1 0,3-4 3 0,-2 0 3 16,-2-2 2-16,1 0-4 0,-5-3 6 0,2 0 1 0,-3-3-5 16,-1 2 6-16,0-3-2 0,-1-2-2 0,-1-1 0 15,0-1-4-15,0-3 8 0,0-2-6 0,0-3 4 16,0-1-7-16,-1 0 4 0,-1-5 0 0,0-2 2 15,1 0-6-15,1-2-2 0,-3-3 4 0,1-3-4 0,-1-2 1 16,2 0-5-16,-1 2-2 0,1 3 5 0,1 1 13 16,0 4 13-16,0 6 17 0,-2 4 6 0,4 6 9 0,-2 4-3 15,0-1 5-15,0 5-14 0,0 0-4 0,0 4-20 16,0-3-26-16,0 1 4 0,1 0-7 0,1 4 7 0,-1 3-7 16,4 1 5-16,-2 2-2 0,3 3 0 0,-2 2 14 15,0 4-7-15,3-2-3 0,2 1-1 0,-1 0 7 16,2-2 4-16,0 0-4 0,0-4 3 0,3-2-10 15,1 0 1-15,-1-4 8 0,1-3 0 0,2-1-2 0,1-5-2 16,1-2 6-16,2-5 4 0,0-2 3 0,3-4-5 16,-1-3-3-16,3-2-3 0,-1-3-2 0,-2-2 1 0,-2 0-2 15,1 0-5-15,-1-1-1 0,-5-1 3 0,-2-2-1 16,-1 0 7-16,-2-1 1 0,2-1 1 0,-7-3 7 16,-2 1-1-16,-1-2 16 0,-4 3 28 0,0 0 28 0,-3 4 4 15,-4 3 16-15,3 4 5 0,-1 5 1 0,-2 3-2 16,0 3-18-16,1 7-26 0,0-1-30 0,-1 4-13 15,2 3-20-15,-1 4-6 0,0 4-10 0,2 2 2 16,-4 6-8-16,2 1-8 0,0 6-4 0,4-1-11 0,-2 1-9 16,1-1-21-16,2-1-16 0,3-1-19 0,0 1-17 15,3-6-17-15,-2-2-18 0,6-1-18 0,0-6-7 16,0 0-5-16,2-3-1 0,4-4-15 0,0-3 4 0,0-5-25 16,4-1-11-16</inkml:trace>
  <inkml:trace contextRef="#ctx0" brushRef="#br0" timeOffset="1324.8911">13054 2189 1202 0,'10'-42'31'0,"-1"4"33"0,-1 4 27 0,-2 7 39 0,-1 10 23 16,-2 3 30-16,2 6 29 0,-2 2 22 0,-1 3-10 16,1 1-19-16,-3 2-27 0,1 0-35 0,-1 0-22 0,0 3-40 15,0-2-32-15,0 2-19 0,2 2-22 0,0 2 14 16,2 10 11-16,1 0-3 0,3 7 3 0,0 7 10 15,1 6 12-15,5 9-4 0,-1 4 5 0,2 11-29 0,-1 2-11 16,0 9 3-16,2 6-4 0,0 5-17 0,1 3-48 16,2 4-46-16,-3 2-52 0,3-1-53 0,-2 0-71 15,2-7-60-15,-2-4-52 0,-2-7-23 0,-2-8 14 0</inkml:trace>
  <inkml:trace contextRef="#ctx0" brushRef="#br0" timeOffset="1645.1072">13579 1969 1327 0,'3'2'14'0,"2"-2"14"0,-4-3 14 0,1 3 5 0,1 1 1 15,-1-1-3-15,-2 2 1 0,1 0 13 0,1 4 21 16,1 5 8-16,2 4 0 0,0 7 8 0,1 7 1 16,0 7 6-16,0 7 5 0,3 10-7 0,-3 5-33 0,0 5-26 15,-1 8-10-15,3 1-15 0,-3 3-29 0,4-4-25 16,0 1-34-16,1-7-36 0,4-4-40 0,-1-7-29 15,1-11-55-15,-3-6-48 0</inkml:trace>
  <inkml:trace contextRef="#ctx0" brushRef="#br0" timeOffset="1903.7853">13508 2259 1422 0,'-8'-5'24'0,"3"-2"10"0,1 2 8 0,8-5 0 15,-3 1 2-15,3-1 3 0,2-4 1 0,2 1 2 16,4-3-24-16,1-2-3 0,5-3-12 0,2-1 2 16,4 0 7-16,3-2-5 0,3 2-2 0,-3-2-2 0,3 2 5 15,0 0-10-15,-2 1 8 0,1 3 1 0,-5 1-15 16,-1 3 2-16,-1 2-5 0,-3 1-23 0,-1 3-37 15,-3 3-36-15,-2 2-44 0,-3 3-34 0,1 3-39 0</inkml:trace>
  <inkml:trace contextRef="#ctx0" brushRef="#br0" timeOffset="2099.4135">13724 2602 391 0,'2'5'10'15,"0"-3"25"-15,2-2 18 0,1-2 15 0,-4 0 26 0,6-1 34 16,-1-1 14-16,1-3 15 0,3-3 4 0,0 0-18 16,5-6-16-16,2-2-14 0,-1-1-26 0,6-1-33 0,-4-1-19 15,3 1-11-15,0 1-18 0,1 2-8 0,-5 2-15 16,1 1-36-16,-1 4-24 0,-3 1-30 0,0 1-34 16,-3 1-24-16,2 0-44 0</inkml:trace>
  <inkml:trace contextRef="#ctx0" brushRef="#br0" timeOffset="3390.2812">14278 2106 1099 0,'-3'-2'21'0,"-1"-2"25"0,-1 0 28 0,4 0 13 16,-2 4 13-16,-1-4 21 0,1 0 13 0,2 2 12 16,-4-2-9-16,4 2-23 0,1 1-18 0,-3-1-16 0,-1 2-12 15,3 0-17-15,-1 2-18 0,-1 0-13 0,0 3-18 16,-2 2-1-16,-3 4-10 0,2 3 5 0,-2 5-2 0,-2 3-5 15,-2 3 3-15,4 3 3 0,-2 3 3 0,-1 1-2 16,3 5 5-16,5-1-5 0,0 2 4 0,1 1-3 16,2-1-14-16,4-1-3 0,-1 2-15 0,5-5-26 0,-2-3-10 15,3-4-6-15,3-3-8 0,-3-5-6 0,4-6 12 16,-4-4-2-16,4-2 15 0,-4-4 22 0,-1-4-1 16,5-5 11-16,-2-4-12 0,-1-4-16 0,3-6-24 0,0-2-10 15,3-5-24-15,-2-1-8 0,3-2-10 0,-4-1-5 16,3-1 9-16,-3-2 26 0,-2 0 23 0,0-3 10 15,-2 0 31-15,0-2 13 0,-2-2 17 0,-1-2 12 0,1 1 17 16,-6 2 19-16,3 0 23 0,-3 6 31 0,1 5 28 16,0 5 20-16,-4 7 12 0,0 3 3 0,2 9 8 15,0-2-23-15,-1 7-25 0,1 2-21 0,0 3-36 16,0 0-15-16,0 7-10 0,-4 3-6 0,3 4-9 0,-2 5 6 16,-1 1 8-16,1 6 8 0,0 2 3 0,1 1 6 15,2 0-5-15,0 0-3 0,2-2-2 0,0 0-2 16,2-2-4-16,3-1-15 0,-1-4 1 0,2-1-8 0,5-4 0 15,-4-3-4-15,5-5 1 0,-1-3-6 0,1 0 4 16,1-4 6-16,-4-4-5 0,3-1 0 0,-1-5 1 0,1-1 3 16,-3-2-6-16,3-5 5 0,-1-4-3 0,-2-2-3 15,3-3-2-15,-1-3 0 0,1-1 3 0,-1-2-9 16,-1-5 3-16,-1 0-6 0,0-1-3 0,2-7-14 16,-4 0-2-16,3-6-6 0,-2-6-7 0,-2-4 8 0,4-4-7 15,-7-2 14-15,4-2 3 0,-6 1 14 0,-2 2 7 16,-1 4 10-16,-1 5 28 0,-4 7 20 0,-2 4 22 0,-2 11 14 15,0 4 11-15,-3 6 14 0,0 4 13 0,1 8 3 16,-1 1-34-16,0 5-16 0,1 3-23 0,-3 3-17 16,3 4-14-16,-5 3-16 0,3 2-12 0,0 5-2 0,0 4 5 15,0 3-2-15,-1 4 4 0,1 3-1 0,2 6 3 16,2 0 0-16,1 5-3 0,1 1 1 0,0 6-10 16,3 1-39-16,3 1-43 0,-1 2-42 0,4-2-46 0,-1 1-23 15,7-5-5-15,2-5-20 0,6-6 3 0,1-6 22 16,5-6 17-16,0-7 28 0,3-6 33 0,2-5 22 15,3-7 11-15,-5-2 4 0,2-4 9 0,-3-2 12 0,-2-8 26 16,0 0 12-16,-1-2 3 0,-3-3 16 0,-1 0-10 16,-3-2 9-16,2-3 6 0,-5 1 8 0,1-3-5 0,0 0 7 15,-4 0 13-15,2-3 1 0,-3 1 31 16,-1 2 17-16,1 2 27 0,-4-2 18 0,0 7 23 0,1 0 19 16,0 5 5-16,-1 3-3 0,-2 5-10 0,3 2-9 0,-3 3-29 15,1 0-28-15,-2 4-22 0,1 0-21 16,-1 0-13-16,4 4-14 0,-3 0-14 0,2 0-6 0,3 4-1 15,2 1 8-15,0 3-1 0,5 5 5 0,3 0 3 16,1 3 7-16,1 1 8 0,2 4 3 0,2-1 8 0,1 2-4 16,0 3 5-16,1 0-6 0,1 2-5 0,-1-2 0 15,0 0-12-15,-2 3-6 0,1-5-4 0,-3 2 0 16,-3-2-5-16,-4 1 6 0,-3-3 8 0,-2 1 0 0,-4-4 7 16,-3 0-3-16,-2 1 1 0,-4-5 4 0,-3 2 1 15,-5-4-15-15,0-2-19 0,-4 2-25 0,-2 0-25 16,-5-2-22-16,-2-1-27 0,-4-1-22 0,-2 0-10 0,0-3 0 15,-1-3 7-15,1-2 2 0,2-6 7 0,4 0 8 16,2-5 19-16,4-4 12 0,4-3-2 0,2-3 8 16,6-5 0-16,1-2 18 0,4-3 18 0,3-2 17 0,3-2 4 15,4 4 11-15,-1-1 17 0,5 4 10 0,0-1 14 16,1 5 10-16,1 6 4 0,0-1 13 0,1 5 3 0,-1-1 5 16,1 3 6-16,0-1 0 0,3 1 1 0,-2 1 3 15,2 0-5-15,-2 2-9 0,2 0 4 0,0 0-9 16,1 1-6-16,-1 2 0 0,-1-1-4 0,1 2-1 15,-3-1 1-15,4 2 3 0,-4-2-6 0,2 2 10 0,-3-3-2 16,2 3 3-16,-4-2 0 0,4 0 4 0,-1-3-3 16,-1 2 2-16,-3-3 6 0,5-2-7 0,-3 0-1 15,1-1-14-15,-2-3-3 0,2 2-9 0,-2-4-1 0,1 0-7 16,-2 1-4-16,0-3-6 0,-1 0 3 0,-1-1 1 16,0-2-5-16,-3 0-6 0,-1-2 6 0,4-4-9 15,-3 1 0-15,-2-5 4 0,3 2-11 0,-1-4 6 0,0-1 3 16,-1 0-2-16,1 2-1 0,-2 0 8 0,-3 1 0 15,2 2 5-15,-4 3 21 0,-1 2 7 0,-2 5 14 0,-1 1 13 16,-2 6 0-16,2 0 1 0,-2 6-6 0,-3 4-11 16,-2 3-16-16,-1 5-10 0,0 5-15 0,-5 4-7 15,0 7 0-15,-3 3-6 0,0 6 2 0,-2 1 7 0,3 6-2 16,3 3 1-16,3 1 5 0,3 1-5 0,0 2-7 16,8 1 2-16,0 2-6 0,4 1-9 0,5 0-24 15,3 0-31-15,4-1-34 0,1-1-19 0,5-3-1 0,6-5-11 16,3-5-20-16,1-4-40 0,5-4-45 0,-1-3 6 15</inkml:trace>
  <inkml:trace contextRef="#ctx0" brushRef="#br0" timeOffset="7582.2239">2247 8181 237 0,'-5'-3'7'0,"1"2"4"15,-1-1 2-15,-1 0 11 0,1-1 4 0,0 1 3 16,2-1 16-16,-2 3 7 0,0-1-3 0,-1-2-3 0,3 3 8 16,0-2-11-16,-2 0 3 0,4 1-3 0,-1-2-5 15,-3 3 0-15,3 0-2 0,1 0 2 0,-1-2-8 16,1 2 0-16,1-2-8 0,-5 2 3 0,4 0-10 15,1-1-4-15,-2 1 17 0,-1 0 1 0,0 0 1 0,-2-1 6 16,5 1 3-16,-3-3 5 0,1 3 0 0,0 0-2 16,-1-3-14-16,3 3-2 0,0-2-3 0,0 2-3 15,0 0-1-15,0 0-2 0,2 1-2 0,-2-1-4 16,0 0-1-16,1 0 2 0,-1 0-8 0,0 1 0 0,0-1 6 16,0 0-5-16,0-1 4 0,0 1 8 0,0 0-3 15,0 1 0-15,0-1 14 0,2-1 5 0,-2 0-7 0,2 1 4 16,-1 0-8-16,1 0 3 0,-2 0-3 0,0 0-4 15,2 0-6-15,-2 0-4 0,0 0-5 0,1 0-1 0,-1 0 5 16,0 0-8-16,0 0-2 0,2 0 3 0,-2 0-3 16,1 0-4-16,1 0-2 0,-2 0 1 0,3 0-5 15,-3 1-3-15,0-1 8 0,2 1-8 0,-2 1 6 16,4-1-2-16,-2-1 4 0,2 3 0 0,1-1 7 0,2 0 2 16,1 0-3-16,1-2 1 0,2 3 3 0,-1-3 6 15,4 2-4-15,-3 0 5 0,3-1-4 0,-1 2 3 16,2-3 1-16,0 1 0 0,0-1-4 0,2 3 1 0,-2-3 1 15,0 2 2-15,0-2-3 0,0 0-4 0,0 3 1 16,-2-3 0-16,-2 2 3 0,3-1-7 0,-1 0 10 16,-1 0-12-16,0-1 1 0,-1 0 4 0,1 3 2 0,-2-2-4 15,4-1-4-15,-5 0 6 0,3 3-10 0,-2-3 6 16,0 0 4-16,0 1-2 0,2-1-4 0,-4 0 6 16,2 2 0-16,0-2-1 0,0 0 1 0,-2 0-5 15,3 2 1-15,-3-2-3 0,2 0 3 0,-2 0-1 0,1 0 1 16,-1 2-4-16,0-2-2 0,3 1 5 0,-3-1-2 15,0 1 3-15,0 0-5 0,1-1 2 0,-1 0-1 16,0 0 5-16,0 2-4 0,1 0-4 0,-1-2 3 0,-1 0 4 16,-1 2-1-16,3 0-2 0,-2-2 0 0,1 2-2 15,-2 0 5-15,2-2 1 0,-2 0-5 0,-1 3-3 0,1-2 9 16,2-1-2-16,-2 0-3 0,1 3-3 0,-1-3 4 16,-1 1-1-16,4 0 0 0,-4-1 3 0,0 0-5 15,-2-1-5-15,2 1 6 0,1-1 1 0,2 1-4 16,-2 0 8-16,-1 0-1 0,1-3-8 0,3 3 5 0,-2 0 6 15,1 0-6-15,0 0 5 0,-1 0-2 0,1 0-3 16,2 0-1-16,0 0 4 0,-1-1 3 0,2-1-3 16,-1 1 2-16,2 1-2 0,-2-2 10 0,2 0-3 0,-1 0 7 15,-1 0 2-15,1 0-7 0,2 0 10 0,-2-3-4 16,1 3 3-16,-2-1-5 0,2 0-1 0,-1-1-2 16,1 3 1-16,-3-3 7 0,0 1-15 0,0 3 8 0,-1-5-5 15,1 5-4-15,-1-1 5 0,-2-2-4 0,2 2 0 16,0-1-5-16,0 0 5 0,0-1-4 0,1 3 2 15,-1-2 5-15,-2 0-11 0,1 0 6 0,-1 2-4 0,3-3 1 16,-2 0 2-16,-2 3 1 0,1-2-1 0,0 2-3 16,-1-3 10-16,1 3-3 0,-1 0 0 0,0-1-2 15,0-1 2-15,1 1-5 0,-2 0 2 0,0 0 2 0,-1 1-1 16,0 0 4-16,0 0 7 0,1-2 7 0,-1 2-3 16,-3 0 8-16,3-1 2 0,0 1 0 0,-3 0 0 15,1-1 1-15,1-1-4 0,-1 2-1 0,1 0-2 16,-2 0 1-16,0 0-2 0,0 0 1 0,2 0 1 0,-2-2-8 15,1 2 2-15,-1 2-6 0,0-2 3 0,0 0-1 16,2 0-9-16,-2 0 0 0,0 0 0 0,0 0 1 16,0 0-1-16,0 0-2 0,2 0-1 0,-2-2-4 0,0 4 13 15,0-4-8-15,1 2-1 0,1 0 5 0,-2 0-8 16,0 0 6-16,3-2-1 0,-3 4 3 0,0-2-4 16,0 0 1-16,0 0 2 0,0 0-5 0,0 0 8 0,0 0 0 15,0 0 0-15,0 2 4 0,0-4 0 0,0 4 5 16,0-2-1-16,0 0 0 0,-2 0-2 0,1 0-2 15,1 0 3-15,0 0-1 0,0 0-4 0,0 0-2 16,0 0-6-16,0 0 2 0,0-2-1 0,0 2-1 0,0 0 2 16,0 0-6-16,0 0-7 0,0 0-12 0,0 0-16 0,0 0-26 15,0 0-24-15,0 0-27 0,0-2-39 16,-2 4-56-16,1-2-91 0</inkml:trace>
  <inkml:trace contextRef="#ctx0" brushRef="#br0" timeOffset="8667.1245">11275 7570 2108 0,'0'-3'14'0,"-2"1"22"16,2 2 24-16,0-1 17 0,0 1 11 0,0 0 0 16,0 0 1-16,0 0 2 0,0 1-17 0,0-1-23 0,0 2-23 15,2-1-14-15,-1 1-17 0,-1-2-2 0,3 0-4 16,-3 0-3-16,1 0 5 0,1 3-2 0,0-1 10 16,1 1 9-16,2 4 11 0,3 0 2 0,1 4-1 15,0 1 0-15,4 1 2 0,3 4 3 0,0 0-7 0,1 2-16 16,1 2-4-16,-1-3-1 0,2 1-2 0,-2 2-3 15,1-3-26-15,-4 3-19 0,2-3-28 0,0 1-22 0,-2-3-38 16,-1 0-39-16,-1-3-35 0,-1 0-48 0,-1-2-40 16</inkml:trace>
  <inkml:trace contextRef="#ctx0" brushRef="#br0" timeOffset="9300.1048">11585 7768 2029 0,'0'0'12'15,"0"0"12"-15,2-4 32 0,1 4 18 0,-1-3 2 0,-2 3-2 16,0 0 0-16,0 0 0 0,2-1-12 0,-2 1-7 16,0 0-35-16,16 6-24 15,54 27 18 1,-58-29-8-1,0 0-4-15,-1-4 0 0,-3 3 6 0,3-3-8 16,-3-3 1-16,0-1 4 0,2-2-10 0,-3-3-7 0,1-1 2 16,0-7-20-16,0 1-2 0,0-5 0 0,-2 0-7 15,1 0 0-15,1-4 0 0,-2 4 8 0,-1 0 4 0,-1 1 20 16,0 2 0-16,-1 2 1 0,-2 4 6 0,3-1-3 16,-4 4 6-16,0 0-2 0,1 1-1 0,-1 1-1 15,0 2 0-15,0 0-1 0,2 2 1 0,-1 2 1 16,1-2-3-16,1 3 0 0,-2 0 2 0,1 0-1 0,1 3-1 15,2-2-1-15,1 4 7 0,3 0-3 0,3 1 1 16,1 0-1-16,2 4-1 0,1 0 1 0,1-1 3 16,1 2-2-16,1-2-2 0,1 0 2 0,0-1 3 0,-2-1 1 15,3-2 3-15,0-3-6 0,-3-2-2 0,3-3-6 16,-2-4-15-16,0-5-17 0,-1 0-19 0,0-7-12 16,1-1-24-16,-4-4-16 0,2 0-15 0,-4-4-14 0,1-1-2 15,-5 0 8-15,-1 1 3 0,-1-1 12 16,-1 0 17-16,-3 0 19 0,-2 0 16 0,-2 3 22 0,-2 0 14 15,-2-2 12-15,-3 4 18 0,-1 1 12 0,-4-2 34 0,0 3 24 16,-1 2 29-16,-3 1 26 0,2 2 27 0,-3 2 20 16,0 1 17-16,5 6 20 0,0-1-14 0,3 4-7 15,0 1-16-15,2 1-13 0,1 2-30 0,4-1-22 16,1 2-25-16,0 0-32 0,1 0-20 0,2 0-16 0,1 0-18 16,0 2-18-16,-1-1 3 0,4 4 0 0,2 2 7 15,3 2 11-15,0 3 20 0,5 4-2 0,1 3 10 16,3 5 5-16,5 1-3 0,-3 1 4 0,1-2-5 0,3 3-5 15,-2 0-13-15,1-3-6 0,-1-2-21 0,-1-1-30 16,-2-2-35-16,-2-2-48 0,0-3-54 0,-3-3-67 0,0-2-62 16,-3-4-66-16</inkml:trace>
  <inkml:trace contextRef="#ctx0" brushRef="#br0" timeOffset="9490.7332">12222 7161 1963 0,'0'0'-2'0,"2"0"-2"0,0-1 3 0,3-2 1 0,-2 0 0 15,0 1 5-15,3-3-5 0,4-1 4 0,1-3-5 16,0 1 6-16,6-3 1 0,-1 0-3 0,5-2-2 16,-1 1-8-16,-2 3-27 0,1-2-39 0,-2 4-30 0,-4 2-39 15,-1 0-41-15,1 5-39 0</inkml:trace>
  <inkml:trace contextRef="#ctx0" brushRef="#br0" timeOffset="10497.5768">12302 6854 685 0,'2'-1'28'16,"-2"0"21"-16,0 1 21 0,0 0 12 0,1-3 21 15,1 6 22-15,-2-6 16 0,1 3 17 0,2 3-9 16,-1-6-2-16,-2 6-10 0,0-6 4 0,0 6-3 0,1-6-2 16,-1 3-3-16,2 0-3 0,-2 0 0 0,0 3-5 15,0-3 6-15,0 0-9 0,0 0-11 0,0 1-6 0,0-1-6 16,-2 1-9-16,2-1-15 0,-1 3-11 0,1-3-15 15,0 2-13-15,0 0-4 0,-2 3-19 0,-1 7 4 16,2 8 3-16,-4 6-12 0,-2 8-2 0,-1 10 9 0,-1 7-1 16,0 6 5-16,-4 5 5 0,-4 2-9 0,0 4-10 15,-1-1 8-15,-3 3-4 0,0-1-17 0,1-2-16 16,-3 1-27-16,2-5-28 0,-3-2-32 0,0 0-24 0,2-5-35 16,-1-6-33-16,2-1-36 0,-1-3-24 0,-2-4-15 15,3-4-12-15,1-2-10 0,0-5-15 0</inkml:trace>
  <inkml:trace contextRef="#ctx0" brushRef="#br0" timeOffset="11396.4064">12997 8207 1755 0,'-6'-4'28'0,"-1"0"40"0,3-3 38 0,-2 3 23 0,1-2 21 15,2 5 6-15,-1-2 9 0,3 1-1 16,-2 2-34-16,3 0-39 0,-2 0-44 0,2 1-24 0,0 0-17 15,2 6-11-15,1 2-13 0,-2 4 5 0,4 6 5 16,2 3 1-16,3 9 5 0,3 3 1 0,3 2-8 0,0 1 3 16,3-1 7-16,-2-2-8 0,4-2-1 15,-1-3-1-15,-1-3 2 0,3-4-4 0,-1-1 8 0,-3-1 0 16,2-5-4-16,-1-1 10 0,-3-2-6 0,1 1 3 16,-3-6-6-16,0 0 3 0,-2 0 0 0,-3-4-3 0,2-1 1 15,-3 1-2-15,0-2 7 0,0-1-2 0,-5 0 10 16,0-1-7-16,-1 2 2 0,-1-2 6 0,-1 1 0 0,0-1-1 15,-1-1-4-15,1-3 1 0,-4 2-8 0,3-6 12 16,1-3-11-16,-3-1-1 0,3-6 3 0,-5-3 3 16,4-1 2-16,-3-4-5 0,3 2 10 0,1-1-8 0,-2 1 2 15,2-1 4-15,2 2-10 0,-2 3-1 0,5 1-3 16,1 1 8-16,-2 1-13 0,3 4 7 0,-1 2-4 16,1 0-4-16,2 2 14 0,0 0-2 0,3 5-2 15,-2-1-1-15,2 0 2 0,1 6-1 0,0-4 1 0,4 4 5 16,0 0-7-16,0 2 0 0,1 0 0 0,2 1 0 15,2 2 5-15,-1-1-1 0,-2 3 4 0,3 1-4 0,-3 2-1 16,0-1 0-16,-3 2 3 0,-1 1-6 0,0-1 5 16,-3 2-1-16,-2 1 2 0,-2-2 2 0,-1 2 1 15,-3 1 10-15,-1 2 7 0,-6-3 5 0,-1 3-4 0,-2-1 1 16,0 0-1-16,-4 0-8 0,-2-1 2 0,1 0-10 16,-2 0-8-16,-3-4 0 0,3 1-6 0,1-1 2 15,1-2-2-15,1-2-8 0,0-2-22 0,1-1-27 16,3-3-31-16,0-1-45 0,0-1-26 0,1-1-46 0,0-3-51 15,0-1-24-15,0-2-48 0</inkml:trace>
  <inkml:trace contextRef="#ctx0" brushRef="#br0" timeOffset="11807.6816">13836 8018 1037 0,'15'-15'31'0,"-1"2"21"15,-4 0 6-15,1 1 12 0,-4 4 11 0,-2 3 16 16,-2 1 16-16,1 1 22 0,-3 1-11 0,1-1-12 0,-2 3-7 16,0 0-8-16,-2 3-11 0,4-1-19 0,-2 1-18 15,0 2-22-15,0 4-16 0,1 3-8 0,-1 0-2 16,4 4-2-16,-1 2 2 0,-2 2 2 0,4 1 3 0,0 0 3 16,3 0-9-16,-4 0 0 0,4-1-3 0,3 0 1 15,0-2-3-15,-2-1-1 0,4-5 0 0,-1 1-1 16,-2-2 2-16,2-3 2 0,-1-3 4 0,1 0-5 0,0-2 1 15,1-5 4-15,-1 0 2 0,1-5-7 0,1 1 5 16,2-5-2-16,-2-3 1 0,3-1-3 0,-3-2-1 0,1-1-6 16,2-3-6-16,-4-2 6 0,1 0-7 15,-3 0-4-15,3-2 5 0,-5 4 4 0,0-1 3 0,-3 1 2 16,0 0 5-16,-5 0 8 0,1 2 0 0,-5 0 11 16,0 1 6-16,-3 1 14 0,-2 0 7 0,0 3 18 15,-5 2 6-15,0-3 2 0,1 6 5 0,-2 1 3 0,2 1-18 16,-3 1-3-16,0 2-15 0,-2 4-17 0,3-1-13 0,0 1-8 15,1 1-1-15,1-1-7 0,-1 4-13 0,3-1-24 16,-1 0-18-16,7-1-35 0,-1 1-28 0,1-1-43 16,3 2-33-16,-2-1-50 0,4 1-28 0,-1-3-31 0</inkml:trace>
  <inkml:trace contextRef="#ctx0" brushRef="#br0" timeOffset="12531.6716">14344 7611 1777 0,'4'-7'33'16,"1"2"38"-16,-3 0 27 0,3 3 27 0,-5 0 25 16,0 2 22-16,0-1 15 0,0 1 10 0,-2 0-28 15,1 1-36-15,1-1-29 0,-2 0-30 0,2 0-26 16,0 3-31-16,0-1-14 0,0 2-11 0,0 3-6 0,2 2 2 16,-2 4-2-16,3 4 3 0,-2 2-1 0,3 2 10 15,-1 2-4-15,3 0-5 0,0 0 2 0,2-3-10 0,2-1-2 16,-1-2-4-16,2-3-2 0,2-2-5 0,3-4 0 15,-2 0 6-15,5-4 0 0,-5-2 2 0,7-2 4 16,-4-5 5-16,-1 1 9 0,1-4 0 0,-2 2 5 16,-1-2-5-16,-2-4 3 0,-1 3 3 0,-3-4 4 0,-1 1 2 15,-1-3-6-15,-3 3 8 0,1-5-7 0,-3 2 5 16,-1-1 0-16,-1-1 2 0,-1-2-2 0,-3 2-2 0,-1-3 5 16,-1 1-6-16,-4-2 7 0,3 1 0 0,-3 0-4 15,-1-1 0-15,1 4-4 0,-1-3 1 0,2 6 2 16,2 3-4-16,-1-1-6 0,3 3-31 0,0 5-11 15,3 0-22-15,0 0-19 0,3 4-41 0,-2-2-35 16,1 2-42-16,2 0-37 0,-2 0-12 0,4-3-11 0,-2 3 4 16,1 0 16-16,1-3 37 0,0 2 31 0,5 0 45 15,-3-1 44-15,3 0 37 0,0-1 27 0,1 3 29 0,-1 0 7 16,2-2 18-16,-1 2 24 0,-3 0 16 0,4 2 14 16,-4-2 27-16,3 4 15 0,1-1-2 0,-2 1 8 15,4 2-14-15,-2 1-8 0,1 1 5 0,2 1-2 0,0 0-22 16,-1-1-18-16,1 3-4 0,0-2-8 0,0 0-1 15,-1-1-11-15,2-1-12 0,-3-2-3 0,0 0 9 16,3-4 10-16,-4 1 16 0,2-4 16 0,-2-2 14 0,-1-1 7 16,4-4 0-16,0 0-6 0,-4-7 1 0,4 1-12 15,0-4-15-15,-1-2-16 0,-3-3-15 0,3-1-8 16,-2-1-11-16,2-2 1 0,1-1-8 0,-1-1 0 0,1-2-7 16,-1 1 5-16,3-4-1 0,2 2 0 0,-3-3 6 15,2 0-4-15,-5-3 2 0,0-2-6 0,2-3 5 16,-5-2-7-16,-2-2 3 0,-3-1-3 0,0-1-4 0,-3 1 1 15,-4 3-6-15,-3 5 10 0,-2 4 5 0,-4 4 7 16,0 6 6-16,-1 3 6 0,-2 4 10 0,-2 6-8 0,2 2 0 16,-2 4-6-16,1 4-7 0,0 4-6 0,0 4-9 15,0 4-9-15,4 4-5 0,-4 8-4 0,4 1 4 16,0 8 0-16,1 3-1 0,3 7 0 0,-1 3-5 16,4 4 4-16,3 2-1 0,3-1 3 0,1 4-2 15,6-3-3-15,-1-1 4 0,3-4 1 0,3-2 7 0,2-3-42 16,2-2-36-16,1-4-31 0,-1-1-56 0,4-3-43 15,2-2-33-15,-1 1-27 0,6-3-54 0,1 0-25 0</inkml:trace>
  <inkml:trace contextRef="#ctx0" brushRef="#br0" timeOffset="12886.9085">14520 8923 1089 0,'0'4'10'0,"3"-4"41"0,-2-6 40 15,7-1 13-15,-2-4 20 0,6-1 14 0,0-5 12 16,6-6 1-16,4-4-3 0,4-5-39 0,4-2-37 16,4-2 0-16,4-2-17 0,2 1-9 0,0 0-13 15,1 1 0-15,3 5-4 0,-1 2-6 0,-3 3 0 0,1 3-11 16,-3 6-5-16,-3 5-4 0,0 3 4 0,-5 6-1 16,0 6-3-16,-4 6 11 0,0 8-6 0,-4 3-11 15,-1 8-19-15,-4 7-14 0,0 3-38 0,-4 8-93 16,-2 3-35-16,-4 6-35 0,1 3-38 0,-3 4-40 0</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1T16:44:34.795"/>
    </inkml:context>
    <inkml:brush xml:id="br0">
      <inkml:brushProperty name="width" value="0.05292" units="cm"/>
      <inkml:brushProperty name="height" value="0.05292" units="cm"/>
      <inkml:brushProperty name="color" value="#FF0000"/>
    </inkml:brush>
  </inkml:definitions>
  <inkml:trace contextRef="#ctx0" brushRef="#br0">4612 1996 371 0,'-5'-1'2'15,"0"-1"13"-15,-2 2 23 0,2-2 1 0,0 1 13 16,-1-1 12-16,1 2 1 0,-3-3 7 0,3 3-1 0,-1-1-7 16,1-2-9-16,-1 3 16 0,-2-2-16 0,3 2-13 15,1-1 1-15,-1-1 4 0,0 0-1 0,2-1 6 16,1 3-6-16,0-2-16 0,-2 1 18 0,3-1 1 16,-1 0 9-16,2 1 8 0,-2-3 0 0,2 4-3 0,-1-2 8 15,1 1 5-15,0 0-3 0,1 1 2 0,1-1-10 16,-2 1-16-16,0 0 6 0,0 0-10 0,2 0-11 15,-2-2-10-15,1 2-7 0,2 0 9 0,-3 0 9 0,1 0 11 16,-1-1-4-16,2 1 10 0,-2 0 1 0,0 0 8 16,2-1 1-16,-4 1-8 0,4 0-10 0,-2 0-8 15,0 1-2-15,0-2-7 0,0 1-1 0,0 0-2 0,0 0-4 16,1-1-13-16,-1-2 4 0,2-1-2 0,-2 0-2 16,2-1-5-16,-1-2-4 0,1-1-2 0,-2-1-1 15,1 1 11-15,1-2-4 0,0 0-2 0,-1 1-3 0,1 1 9 16,-2-1 0-16,1 2-5 0,1-3 2 0,-2 2-4 15,2-1-2-15,-2 0 4 0,1 1 1 0,2-1-7 16,0-1 4-16,-3 2-1 0,2-2 1 0,1 1 2 16,0-1 8-16,-1 3 5 0,-1-3-2 0,3 3 9 0,-1 0 0 15,-3 3 14-15,3 0 5 0,-1 0 2 0,-1 2-4 16,-1 1-1-16,2-1 8 0,-2 2-13 0,0 0-1 16,2 0-12-16,0 0-7 0,-2 0 4 0,0 0-7 0,0 0-6 15,0 0-9-15,0 2 6 0,0-2-5 0,0 1-9 16,-2 1-23-16,4 0-11 0,-2 1 7 0,0 4 4 15,2 3 5-15,-2 2 4 0,0 4 2 0,0 4 4 0,1 2 27 16,-1 5 4-16,-1 1-3 0,1 1-4 0,0 0-4 16,0 0-10-16,-2-2 8 0,2-3 4 0,0-2-3 15,0-4-3-15,0-4-2 0,2-4 1 0,-2-1 7 0,0-5 6 16,3-3-3-16,-1 1 26 0,1-4 23 0,2 1 8 16,1-6 10-16,5-2 3 0,3-8-2 0,5 0 0 15,5-8 6-15,1-4-35 0,10-4-18 0,1-1 0 0,4-7-2 16,3 3-4-16,5-4-10 0,3-2 1 0,3-2-10 15,3 0 7-15,1 0-3 0,4-2-4 0,-2 2-9 0,2 0 7 16,-2 2 4-16,-3 4-2 0,-2 1 12 0,-3 5-6 16,-8 2 5-16,-1 3-2 0,-5 0 3 0,-3 5-2 0,-2 2 1 15,-3 1 0-15,-3 3-7 0,-5 2 5 0,-3 1-6 16,-2 3 6-16,-6 2-2 0,0 1-3 0,-4 2 2 16,-1 1 4-16,-4 2-9 0,1 1 8 0,-2-1 4 15,1 3-7-15,-2-1-1 0,0 2 6 0,0-2-5 0,0 2-5 16,0 0 6-16,0 0-12 0,0 2 1 0,0-2-17 0,-2 0-15 15,2 2-36-15,-1-2-30 0,1 1-38 0,1-1-45 16,-1 2-30-16,2 0-20 0,-2 1 6 0,0-1-17 16,3 3-15-16,-1 1-12 0,1 1-17 0</inkml:trace>
  <inkml:trace contextRef="#ctx0" brushRef="#br0" timeOffset="1392.9379">3216 2917 1078 0,'-6'-4'25'0,"-2"-1"22"0,0 0 14 0,3 2 16 16,-4-2 5-16,2 3 0 0,0 0 7 0,-1 2 13 16,0-1-19-16,3 1 2 0,-4-2 5 0,4 2-10 15,-2 0 9-15,4 2 7 0,-3-2 0 0,3 1-5 0,-2-1 3 16,2 0-15-16,0 0-9 0,1 0-7 0,1 2-11 16,-1-2-8-16,2 0 1 0,0 2-16 0,0-2-10 0,0 1-5 15,0-1-11-15,2 2-3 0,-2-1-3 0,0 0 0 16,1-1-6-16,-1 0 7 0,0 0-3 0,2 0-4 0,-2 2 1 15,0-2-4-15,1-2-1 0,1 2 1 0,-2 2 0 16,3-2-1-16,-1 1 8 0,4 1 1 0,0 0 4 16,1 1 3-16,1 0 6 0,4 1-3 0,4-2 0 0,1 1 1 15,4 2-2-15,3-3-2 0,3 0-3 0,1-1 7 16,4 1-1-16,2-2-3 0,3 0-2 0,2 0-2 16,1 0-2-16,1-2 3 0,3 1 1 0,-1 0-7 0,2 1-7 15,0 0 9-15,2 0-1 0,-1 0 5 0,3 0-1 16,0 0 2-16,-1 0 2 0,2 0 3 0,1 0 2 15,4 0-5-15,-1 0 6 0,1 0-3 0,0 1-3 0,-2 0-5 16,0-1-1-16,-1 2-3 0,-4-2 6 0,-2 3-4 16,-5-2-2-16,-2 0 1 0,-7 1-5 0,-1-2 4 15,-5 2-5-15,-4-1 8 0,-1-1-1 0,-7 0 4 0,0 2-2 16,-4-2 7-16,-4 0 2 0,0 0 14 0,-3 0 22 16,-1 0 18-16,-2 0 16 0,1 0 15 0,-2 0 15 0,1 0 13 15,0 0 21-15,0 0-5 0,0 0-8 0,0 0-13 16,0 0-11-16,-2-2-12 0,2 2-14 0,0-1-24 15,0 0-10-15,0 1-13 0,0-1-11 0,-2-1-10 0,2 2-5 16,2 0-5-16,-2-1-15 0,2 2-13 0,-2-2-29 16,0 0-26-16,0 1-31 0,1 0-41 0,-1 0-55 0,2 0-51 15,-2 0-49-15,0 0-58 0,2 0-38 16</inkml:trace>
  <inkml:trace contextRef="#ctx0" brushRef="#br0" timeOffset="8135.4743">11173 5578 1678 0,'5'1'6'0,"-2"-2"22"0,-1 2 31 0,4-4 25 15,-6 3 0-15,0-2-3 0,1 2 4 0,1 0 1 16,-2 0-6-16,2 0-17 0,-2 0-27 0,1 0-21 15,-1 0 8-15,2 0 6 0,-1 2-3 0,-1-2-1 0,0 0-3 16,2 0-4-16,-2 1-5 0,2-1-4 0,-2 1-13 16,0-1-2-16,0 1-10 0,0-1 4 0,0 3-2 15,-2-3-8-15,2 2 8 0,-2-2-6 0,2 4 9 16,-1 1 4-16,1 2 9 0,-2 6-5 0,1-1 7 0,-3 5 7 16,3 0-2-16,-1 4 0 0,-1-2-5 0,2-1-3 15,-1-1-2-15,2-1 1 0,2-3 3 0,-2-3-6 0,4-1-6 16,-2-2 5-16,1 0 4 0,0-1-7 0,2-1 7 15,0-3 0-15,0 0-6 0,4 0 6 0,2-2 0 0,4-4 5 16,3-1-8-16,6-3 6 0,6-6-2 16,3 2-7-16,2-5 3 0,3-2-1 0,3-3 5 0,-2 1-3 15,3-4 3-15,-2 1 5 0,2-1-6 0,-2 1 7 16,0-2-3-16,0 1 8 0,0-1-2 0,-1 2 7 0,-1 2 3 16,-5-2-2-16,0 6 4 0,-3-1 4 0,-4 2 4 15,0 0-3-15,-3 5-4 0,-3-2-1 0,-1 4-9 16,-1-1 0-16,-4 0 2 0,2 4-5 0,-4 0-10 15,1-1-1-15,-3 2 1 0,2 1 0 0,-4 0 4 0,-2 2 0 16,2 1-9-16,-3-1-3 0,0 1 11 0,-2 0-17 16,-2 2-29-16,-1 0-43 0,0 0-44 0,0 0-57 15,0 0-45-15,0 2-52 0</inkml:trace>
  <inkml:trace contextRef="#ctx0" brushRef="#br0" timeOffset="11403.6738">18106 6890 527 0,'0'-1'13'0,"0"1"15"0,0-2 18 0,-1 1 13 0,1 0 13 16,0 3 17-16,0-3 13 0,0 2 6 0,0 0-6 16,0 0-4-16,1-1 1 0,-1 1-1 0,0-1-5 15,3 0-14-15,-3 0-5 0,1 2-1 0,-1-2 7 0,0 1-3 16,0 1-11-16,0-2-9 0,0 0-4 0,2 0-6 15,-2 0 1-15,2 0-6 0,-2 0-18 0,1 3-8 16,-1-3-9-16,2 0-7 0,-1 0 0 0,-1 0-5 16,0 0-4-16,0 0-6 0,4 0 3 0,-4 0-5 0,1 0 7 15,-1 0 0-15,2 2 0 0,1 0 4 0,0 2 2 16,2-3 4-16,3 6 0 0,3-2 6 0,0 0-3 0,5 3 1 16,2-2-6-16,3 0 5 0,1 0 0 0,5 1-7 15,3-2 8-15,0-2-1 0,4 2-5 0,0 0 8 16,3 1 4-16,4-2-4 0,1-2-5 0,1 3 10 15,6-2-9-15,2 1 2 0,4-1-1 0,-1-1 3 0,4 2-8 16,1-1 1-16,3 0 1 0,-1-1-5 0,-1 1 4 16,0-1 0-16,2 1 5 0,-4-3-7 0,2 0 3 15,-3 3 4-15,2-3-2 0,-2 1-1 0,1-1 1 0,-3 0-1 16,-1 3-4-16,-2-3 3 0,0 1-1 0,-4-1 2 16,-1 1-5-16,-4-1 1 0,1 0 2 0,-3-1-1 0,3 1 5 15,-4 0 1-15,1 0 2 0,3-1-3 0,-1-2 24 16,1 3 13-16,-1 0 9 0,2 0 12 0,-1 0 13 15,-2 0 0-15,-1-1 11 0,-3 1 3 0,0 1-18 0,0-1-5 16,-6 0-6-16,2-1-16 0,-6 1-7 0,-1 0-4 16,-2-3-4-16,-2 3-2 0,-2 0 6 0,-2-1-10 15,1-1-6-15,-3 2 10 0,1 0-12 0,-1-2 3 0,1 2-9 16,2-3 1-16,-3 3-6 0,-2 0 5 0,4 0 0 16,-1 0-7-16,-3 3-4 0,0-1 2 0,-2-2 4 15,-3 3-3-15,1 0 0 0,2-2 0 0,-7 2 1 0,1-2-1 16,-1-1 8-16,-4 1-2 0,-1-1-4 0,-1 0 1 15,0 0 1-15,-3 3 7 0,3-6 0 0,-2 3 0 16,1 3-3-16,-1-3 0 0,2 0 7 0,-1-3 1 16,1 3 1-16,-4 0-8 0,4 0-3 0,-3 0-9 0,3 0-20 15,-1 0-32-15,-3-1-48 0,3 1-53 0,-2-1-54 16,-2-2-83-16,0 2-95 0</inkml:trace>
  <inkml:trace contextRef="#ctx0" brushRef="#br0" timeOffset="13792.2851">10968 3513 1391 0,'1'-3'13'16,"3"1"39"-16,-4-1 14 0,2 0 0 0,-2 0-1 0,0-3-1 15,0 1 4-15,0 1-1 0,0-4-14 0,0-1-37 16,0-1-6-16,0 2 28 0,0-3 13 0,2 0 10 16,-2-3 2-16,2-1 14 0,1-2 23 0,-2-1 23 0,1-2 3 15,1-2-19-15,-1 1-10 0,1-2 1 0,0 1 2 16,-1 1-8-16,-1 1-19 0,-1 3-28 0,2 0-6 16,-2 1-9-16,0-1-2 0,0 4-14 0,-2 0-3 0,1 0-5 15,-1 0-2-15,1-1 4 0,-3 3 8 0,1 0-2 16,0 2-2-16,-2-3 11 0,-2 3-4 0,2 0-1 15,-3 1 0-15,1 1-3 0,1-1-9 0,-3 2 0 16,1 0 2-16,1 1-2 0,1 3 2 0,-2-1-3 0,2 3 0 16,0 0-4-16,-1 0-2 0,1 2-4 0,-2 1 0 15,0 5-10-15,-2 1-4 0,-3 8 7 0,-4 3-4 16,-1 8 4-16,-3 2 1 0,-1 6 6 0,0 3 0 0,0 2-1 16,2 1 2-16,2 0-24 0,5-5-9 0,1-2-1 15,5-1-1-15,2-7-13 0,5 0 2 0,3-5 4 16,4-3 0-16,1-4 17 0,3-3 11 0,2-4 6 0,4-2 0 15,2-3 9-15,1-6 6 0,6-1 3 0,-1-4 0 16,5-2-2-16,0-4 7 0,1-3-8 0,3-2-5 16,-3-4-1-16,3 2-6 0,-3-3-4 0,1-3 1 0,-2 3 1 15,-3-2-7-15,-1-2 6 0,0 2 3 0,-4 0 6 16,0-3-4-16,-3 2 4 0,-5 1-3 0,2 1 4 0,-5 0 5 16,-1 1-3-16,-3 2 3 0,0 1-1 0,-4 4 8 15,2 2 2-15,-5 1 18 0,2 5 13 0,-2 1 7 16,0 4 3-16,-2 1-4 0,2 2-5 0,0 2-6 15,0-1-20-15,0 3-8 0,0 1-20 0,-2 1-7 16,1 4-7-16,-3 4 4 0,3 6 9 0,-2 1 3 0,-1 6 7 16,-1 3-1-16,1 3 11 0,3 2-4 0,-3 1 6 15,4 0-17-15,2 1-35 0,0 0-50 0,4-2-18 16,2 0-41-16,3-2-38 0,-1-4-34 0,3-1-51 0,0-5-34 16,5-4-45-16</inkml:trace>
  <inkml:trace contextRef="#ctx0" brushRef="#br0" timeOffset="14009.43">11925 3124 2391 0,'9'-4'36'0,"-5"1"37"0,4-4 7 15,-3 3 4-15,1-1-3 0,4-2 0 0,2-3-4 0,3 0-1 16,3-1-36-16,3-2-32 0,4 1-7 0,2 0-8 15,0 0 2-15,3-1 5 0,2 0-1 0,-2 2 5 0,1-1-1 16,1 1-9-16,0 1-16 0,1 0-23 0,-3 2-33 16,-3 1-45-16,0 1-39 0,-4 1-63 0,2-1-63 15,-4 4-82-15</inkml:trace>
  <inkml:trace contextRef="#ctx0" brushRef="#br0" timeOffset="14277.6075">12278 2695 2518 0,'3'-7'53'15,"-3"2"44"-15,0 0 20 0,2 2 12 0,-2 1-1 0,0 0-3 16,0 2 5-16,0 2-1 0,0 0-57 0,0-2-49 15,0 0-23-15,0 5-17 0,0-3-6 0,0 3 4 16,0 0-3-16,0 9 5 0,0 5 1 0,-2 6 6 16,2 5-1-16,0 8 8 0,0 3-5 0,0 5-34 0,0 3-44 15,2-1-44-15,1-2-38 0,0-5-36 0,2 0-63 16,1-4-91-16,-1-4-33 0</inkml:trace>
  <inkml:trace contextRef="#ctx0" brushRef="#br0" timeOffset="14797.9617">13354 2242 2187 0,'2'-3'31'16,"-2"2"28"-16,2 0 13 0,2 1-4 0,-4 0-4 15,2 0 1-15,0 1-3 0,-1 0-7 0,-1-1-38 0,0 3-26 16,0 2-11-16,0 3 2 0,0 4 2 0,-1 6 3 16,-3 4 2-16,4 5 11 0,-3 9 5 0,0 3 2 15,1 7-4-15,-1 0 1 0,0 2-1 0,0-1 0 0,3-1-1 16,0-6-7-16,0-2 4 0,0-8-6 0,1 0 4 16,3-7 4-16,-1-4-2 0,0-6-2 0,2-4 3 15,-2-1 3-15,0-4-5 0,1-1 7 0,1-3-1 0,3-3-3 16,4-1 7-16,2-4 3 0,2-3-2 0,4-4 1 0,7 1 1 15,1-6-6-15,6 0 4 0,0-1 0 0,0-1-2 16,1 2-5-16,-1-1-1 0,2 4-2 0,-6 0 2 16,0 5-5-16,-4 0-6 0,-1 3 2 0,-3 1-3 15,-1 4-1-15,-4 0 0 0,0 2 1 0,-2 2-1 0,-1 1 6 16,-1 1-1-16,-4 2-5 0,1 1 3 0,-2 1 2 16,-2 0 4-16,1 2 0 0,-2-1 0 0,0 3 2 15,-2-1 4-15,1 1-2 0,-1 2 11 0,-3-2-3 16,0 2-1-16,-2 0 7 0,-3 2 0 0,2 0 7 0,-3-1 14 15,-5 1 16-15,1-1 8 0,-1-1-2 0,-3 2 11 16,0-1 14-16,-5-2 6 0,-1 1-7 0,-3-1-18 16,-1 1-9-16,-4-3-16 0,0 1 2 0,-2-3-13 15,0 2-20-15,0-3-6 0,0 1-1 0,3-3 1 0,2-1-18 16,2-3-21-16,3 0-25 0,4-1-42 0,-2-3-51 16,6-1-58-16,-1-2-70 0,2 0-78 0</inkml:trace>
  <inkml:trace contextRef="#ctx0" brushRef="#br0" timeOffset="15491.4267">11700 2210 1119 0,'1'-9'34'0,"-1"2"40"0,3-3 30 0,0 1 18 15,-1-2 6-15,-1 2 5 0,-1 0 9 0,4 1 9 0,-1-1-24 16,-2 1-20-16,3 3-19 0,-4-2-10 0,3 4 0 15,-1 1 0-15,-1 0-7 0,-1 1-16 0,0 2-14 16,2-1-19-16,-2 2-18 0,0-1-11 0,0 0-6 0,1 2-8 16,2 2-1-16,-1 2 7 0,1 3 3 0,2 6 5 0,-4 4 1 15,7 2 8-15,0 4-1 0,5 1 5 0,0 5 1 16,1-1-4-16,0-2 5 0,2-1-5 0,4-3 4 16,-4-3-3-16,0-2 2 0,0-3 0 0,-2-4-3 15,0-3 4-15,-3-2-2 0,2-1 1 0,-2-5 7 0,0-1 26 16,3-4 9-16,-1-2 1 0,6-5 4 0,-1-2 7 15,7-7-3-15,0-1 0 0,5-6-9 0,2-3-31 16,1-3-9-16,4-2-2 0,0-4 3 0,1-3-9 0,3-5 6 16,5-3 3-16,1-6 5 0,5-6 6 0,7-7-3 15,3-4-6-15,4-6-6 0,5 2-1 0,0-2-4 16,-1 3-6-16,-4 4-1 0,-1 4-1 0,-10 7 2 0,1 6-2 16,-8 6 8-16,-5 7 3 0,-2 4 2 0,-4 6-2 15,-4 4-3-15,-5 5 1 0,-1 3 1 0,-4 5 2 0,-5 4 1 16,-1 0-2-16,-5 3-8 0,-4 3 1 0,1 0-16 15,-4 2-32-15,-4 2-45 0,1-2-39 0,-4 4-25 16,2 0-24-16,-1-1-46 0,-1 4-41 0,-1 2-34 0,-1 2-36 16</inkml:trace>
  <inkml:trace contextRef="#ctx0" brushRef="#br0" timeOffset="16885.3646">12166 3413 459 0,'-4'-9'22'15,"1"1"19"-15,-1 1 20 0,2 2 14 0,-1 2 15 16,2 1 16-16,-1 0 9 0,2 1 3 0,-2 0-17 16,2 2-15-16,-1-1-10 0,1 1-11 0,0 0-11 0,0 1-4 15,0-2-2-15,0 0 4 0,0 1 8 0,-2-1-6 16,0 1 3-16,2 1 3 0,0-2 12 0,0 0-8 0,0 0-2 16,0 3-3-16,-1-3-10 0,1 0 4 0,0 0-5 15,0 0-7-15,1 0-9 0,-1 0-4 0,0 0 0 16,2-3-10-16,0 3-1 0,-2 0-2 0,1-2-8 15,1 1-1-15,0 1-12 0,-1 0 0 0,1-1-3 0,-1 1 3 16,3-1 1-16,1-3-4 0,2 1 3 0,3-2 2 16,5-2 4-16,3-3-1 0,5 2-5 0,6-3 0 15,1 1 2-15,1-2-2 0,6 4 0 0,-4-2 2 16,5 2 3-16,-5 0-1 0,0 3-2 0,-1 1 10 0,-2-2-5 16,-2 2 2-16,-3 2-2 0,0 1 4 0,-3-1 0 15,-2-1 4-15,-4 1 0 0,0 2-6 0,-7 0 2 16,-1 0 1-16,0-2 6 0,-7 2-7 0,-1 0 0 0,0 0-1 15,0 1 4-15,-1-1 3 0,-1 1-3 0,1-1 1 16,-4 0-8-16,2 0 2 0,-3 2-3 0,-1 1-1 16,-5 1-5-16,1 1 2 0,-8 3-5 0,0 1 2 0,-7 1 0 15,-2 3-2-15,-2-1-1 0,0 1 1 0,-3 0 9 16,-1-1-4-16,1 2 4 0,0-1 4 0,0-3-2 16,-2 1 8-16,4-1 0 0,-3-2 3 0,3-1-3 0,1 0-6 15,1-2 6-15,5-1-7 0,1-1 5 0,4 0-5 16,3-1 0-16,-1 0-8 0,7-1-5 0,4 0 4 15,3-1-5-15,0 0-1 0,4 0-7 0,1 0-11 0,1-1 4 16,3 1 3-16,-1 0 6 0,1-1 3 0,1-1-3 16,3 2 6-16,3-2 2 0,3-1 9 0,2-1 0 0,5 0-1 15,1 0-2-15,2-3-3 0,5 0 3 0,-1-1-4 16,1 0 3-16,2 0 5 0,1 0-3 0,-1-1 2 16,2 1 3-16,0-1-1 0,-4 1 3 0,1 0 2 0,-4 0 1 15,1 3-6-15,-7-3 5 0,-2 6-3 0,-5-3 2 16,-6 4 1-16,-1 0 7 0,-3 1 15 0,-4-3 10 15,-2 3 2-15,-3 0-3 0,1 0-7 0,-4 0-5 16,-5 0-3-16,-1 0-8 0,-5 3-21 0,-4-1-8 0,-7 4-4 16,-2 0 5-16,-6 3 9 0,-2 2 5 0,-5 2 1 15,1-2-2-15,-6 3 7 0,1-3 0 0,-1 2 3 16,3-3-5-16,1 2-1 0,2-4-2 0,2 1-2 0,5-1 7 16,2-1-7-16,6-2-6 0,4 1 0 0,7-3 0 15,3 1-1-15,2-1-7 0,8-2-2 0,0-1-24 16,4 0 5-16,2 0 1 0,1 0-1 0,0 0 7 0,5 0-4 15,1-1 6-15,3-1 6 0,1-1 23 0,5-1-4 16,6 0 2-16,2-3 1 0,2-1-4 0,7 0 2 16,-1-2-7-16,3-2 3 0,1 3-4 0,2-1 2 15,-1-1 0-15,-1 3-2 0,-5-2 3 0,-1 0 2 0,-4 3 5 16,-4 2-4-16,-7-1 5 0,-1 3 4 0,-6 0 1 16,-4 1 3-16,0 2 5 0,-4 0 8 0,-1-3 12 15,-2 6 4-15,-1-3-6 0,-1 0-8 0,-2-3-1 0,1 3-3 16,-4 0-15-16,0 0-13 0,-3 3-13 0,-4-1-8 15,-3 3 0-15,-2-1-6 0,-3 3 0 0,-4 1-1 16,-3 2-7-16,0 0-11 0,-3 1-7 0,-2 1-15 0,0 1-21 16,-3-1-2-16,3 0-28 0,2 0-33 0,-2-1-32 15,5-1-24-15</inkml:trace>
  <inkml:trace contextRef="#ctx0" brushRef="#br0" timeOffset="22743.307">11192 3660 875 0,'-2'1'10'0,"2"-1"11"0,0-2 6 16,0 1 2-16,-1 1 2 0,2 0-7 0,-2 1-4 15,1-2-4-15,1 2-12 0,-1 0-10 0,2 0-7 0,-2 1-6 16,2-1 0-16,-1 2 10 0,-1 2-3 0,2 1 8 16,-2 0 5-16,1 3 5 0,-1-1 5 0,0 4 15 15,0 0 1-15,0 1 4 0,0 2 10 0,0-1-1 0,2 3 0 16,0-1-4-16,-1 1-3 0,1 3-15 0,-1-4 1 15,1 2-12-15,1-1 0 0,1 2 7 0,0 0 12 16,-1 1 9-16,2 1 10 0,-2 1 15 0,3 1-1 0,-1-1 7 16,3 1 1-16,-2 2-9 0,1-2-15 0,1 2-10 15,1-1-13-15,0 0-8 0,0 1-3 0,3-2 0 16,-3 1-9-16,3-2-1 0,-2 1 2 0,3-2-1 0,-1-1-1 16,2 1-5-16,0-2 1 0,0-1-6 0,-1-1 5 15,2 0 1-15,1-3-3 0,-2 3 1 0,4-3 2 0,-1-1 0 16,1-1 7-16,4 1 1 0,-2 0 1 0,4-3 1 15,-2-1 9-15,7 1-7 0,-2-3 16 0,3 0 9 16,-2 1-3-16,4-3 14 0,-1-1 4 0,3-1 3 0,-1 1 0 16,3-3 4-16,-3 0-12 0,2-1-5 0,0 0-3 15,3 0-10-15,-2-1 1 0,3 0-7 0,-1 0-5 16,1-2 4-16,1 0-5 0,-2-1-2 0,-1-1 4 16,-1 0-4-16,-1-2-1 0,1 2 8 0,-3-3 3 0,1 1 9 15,-1 0 14-15,-2-2 2 0,6 0 0 0,-4 0-1 16,2 2 3-16,0-3-8 0,2 1-4 0,0 0-11 15,-2-2-11-15,1 2-7 0,1-2 1 0,0 0 4 0,1 1-7 16,-1-2-2-16,1 0 2 0,-2 0 1 0,-2 0-1 16,-3 0 8-16,2-1 3 0,-5 0 3 0,-1-2 0 15,1 3 5-15,0-5-2 0,0 2 3 0,1-2-3 0,1-2 3 16,-4 2-10-16,4-3-3 0,-1-1-2 0,-2 1-2 16,0-1-1-16,-2-1-4 0,0 0 10 0,-3-2-11 15,4 0 5-15,-3-1-3 0,1 1-1 0,-5 1 2 0,2 0 2 16,-4 1 2-16,0-2-16 0,-3 4 15 0,-2 1-4 15,-1 0 3-15,0 2 3 0,-3 0-3 0,-2-1 0 16,0 1 4-16,2-1 5 0,-3 3-7 0,0-2 3 0,-2 1 2 16,2-1 0-16,-2 2-4 0,-1 1 2 0,1-3-8 15,-1 2 0-15,2 1-1 0,-3-1 1 0,2 1-5 16,-1-1 2-16,0 1 8 0,1 2-11 0,-2 0 9 0,3 0 2 16,-3 2-2-16,1-2-5 0,0 2 4 0,1-1-4 15,-3 0-5-15,2 2 12 0,2-1 1 0,-3 2 0 16,-1-2-3-16,2 3 5 0,-1-2 1 0,3 2-4 0,-4-3 5 15,1 0-10-15,1 1-2 0,-1 0-5 0,1-2 4 16,-2 3-2-16,2-1-6 0,-2 0 5 0,1 2 2 16,-1-1 4-16,2 2-5 0,0 2 7 0,-2 0-2 0,0 1 0 15,0-1-1-15,0 4 2 0,0 0-4 0,0-1-3 16,0 1 6-16,0-1-6 0,0 1 3 0,0 0-1 16,0 0 4-16,0 0-3 0,0 1 3 0,0-1 5 15,0 0-4-15,0 0 12 0,0 0-10 0,0 1 3 16,0-2 1-16,0 2-2 0,0-1-1 0,0 0-2 0,0 0 0 15,-2 0-9-15,2 0 4 0,0 0-1 0,0 2-4 0,-2 0-3 16,2-2-10-16,0 3-1 0,0-2-12 0,-1 2-4 16,1 1 4-16,-2 2-3 0,-3 3 6 0,-1 6 2 15,-3 5 6-15,-3 2-14 0,-4 4 0 0,1 3-2 16,-4 3-9-16,0-1 0 0,-2-2-9 0,4-2 2 0,0-5 3 16,-1-1 17-16,4-4 5 0,0-2 8 0,3-4 12 15,1 0 2-15,1-4 7 0,3-2 1 0,-1-2 7 16,4-1-9-16,0-2 14 0,-1 0-1 0,3-2-2 0,-1 0-4 15,1-2-2-15,-1 2-1 0,-1-2-4 0,2-1 4 16,-1-1-8-16,0 1 3 0,1 1-6 0,1-4 0 16,0 4 5-16,-2-4-2 0,2 3-3 0,0-2 3 0,2-1-2 15,-2 1-5-15,3-3 7 0,-1 1-4 0,4-1-10 16,-2-1-6-16,4-2-5 0,1-2-8 0,1 1-2 16,1-3 5-16,1 2-10 0,2 0 5 0,0-1 11 0,2 0 5 15,-3 1 6-15,0 1 3 0,0 1 4 0,0 1 2 16,-4 0 4-16,3 3-1 0,-3-2-2 0,0 2 2 15,-2 1-5-15,3 1 8 0,-1 0 1 0,-3 0-2 16,0 2-4-16,-1-1 9 0,2 0-10 0,0 1 3 0,0 1 8 16,-4 1-8-16,2 0 1 0,-2-1 0 0,0 3 9 15,-1-1-6-15,0 0 6 0,0 1 2 0,0 1-8 16,-2 0 6-16,-2 0-2 0,2 0-1 0,-2 0 0 0,2 0 0 16,0 1 6-16,0-1-9 0,-2 1 4 0,2 0-1 15,-2-1-5-15,1 0 2 0,1 2-6 0,0-1-4 16,0 1 0-16,-4 0 3 0,3 3-2 0,-3 0 1 0,-2 4 2 15,-2 2 4-15,-3 1 0 0,-2 5 2 0,-4 0 1 16,1 3-4-16,-3-2 3 0,3 2 2 0,-2-4-5 16,0 1-7-16,4-2 5 0,-2 1 4 0,2-3-9 0,-2 2 10 15,2-1-3-15,-2 1-3 0,2-1 6 0,-3 1-1 16,1-1-5-16,-2 3 2 0,2-2 3 0,2 1-5 16,-2-2-5-16,2-1 6 0,2 2 0 0,3-5 3 0,0-1-8 15,5-2 0-15,0-2-1 0,3 1-5 0,-1-3 8 16,2-1-8-16,2-2-1 0,-1 0 3 0,-1 0 10 0,4-2-2 15,-4 1 2-15,3-1 7 0,-2 1-6 0,4-2-13 16,3-1-24-16,-3-2-53 0,3 0-64 0,1-3-77 16</inkml:trace>
  <inkml:trace contextRef="#ctx0" brushRef="#br0" timeOffset="24084.21">13212 4132 1296 0,'-3'0'9'0,"0"0"18"0,3 0-3 16,0-2 0-16,-2 2 5 0,2 2-8 0,2-2-2 0,-2 2 0 15,2-2-14-15,-1 3-17 0,1-1 2 0,-1 1-2 16,3 1-7-16,-1 3 15 0,1 2 7 0,-1 0 13 16,0 2 23-16,4 2 4 0,-1 3 9 0,1-1 5 0,3 4 0 15,2-1-6-15,5 3 1 0,-1-4-11 0,4 5-20 16,6-3 3-16,0 3-9 0,6-3-4 0,3-2 5 15,1 3 2-15,4-6 3 0,6 3 4 0,0-2 7 16,3-3-1-16,2 1 6 0,5-2 13 0,-2-1-7 0,4 2-2 16,1-2-4-16,-1-1-5 0,2 1-5 0,0-3-3 15,0 0-5-15,-1-1-9 0,-2-2 3 0,-1 1-3 0,-3-3-2 16,-1 1-2-16,-5-1-3 0,-5 0 3 0,-3-1-2 16,-6-1 0-16,-2 0-4 0,-6-1 8 0,-3 0-7 15,-5-2 9-15,-4 2 3 0,-5-1-1 0,-2 2 2 16,-2-2-11-16,0 2-53 0,-4-5-66 0,0-1-84 0,-4-2-108 15</inkml:trace>
  <inkml:trace contextRef="#ctx0" brushRef="#br0" timeOffset="24441.4482">14665 4057 2232 0,'-3'0'21'0,"-1"0"31"0,3-2 17 0,1-1 8 0,0 1 0 16,0 2-9-16,1 2 1 0,1-1-8 0,1 1-20 15,-1 0-43-15,-1-2-14 0,3 2-7 0,-1 3-4 16,3-1 12-16,2 3-1 0,-2 2 7 0,7 3 0 0,3 2 11 16,2 3-4-16,3 2-1 0,5 1 5 0,0 0-4 15,4 3 2-15,2-3 0 0,0 4-1 0,1-5 2 0,0 2-2 16,0-1 2-16,-1 0 4 0,0-3-2 0,-2 0-2 15,-3-1 1-15,-2-1 2 0,-2-2-1 0,-2-1 2 16,-5-1 0-16,-2 0-5 0,-6-2 0 0,0 0 2 16,-3-1-4-16,-4 1 1 0,2-2-5 0,-3 1 8 0,-3 2-8 15,2-3 3-15,-1 2 3 0,-3-1-3 0,-1 1 10 16,-1 2-10-16,-2-2 9 0,0 3-8 0,-1-4 5 16,-2 1-10-16,-1 3-13 0,-1-4-28 0,-1 1-40 0,4 0-16 15,-1-4-49-15,0 2-44 0,0 1-44 0,2-3-42 16</inkml:trace>
  <inkml:trace contextRef="#ctx0" brushRef="#br0" timeOffset="24977.8126">16264 4018 1443 0,'0'0'25'16,"0"-1"25"-16,0 1 9 0,0 0 10 0,0 0 1 0,0 0-4 15,0 0-4-15,0 0 2 0,0 0-22 0,0 0-32 16,-30 64-10 0,22-46 1-16,1 0-1 0,-1 5 10 15,0 0-12-15,3-1-3 0,-1 0 1 0,4-3-4 16,1 3 8-16,2-3-5 0,3 0 3 0,0-1-4 0,2-1 6 15,2-2 8-15,2-1-3 0,2 1-1 0,0-4-3 16,5 4-1-16,-1-8 4 0,3 0-2 0,3-4-4 16,0 0 4-16,3-3 2 0,0-4 4 0,2-3-2 0,0 0-1 15,-2-4 1-15,1-1 3 0,-1-1 4 0,-3-3-10 16,0-1 2-16,-2-1-1 0,-3-2 0 0,-4 0 5 16,0-3-2-16,-4-2 1 0,-5-2 1 0,0-1 2 0,-8-1-7 15,3 0 9-15,-6 0 1 0,-2 0-12 0,-4 3 4 16,0 1-7-16,0 6-9 0,-5-1-7 0,1 5-13 15,-3 2-53-15,2 2-39 0,-3 5-36 0,0 0-46 0,3 2-36 16</inkml:trace>
  <inkml:trace contextRef="#ctx0" brushRef="#br0" timeOffset="25503.1645">16841 3873 1820 0,'0'0'16'0,"0"0"30"16,0 0 17-16,0 0 17 0,0 0 6 0,0 0-2 16,0 0-8-16,0 0-6 0,0 0-21 0,0 0-33 0,0 0-35 15,0 0-3-15,0 0 5 0,7 22 4 16,-7-22 29 0,-12 239-18-16,12-198 5 0,-1 2-4 15,1-1-2-15,0 1-1 0,0-1 1 0,1-1 1 16,3 2 1-16,-1-6-2 0,2-1 3 0,0-4 6 0,-1-3-5 15,4-2 2-15,-3-4 2 0,-1-3-3 0,0-1 6 16,-3-4 0-16,3 0-1 0,-3-6 0 0,-1 0 2 0,2-4-1 16,-2 1 1-16,0-2 0 0,0-4 1 0,-2 0 4 15,2 0 8-15,0-2 23 0,-1 0 29 0,1 2 7 16,-2-4-1-16,0 0 0 0,2 0-9 0,-1-4 1 0,-1 1-11 16,-1-6-26-16,0-1-24 0,1-5-10 0,-4-3 1 15,1-2-5-15,2-5 4 0,-2-2-1 0,5-4-1 16,-1-3 2-16,1-1-5 0,0-2-1 0,3-2 4 0,2-1-4 0,1 1 5 15,3-1-5-15,-1 2 10 0,0 1-7 16,5 4-2-16,-5 2 2 0,1 6-4 0,0 1 6 0,3 5-6 16,-4 1 1-16,3 2-5 0,0 4 4 0,-2-1 0 15,2 4-5-15,0 1 5 0,2-1-3 0,0 2 3 16,-4 2-6-16,4 2 5 0,-4 1-2 0,3-1-2 16,-3 4-1-16,-1 2-4 0,0 1-1 0,-2 0 1 0,-1 3 7 15,-1 3-5-15,1 3 0 0,-2 3 3 0,1 4 10 16,-3 5 2-16,-1 2 7 0,0 4-6 0,-1 4 0 15,-4 0 5-15,-2 2 2 0,-2 4 5 0,0-3-7 0,-4 0-2 16,-1 2-26-16,-1-2-29 0,0-2-31 0,-1-2-36 16,0-3-23-16,2-3-43 0,0-4-59 0,2-3-65 15</inkml:trace>
  <inkml:trace contextRef="#ctx0" brushRef="#br0" timeOffset="25875.416">17224 4195 1316 0,'2'0'13'0,"-2"0"-1"0,0 0-4 0,2-3 5 15,0 3-4-15,0 3-1 0,-1-3-1 0,1 0 2 16,1 0-11-16,0 0-5 0,0 1 6 0,4 0 1 16,2-1 0-16,1 3 4 0,-2-3 4 0,1 0-3 0,5-3 1 15,-2 3 4-15,-2-1-1 0,2 0 0 0,-1-3 4 16,1-2-5-16,-1 1-5 0,3-2 5 0,-2-3-8 15,1 1 5-15,0 0 3 0,0-2-8 0,0-1 0 0,-2 1 0 16,-1-1 4-16,-1 0-5 0,-3-1 10 0,-3-2-4 16,-1 3 3-16,-4-1 14 0,1 0 15 0,-3 1 9 0,0 2 4 15,-4 0 12-15,0 2-1 0,-2 2 6 0,2 1-2 16,-2 2-10-16,0 0-20 0,0 3-7 0,0 3-5 16,-3 2-13-16,0 3-3 0,1 1-6 0,-1 5-5 0,-1 1-4 15,-2 6 5-15,-1 4 4 0,2-1-1 0,1 5 2 16,1 0-2-16,3 5 1 0,1-3 2 0,5 1 0 0,0-1 2 15,4-1 2-15,4-1-1 0,0-3-5 16,3 1-8-16,4-3-18 0,0-2-28 0,2-5-26 0,2-3-44 16,-2 1-39-16,3-7-44 0,-2-2-49 0</inkml:trace>
  <inkml:trace contextRef="#ctx0" brushRef="#br0" timeOffset="26176.6189">17663 4038 1369 0,'3'-2'4'16,"1"0"4"-16,-3 2 1 0,-1-2 1 0,2 3 2 0,0-1-6 16,-1 2 2-16,1 1-3 0,-1 0-1 0,5 1-5 15,-3 3 2-15,1 0-5 0,2 5 1 0,-1 1 7 16,1 3-1-16,3 1 2 0,-2 5-5 0,-1-1 6 16,2 4-8-16,-2-3 6 0,1 3 0 0,-4-2-1 0,2 2 1 15,-5-4-4-15,1-1 5 0,-1 0-1 0,0-4 5 16,-1-2-4-16,-1-1-1 0,-1-3 10 0,1-4 18 15,1 1 23-15,-3-3 18 0,3-1 21 0,-1-3 23 0,1 0 21 16,-2-1 15-16,1-1-1 0,-1-1-19 0,0-2-15 16,0 0-16-16,-4-2-29 0,2-3-24 0,-4 0-16 15,5-2-18-15,-3-2-9 0,2-3-6 0,2-2-8 0,1-2-17 16,2 0-18-16,4-5-26 0,2-3-38 0,2-1-27 16,4-2-40-16,0 2-37 0,3-2-35 0,1 3-36 15</inkml:trace>
  <inkml:trace contextRef="#ctx0" brushRef="#br0" timeOffset="26643.9342">18190 3992 1369 0,'0'1'14'0,"-2"-2"15"15,4-1 26-15,-4 1 9 0,2-1 11 0,0 2 6 16,-1 0 5-16,1 2 2 0,-4-2-13 0,3 0-13 15,-2 2-28-15,-1 0-3 0,-2 1-6 0,-2 4 4 0,0 0 8 16,-1 1-1-16,-5 4-3 0,-1 3 0 0,0-1-3 16,0 3-1-16,0 3-4 0,0-2-13 0,1 2-7 0,3 3-3 15,1 0-3-15,1 0-2 0,4 0 9 0,2 0-8 16,0-2 0-16,3 1-1 0,3-3 0 0,0 0-3 16,2-1 5-16,4-2 6 0,-1-4-2 0,0 3-4 0,1-6 2 15,1-1 1-15,-2 0-4 0,4-2 4 0,-2-3 1 16,1 0 0-16,3-3-8 0,-1-1 7 0,0-2-16 15,3-1-18-15,-3 1-14 0,1-4-15 0,-2 0-4 0,2-3-15 16,-2 1-2-16,-4-4-4 0,2 1 3 0,-2-2 17 16,-1-1 13-16,-1-4 14 0,5-1 1 0,-5-4 12 15,2 0 4-15,-1-2 16 0,0-2 9 0,-2 1 9 0,2-1 22 16,-4 2 11-16,-1 2 37 0,-1 2 18 0,-1 5 32 16,0 2 5-16,-1 3 17 0,1 3 7 0,-2 3-21 15,0 2-9-15,2 1-38 0,0 3-29 0,-1 3-33 16,2-3-22-16,-1 2-22 0,0 1-17 0,0 2 7 0,-1 2 0 15,1 2-4-15,-4 4 19 0,1 2 2 0,2 3 5 16,-3 3 5-16,1 1 4 0,-3 1-5 0,5-1-11 0,-3 2-24 16,1 0-39-16,2-2-39 0,-1 2-20 0,2-3-27 15,0 0-14-15,2-3-36 0,-1 1-28 0,2-4-19 16</inkml:trace>
  <inkml:trace contextRef="#ctx0" brushRef="#br0" timeOffset="27565.5518">18463 4016 1316 0,'0'0'5'0,"0"-3"8"16,0 2 2-16,2 1-1 0,-1 0 0 0,-1 0 3 16,4 1-7-16,-4 2 0 0,0-1-9 0,0 3-5 0,0 0 2 15,0 3 0-15,0 3 4 0,-4 4-5 0,3 2 6 16,-1 2 0-16,-1 3 5 0,0 0 2 0,0 4-5 15,-1-2 0-15,3 1-5 0,-2-1 3 0,-1-3-2 16,2 1 1-16,0-5-4 0,0 1 2 0,-1-4 0 0,2 0-6 16,1-4 8-16,0-3 1 0,0-1 1 0,0-2 1 15,0-3 6-15,0 0 2 0,0-1 26 0,0-1 22 16,0 0 19-16,0 1 20 0,0-3 23 0,1 0 11 0,-1 0-2 16,2-3-14-16,-1 2-24 0,3-4-16 0,-2-3-25 15,2-1-22-15,0-3-19 0,3-4-15 0,-1-1-3 16,5-6 6-16,-1-1-3 0,1-3 2 0,6-3-3 0,-2 1-1 15,5-2-5-15,-1 5 1 0,-2 0-1 0,4 7 3 16,-7 3 3-16,2 5-1 0,-7 6 4 0,-1 2-1 16,0 3 1-16,-5 2 4 0,-1 1-7 0,-1 2-4 0,-1 0 1 15,0 0-6-15,0 1 0 0,0 1-3 0,0 1 5 16,0 4-1-16,0 2 8 0,4 2-2 0,-3 3 8 16,-1 2 2-16,0 4 5 0,3-1-1 0,1 3 0 0,-3 1 0 15,1 0-18-15,0-1-17 0,2 2-15 0,1-3-5 16,-1 0-15-16,1 1-4 0,3-3-13 0,5-2-25 15,-2-2 4-15,0-3 14 0,5-2 7 0,1-3-9 0,1-1-2 16,-1-3-2-16,4-1 0 0,1-4 0 0,1 0 14 16,4-2-5-16,0-1-8 0,1-1 11 0,0-1 19 15,0-2 7-15,-1-1 10 0,-2-1 19 0,-1-2 3 0,-2 2 19 16,-5-2 10-16,0-2 7 0,-4-1-3 0,1-1 15 16,-3-2 16-16,-2 0 20 0,1-2 14 0,-3 0-3 15,-1-3 1-15,-1 2 22 0,-2-3 23 0,3 0 3 0,-4-1 3 16,-1 1-6-16,-1 0-5 0,-1 1 12 0,-4 3 13 15,2 0-12-15,0 4-19 0,-2 0-3 0,0 4-3 16,0 2-5-16,1 1-3 0,-1 4-23 0,4 0-19 0,-2 1-17 16,-1 2-8-16,4 2-21 0,-1 1-11 0,1 2-8 15,-4 1-5-15,0 3 6 0,-3 1 2 0,1 6-1 16,-2 2 7-16,-1 1 3 0,-4 4-1 0,4 2 1 0,-3 1-2 16,3 1-3-16,1 1 4 0,2-2 2 0,1-1-6 15,2-1 3-15,0 0-3 0,1-3 3 0,4 0 0 0,1-3-12 16,-2 1-21-16,4-2 3 0,0-3 0 0,0 0-1 15,1-3 2-15,0-2-7 0,-1-1 1 0,-2 0 14 16,2-6 23-16,-2 0 4 0,1-1 4 0,0-2-7 0,4-3-3 16,0 1 0-16,0-4-17 0,3-1-13 0,-2-4-16 15,4 1-28-15,1-6-19 0,-4-2-21 0,4-5-12 16,-5-1 4-16,4-6 9 0,3-3-39 0,-2-5 1 0,7-3 24 16,-4-6 20-16,2-4 28 0,1 1 31 0,-2-2 16 15,3-3 24-15,-4 3 70 0,-4 3 55 0,0 4 46 16,-1 4 21-16,-6 9 17 0,1 5 10 0,-2 6-2 15,-3 7-9-15,0 6-15 0,-2 4-52 0,0 3-54 0,-2 3-30 16,2 0-21-16,0 3-30 0,0 0-11 0,0 1-10 16,0 3-6-16,-4 5 10 0,1 4 5 0,-5 5 2 15,-1 3 3-15,-1 6 8 0,-1 3-7 0,-2 3 3 0,-1 5-1 16,1-1 8-16,1-1-1 0,0 2 9 0,1 2 5 16,-1 0-34-16,2 0-29 0,2 1-31 0,0-5-13 0,4 0-37 15,0-3-36-15,4-3-58 0,2-4-45 0</inkml:trace>
  <inkml:trace contextRef="#ctx0" brushRef="#br0" timeOffset="29220.6671">12335 2871 935 0,'2'0'21'0,"-2"-2"23"0,4-4 16 0,-2 2 14 0,-1 0 15 16,1-2 10-16,-1-1 9 0,1 3 8 0,0-4-16 15,1 3 3-15,0-2 1 0,2-1-2 0,-3 1 6 0,2 0-1 16,1-1 3-16,-2 0 6 0,2 0 3 0,-2-2-21 16,2 0-15-16,0-1-11 0,2-1-21 0,-1-3-6 15,4 1-10-15,1-3-12 0,3-1-8 0,4-2-5 0,6-3 2 16,2 1-4-16,3-4-1 0,7 1-5 0,3-1 2 16,3-1-2-16,2 2-4 0,2 0 4 0,-2 0-5 15,4 0 6-15,-1 2-5 0,2 1 8 0,-2-2-12 0,-1 2 5 16,1 1 1-16,0-1-3 0,1-1 4 0,2 2 1 15,0-1 5-15,4-2 1 0,-1 2 8 0,6-2-4 16,1-2-3-16,3 1 5 0,2-2-2 0,2 3-4 0,-1-2-2 16,1-1-6-16,-3 2-6 0,-1 2 0 0,-7 1 9 15,-2 2-2-15,-6 1-2 0,-3 2 2 0,-6 3 1 16,-6 0 2-16,-1 3 1 0,-5 1 3 0,-3 1-5 16,-2 2-2-16,-7 2 7 0,-3 1-5 0,-1 0-2 0,-5 2-2 15,-1 0 4-15,-4 2-2 0,-1 0-12 0,0 0-29 16,-1 0-39-16,1 0-36 0,-2 0-43 0,2 2-33 15,-2-2-21-15,2 2-58 0,0-1-53 0</inkml:trace>
  <inkml:trace contextRef="#ctx0" brushRef="#br0" timeOffset="29626.9386">14228 1458 1316 0,'0'0'25'0,"0"0"27"0,0 0 4 0,0 0 1 0,0 0 2 16,-20-12-1-16,20 12-2 0,0 0-2 0,0 0-30 16,0 0-40-16,0 0-3 15,33-7 20-15,-16 9 0 16,3 0-2-16,2 1 10 0,3-1 1 0,3 1-2 0,2 1-3 15,0 0-3-15,0 0-1 0,0 1 5 0,-1 3 5 16,-1-2-13-16,-4 1 2 0,2 3-1 0,-4 0 7 16,0 0 0-16,-3 1-2 0,0 0 0 0,-2 0-8 0,-3 1 6 15,-1 3 0-15,1-3 0 0,-3 2-6 0,2-3 1 16,-4 3 0-16,-1-2 4 0,0-2 2 0,-3 2 0 16,-2-3-6-16,-1 2 0 0,-2-2 7 0,0 3 2 0,-4 0-6 15,3-2-4-15,-3 4 1 0,-1 0 4 0,-2 1 5 16,1 0-2-16,-2 2-8 0,-1 2-1 0,-1-2 3 15,2 3 0-15,-3-1 0 0,2 0 2 0,0 0-4 0,3-1 0 16,-1 0-3-16,0-3-15 0,2 0-11 0,2-4-21 16,0-1-29-16,3-3-41 0,-2-2-52 0</inkml:trace>
  <inkml:trace contextRef="#ctx0" brushRef="#br0" timeOffset="30670.6413">15243 1173 1475 0,'0'-2'32'16,"-1"1"19"-16,1-1 23 0,1 1 16 0,-1 0 7 15,0 0 8-15,2 2-1 0,-2-2 4 0,0 2-27 16,-2 0-17-16,2 0-21 0,0-1-16 0,0 2-13 0,-1-1-12 15,1 1-2-15,0 1-3 0,0 1-9 0,-2 0 1 16,1 4-3-16,-4 4-5 0,-2 2 9 0,1 3 4 0,-3 3 1 16,1 4-5-16,0 3 1 0,-3-1 1 0,5 1 5 0,1-2 4 15,1-2-6-15,4 1 2 0,2-4 1 0,1 0 10 16,2-3-3-16,3-1 1 0,1-4-3 0,3 0 1 16,0-2 2-16,2-5 4 0,-1 0-7 0,4-2-2 15,-2-2 6-15,2-3-4 0,-1-1 0 0,3-4 2 0,0-2 1 16,0 1-6-16,0-2 11 0,-3-1-4 0,-1-2-4 15,-2 1 7-15,0 0-3 0,-5-2-2 0,-2 0 6 16,-4-1-1-16,-2 0-4 0,0-2-6 0,-4 0-4 0,0-2-5 16,-4 0 2-16,-1-1-6 0,-1 1-4 0,-1 2 0 15,-2 0-2-15,0 2 1 0,0-1-6 0,0 6-22 16,1 0-13-16,0 3-11 0,1 0-35 0,3 4-26 0,-3-2-38 16,4 5-30-16,4-2-25 0</inkml:trace>
  <inkml:trace contextRef="#ctx0" brushRef="#br0" timeOffset="31163.975">15559 1066 478 0,'16'-10'18'0,"0"-2"9"15,-2 2 16-15,-2 3 11 0,-3-2 9 0,-1 4 7 0,-2 2 19 16,-3 1 11-16,1 0-20 0,-2 2-7 0,0 2-15 16,-1-1-21-16,-1 0-6 0,0 2-14 0,0-1-19 0,0 3-10 15,2 2 4-15,0 8-8 0,-2 2 3 0,0 4 21 16,0 6-7-16,-2 5 20 0,2 6 3 0,-2 2 3 15,2 3-1-15,-3 1 6 0,3 1-1 0,0-2-11 0,0 1 6 16,0 2-13-16,2-2-5 0,3-1 2 0,-4-2-5 16,4-4-4-16,2 0 3 0,-1-4-4 0,3-2 0 0,-2-3-1 15,-1-4 2-15,2-5-3 0,0 0 0 0,-4-5 8 16,0-2-3-16,-1-2 0 0,0-4 0 0,0-2 3 16,-3-2-1-16,0 0 5 0,2-4 2 0,-2 2 14 15,2-2 5-15,-2-1 14 0,0-3-8 0,1-2 4 16,1 0-6-16,-2-3 0 0,0-3 6 0,0-4-28 0,0-3-2 15,0-1-3-15,0-5 2 0,-3 0-2 0,-1-4 7 0,3-3-3 16,-4-3-10-16,5-1 7 0,-3-3-6 0,3-2-5 16,1-1 4-16,1 0-6 0,-1 0 15 0,4-1-5 15,0 3 7-15,1 1 3 0,0 2 20 0,-1 6 3 0,-2 1-5 16,4 6 11-16,-2 4-19 0,-1 1 5 0,1 3-8 16,0 4-4-16,0 1-10 0,3 1-9 0,1-1-2 0,0 2-2 15,3 2 0-15,1 1-6 0,-1 0 6 0,-1 3 4 16,1 1-16-16,-2 2 5 0,2 4-4 0,-4 1-3 15,2 3 2-15,-2 3 6 0,3 3-7 0,-5 5-1 0,2 4 6 16,1 4 3-16,-2 3 5 0,-4 2 4 0,0 3-6 0,-3 2 1 16,-1 1 8-16,-4 0-2 0,-2-2 3 0,-2 4 5 15,0-3 2-15,-3 1-4 0,2-4-21 0,-2-2-18 16,0-5-21-16,2-1-25 0,1-3-35 0,-2-6-39 16,1-2-44-16</inkml:trace>
  <inkml:trace contextRef="#ctx0" brushRef="#br0" timeOffset="31568.2481">16083 1226 586 0,'3'0'8'0,"-2"0"-8"0,3-3 4 15,-1 3-4-15,-3 0 4 0,0 0-1 0,1 0 2 0,3 3-2 16,-3-1-6-16,4 0 9 0,-1 1 1 0,1-1-4 15,2 1 3-15,1 0-3 0,1-1 2 0,-1 0 6 16,0-2-7-16,3 2 11 0,-3-1 12 0,1-1 19 0,-1 0 1 16,5-1 4-16,-4-1 0 0,-1 0 7 0,5-1 15 0,-2-2-6 15,0 0-13-15,0-4-2 0,0 1-6 0,1-1 0 16,-2-3-1-16,-2 2-8 0,3-2-5 0,-5-2 2 16,1 2 9-16,-2-2 9 0,-2-1 9 0,-2 2 11 0,-2-1 20 15,-1-1 16-15,-1 2-4 0,-2 2 8 0,0 2-2 16,-1-1-14-16,-2 5-8 0,4-2-13 0,-4 4-26 0,1 1-20 15,0 2-6-15,-1 2-19 0,0 4-11 0,-5 0-9 16,4 6-1-16,-4 1 1 0,-1 4-2 0,-1 2 5 16,0 3-3-16,0 3 3 0,0 0 2 0,2 4 2 0,2 1-2 15,-2 1-4-15,4 0 8 0,4-2 0 0,-3 3-6 16,8-1-21-16,0-2-15 0,6-2-13 0,2-3-4 0,3-1-11 16,3-5-21-16,2-3-18 0,2-1-11 0,1-6 6 15,3-1-16-15,0-3-11 0,1-3-42 0</inkml:trace>
  <inkml:trace contextRef="#ctx0" brushRef="#br0" timeOffset="31899.4722">16521 1199 1078 0,'3'-14'28'0,"3"2"14"0,-1-1 10 0,1 6 2 0,0 0 4 16,1 2 4-16,0-1 1 0,1 2-4 0,2 3-25 15,1-2-13-15,-2 2-11 0,4 0-1 0,1 1-2 16,1 0-3-16,0 2 1 0,1 2 2 0,2 2-7 0,-2 1 1 15,2 2 2-15,1 1-2 0,-3 2-10 0,1 0 8 0,-2 1-5 16,-1 1 3-16,-3 0 5 0,-3 1-4 0,1-3-2 16,-4 4 3-16,0-1 13 0,-4-3-6 0,1 3 2 15,-4-1 1-15,2-2 1 0,-3 0 5 0,-2 1 4 0,0-1 1 16,-3-4 3-16,-1 1 12 0,1 0 24 0,-1-2 19 16,-2 1 7-16,0-4 10 0,0 1 7 0,0-2 4 0,-3-1 11 15,3-2 5-15,-2 0-8 0,0 0-13 0,2-1 9 16,0-2 2-16,3-2-7 0,2 0-2 0,-1 0-21 15,4-2-14-15,2-1-22 0,-3-4-7 0,4 3-18 0,2-8-14 16,0 0-10-16,-1-2-10 0,4-6-18 0,0-1-13 0,1-3-14 16,2-1-18-16,5-3-24 0,-2 1-32 0,1-1-19 15,3 3-28-15,0 4-12 0,-2 2-37 0,-1 4-34 16,1 3-38-16</inkml:trace>
  <inkml:trace contextRef="#ctx0" brushRef="#br0" timeOffset="32653.9756">17170 1064 1732 0,'-2'-1'19'0,"1"0"35"16,2-1 17-16,-2 1 16 0,1-2 20 0,0 3 16 0,0 0 12 15,0-2 10-15,0 2-11 0,0 1-34 0,0-2-12 16,0 2-19-16,0 0-17 0,0-1-24 0,0 0-11 0,0 3-23 15,-3-3-6-15,1 2-3 0,2 3-2 0,-4 0 1 16,-1 7-2-16,-3 2 6 0,-6 3-5 0,3 3 11 16,-7 5 3-16,1 1-1 0,-4 2-5 0,4-1 0 0,-1 0-4 15,4-1 3-15,2-3-8 0,4 0-10 0,1-3-6 16,6-3-6-16,-1-3 2 0,4-2-4 0,2-1 5 0,1-3-2 16,3-2 11-16,0-2 14 0,1-1-1 0,3-1 15 15,-3-2-2-15,5-2 4 0,-1 2-2 0,1-5 3 16,1-2-3-16,0 2-13 0,1-3-7 0,1 0-8 0,-2-1-7 15,0-3-6-15,-2 0-22 0,3-2-15 0,-3-1-4 16,-1-1-18-16,-1-2-4 0,2-3-11 0,1-3-2 16,-1-1 5-16,1-1 23 0,-1-1 9 0,-1-2 16 0,-1 2 30 15,-3 1 26-15,-1-1 33 0,-1 5 38 0,-1 3 21 0,-4 2 17 16,-1 3 28-16,0 2 5 0,-1 4 11 0,-1 2-15 16,0 0-16-16,2 4-32 0,0 0-20 0,0 2-27 15,0 0-26-15,0 2-18 0,0 0-25 0,0 0 8 0,0 3-4 16,0 0 6-16,0 6 1 0,0 2 9 0,-1 0 1 15,1 7 5-15,0-2 12 0,-2 5-5 0,2 0-1 0,0 1-3 16,2 1 0-16,-1-1-3 0,4-2 0 0,2 2 1 16,-3 0-2-16,4-5-1 0,5 2 1 0,-4-3 3 0,4-3-6 15,0 0 4-15,-2-2 1 0,1-4 0 0,0-1 3 16,0-3 2-16,-6-2 0 0,2-3-3 0,0-2 8 16,0-1 1-16,-2-4-1 0,1 0-6 0,1-1-12 0,2-4-4 15,2-2 0-15,-3-1 0 0,5-2 1 0,-2-2-2 16,3-1-7-16,-2-4 2 0,3 0 11 0,-4-5-1 0,6-4-6 15,-2-4-16-15,2-4-21 0,-1-8-8 0,1-2 4 16,3-6 1-16,0-2-3 0,-1-3 6 0,0 3 12 0,0 0 48 16,-3 2 27-16,-1 4 28 0,-2 5 42 0,-5 6 18 15,-2 6 28-15,-2 5 15 0,-4 4 12 0,-1 6-11 0,0 3 5 16,-1 5-12-16,1 5-36 0,-3 1-19 0,3 3-32 16,-4 3-17-16,4 1-26 0,0 1-24 0,0 0-21 0,0 2-1 15,-1 4-9-15,1 2 4 0,-2 4 9 0,0 5-3 16,-1 5 5-16,-2 6 2 0,2 4 10 0,0 4-5 0,-4 6 7 15,5 3-2-15,-1 3 4 0,3 5 4 0,-4 1 7 16,4 6 2-16,0 2-4 0,0-2-22 0,0 0-31 16,0-2-19-16,2-6-22 0,-2 0-58 0,-2-7-21 0,2-7-8 15,-1-5-30-15,-1-5-11 0,1-5-2 0,-3-2-15 16,3-6-19-16</inkml:trace>
  <inkml:trace contextRef="#ctx0" brushRef="#br0" timeOffset="33322.4279">17572 1022 1296 0,'-4'-7'9'0,"3"1"5"0,2-5 6 16,1 4 0-16,1 0-1 0,4-3 1 0,1 0 0 16,4-2 1-16,1 0-9 0,2 0-8 0,5-2 0 0,3 1-3 15,1-1 4-15,1 0 2 0,2 1-4 0,0 1 2 16,-3 0-4-16,1 3 2 0,-1 1-2 0,-6 1 3 15,-2 1-4-15,0 2 5 0,-5 0 11 0,-3 1 24 16,-3 1 26-16,1 1 28 0,-3-1 23 0,-3 2 13 0,0-2 17 16,0 4 1-16,-1-4 0 0,-4 4-20 0,4-2-24 15,-2 0-27-15,-1 2-30 0,4-1-18 0,-4 2-22 16,0 2-10-16,-4 1-4 0,-1 2-11 0,-4 4 2 0,0 0-1 16,-4 5 3-16,-2 4 6 0,-1-1 2 0,-1 6 2 15,1-1-2-15,4 1-1 0,-1 1-6 0,5-1 1 16,3-1-1-16,1 3-2 0,5-6 2 0,1 2-2 0,6-4-1 15,0-1 3-15,5-2 4 0,3-2-4 0,-1-1 6 16,5-2-2-16,1-4 3 0,0 1 2 0,4-4 1 0,2-2 2 16,-2-3 2-16,4 0 2 0,1-3-9 0,-1-1-10 15,2-2 2-15,-2-3-6 0,1 2-8 0,-3-3 1 16,-1 0 4-16,-4 0-4 0,-3-2 12 0,0-1 12 0,-4 0-4 16,-3-1 11-16,-3-1 5 0,-4-2 3 0,-2 0-5 15,-3-2 3-15,-2-1-6 0,-5-2 0 0,1 3 3 16,-2-3-1-16,-4 1 3 0,2 1-2 0,-4 1 3 0,6-1 5 15,-2 4 5-15,2 2 0 0,3 1-3 0,1 1-5 16,3 2-2-16,2 0-8 0,3 3-4 0,3 0-9 16,2 0-5-16,6-1-3 0,0-1-3 0,5 1 4 0,3 3-3 15,3-2 3-15,3 3-2 0,2-1 2 0,1 5 1 16,2 2-3-16,0 3 6 0,-2 1-2 0,0 2-2 16,1 5 4-16,-1 3 2 0,-1 1 8 0,0 3-3 15,-2 1 4-15,-2 1-1 0,0 5 2 0,-3-3 0 0,-1 2 4 16,-3-1-2-16,-3 0-5 0,-5-2-1 0,-2-1-1 15,-3-3 2-15,-3-2-1 0,-3 0 10 0,-3-5 18 0,-2 0 29 16,-3-4 26-16,0 0 24 0,-5-3 11 0,0-1 21 16,0-2 12-16,0-1 9 0,-2-2-11 0,3-1-11 15,0-3-17-15,2 0-15 0,0-2-16 0,5-3-17 16,-1-1-10-16,2-2-17 0,6-2-13 0,-5 1-22 0,4-3-4 16,2-2-7-16,2-1-12 0,4-4-21 0,-2-3-32 15,4-4-37-15,2-6-55 0,7-4-75 0,4-5-52 0,1-4-55 16,5-1-60-16</inkml:trace>
  <inkml:trace contextRef="#ctx0" brushRef="#br0" timeOffset="39568.6352">15303 1669 439 0,'0'0'23'0,"0"0"-1"15,0 0 0-15,0 0-1 0,0 0-3 0,0 0 1 16,0 0-3-16,-20 14-18 16,20-14-17-16,0 0 54 15,-8 20-5 1,8-20 19-16,0 0 13 0,0 0 10 0,0 0-2 0,0 0-1 16,0 0-1-16,-10 57-9 0,10-52-13 0,-1 3-14 15,1-3-11-15,0 1-11 0,-2 2 2 0,1-1 7 16,1 0 2-16,0 4 4 0,0-2 8 0,0 3-1 0,0-2 5 15,0 4 3-15,0-2 0 0,0 0 4 0,-2 1-6 16,4 1 9-16,-4-1-6 0,2 0 5 0,0 2-5 16,0-1-2-16,0-1-8 0,0 2-11 0,0-2-1 0,0 0-13 15,0 1-2-15,2 1 0 0,-2-3-4 0,0 0-3 16,0 1 2-16,0 0-6 0,3 2 0 0,-2-3 4 16,-1 2-1-16,4-1-5 0,-3 1 1 0,2-2 4 0,-1 3 1 15,1-2 2-15,1 0 6 0,0 2-2 0,-3-1 2 16,3 1 17-16,-1 2 20 0,-2 0 3 0,1 0 6 15,1 0 1-15,-1 3-1 0,-1-1 2 0,-1 0 1 16,2-2-13-16,-2 0-14 0,2 0-3 0,-4 0-7 0,2-1 0 16,-2-1-3-16,2 0 0 0,0 0-4 0,0 1 4 0,-1-1-11 15,-1 0-3-15,2-1 3 0,0 3 6 0,-1 1 4 16,1 0-3-16,0 1 3 0,0 1-5 0,1-1 5 16,-1 1 2-16,2 2-4 0,-1-1-4 0,3 1-4 15,-3 0 0-15,3 1-2 0,0-1-2 0,-3-2 4 16,3 4 0-16,-1-4-1 0,0-1-3 0,-1 0 1 0,-1 2-3 15,3 0 4-15,-1-3 2 0,2-1-3 0,-1 2 2 16,-1-1 2-16,2-1 6 0,-4 1-8 0,4-3 2 0,0 0-1 16,-2 2 0-16,2-2 1 0,1-1-4 0,-1 3 0 15,0 0 2-15,0 0 1 0,-1 0 2 0,3 0-2 16,-1 2 2-16,0 0-3 0,1-1 0 0,-3 1-1 16,0 0 1-16,1-2-2 0,0 0 1 0,0 3-1 0,-2-3 0 15,2 1 5-15,0-1-5 0,-2 1-2 0,5-1-2 16,-5-1 7-16,2-1-6 0,1 0 0 0,1 1-3 15,-4-1-1-15,4-1 4 0,0 0-1 0,-2 2 1 0,-1-2-2 16,6 1 4-16,-2-1 1 0,-2 1 2 0,1 2-2 16,2-3-2-16,-1 1 6 0,0 1-2 0,-2-3-4 15,1 1-1-15,0-2 3 0,0 1-1 0,-1 1-5 0,-1-3 12 16,2 1-13-16,1-1 4 0,0 2 1 0,-1-1 4 16,0-1-2-16,0-1-2 0,1 0 11 0,-2 2-16 15,1-3 8-15,-1 3-1 0,-2 0-1 0,3-2 1 0,-2 2 1 16,1 0-1-16,-3-1-7 0,2 1 7 0,-1 1 3 15,0-3-2-15,-1 2 7 0,0-1-10 0,0 0-2 0,1 1 4 16,-1 0 4-16,3 1 0 0,-5-1-5 0,6 0 1 16,-6 1-6-16,6 0 6 0,-2-1 3 0,-1-1-4 15,4 1 1-15,-2 2-3 0,2-2 7 0,-1 2-8 0,0-2 5 16,0 2 1-16,-1-3 1 0,1 3 1 16,-3-3-7-16,2 0 3 0,1-1 0 0,-2-1 6 0,-1 1-6 15,3-2 4-15,0 1-8 0,-2 1 8 0,2-1-4 16,-3-1 2-16,1-1-5 0,-2 1 1 0,3-2 2 0,-2 1-3 15,-1-2 2-15,-2 1-3 0,3 0 2 0,-4-3 2 16,1 1-1-16,1 0 1 0,-1-1 3 0,3 0-9 0,-4 0 9 16,1-3-3-16,1 3 4 0,0-2-1 0,-2 0-3 15,1 1 3-15,-2-1-9 0,1 0 12 0,0 0-2 16,0-1-1-16,0 0 3 0,0 0-3 0,0 0 8 16,-2 0-6-16,4 0 5 0,-4 0 1 0,2-1-6 15,-2 1 3-15,6-1-13 0,-8 0-28 0,4-1-60 0,-1-3-107 16</inkml:trace>
  <inkml:trace contextRef="#ctx0" brushRef="#br0" timeOffset="40376.1725">15458 3147 715 0,'0'0'26'0,"2"2"15"0,-2-4 16 0,0 4 13 0,0-1 12 15,0-1 5-15,0 0 3 0,0 0 5 0,0 0-19 16,0 0-7-16,0 0-17 0,0 0 1 0,2 0-7 0,-2 0-3 16,0 0 1-16,1 0-4 0,-1 0-2 0,2 0-6 15,1 0-7-15,-3 0-14 0,1-1-1 0,1 2-3 16,-1-2-9-16,1 1-6 0,0 1-7 0,1-1 0 15,-2 1 6-15,4 0 0 0,2 2 3 0,0-2-1 0,3 2 10 16,3 1 9-16,4 0 10 0,3-1 12 0,3 0 7 16,5 0 6-16,1 2 0 0,2-2 0 0,2 1-5 0,2-1 1 15,1-1-11-15,-3 1-10 0,2 1-2 0,-1-1-9 16,0 1 0-16,0-1 3 0,-3 1-4 0,3-1-3 16,-3 2 7-16,3-2-5 0,-6 1-5 0,2-3 4 0,-3 1-2 15,-4 0-7-15,-1 1 11 0,-4-3-6 0,-2 2-4 16,-5-2 7-16,-5 0 7 0,0 0 22 0,-3 0 10 15,-3 0 11-15,0 0 2 0,0 0 2 0,0 0 1 16,-1 0-4-16,1-1-6 0,-4 1-21 0,4-1-21 0,0 1-24 16,-4 0-54-16,4-5-96 0,-1 2-118 0</inkml:trace>
  <inkml:trace contextRef="#ctx0" brushRef="#br0" timeOffset="40868.5034">16095 2908 537 0,'-1'0'11'15,"1"0"2"-15,0-3 2 0,1 3 2 0,1-2-1 16,0 4-2-16,-1-4-1 0,4 4-2 0,-2-2-7 15,3 2-5-15,1 1 1 0,-3 0-7 0,6 1 1 0,1-1 7 16,2 3 2-16,-1-1 7 0,4 1-11 0,1 1-2 16,-1-2 3-16,5 2 7 0,1 0-4 0,-3 3 3 15,1-1-6-15,4 1-7 0,-5 2 13 0,3-2-1 16,0 2-4-16,2-1-2 0,-3 2 5 0,-1 0-13 0,4-2 12 16,-5-1 0-16,1 2-8 0,2 0 8 0,-1 0-6 15,-2 0 2-15,0 0-3 0,-1 0 4 0,-1 2 0 0,-3-3 4 16,2 1 4-16,-3 0-5 0,-1 0 5 0,-2 0 2 15,-2-2-4-15,-1 2 4 0,-4-1-5 0,2-1-2 0,-3 0 5 16,-2 0 6-16,-2 1 4 0,1-2 2 0,-3 0 16 16,-2 1-3-16,3 0 3 0,-3-2 7 0,-1 1-3 15,-1 0 0-15,1 0 6 0,-1-1 2 0,-2 2-4 0,0-3 12 16,0 2-5-16,-2-1-9 0,-1-1-1 0,1 3 0 16,-1-3-11-16,1 3-8 0,-1-3-4 0,-1 1-10 15,3-1 2-15,0 2 5 0,-2-4-5 0,4 0-4 0,-2 1-1 16,1-2 1-16,2 1 0 0,0-1-9 15,1 1 2-15,2-2-9 0,-1 1-16 0,1-1-19 0,1 0-24 16,1-1-23-16,-3 3-24 0,5-5-23 0,-2 2-38 16</inkml:trace>
  <inkml:trace contextRef="#ctx0" brushRef="#br0" timeOffset="41555.9668">17408 2769 1636 0,'0'-2'36'16,"0"-1"37"-16,2-1 23 0,0 3 20 0,-1 0 6 0,-1 0 7 16,0 1-2-16,0 0 2 0,0 1-35 0,0 0-38 15,0 2-28-15,0-1-28 0,0-2-5 0,0 3-17 16,0 0-4-16,0-1-3 0,-1 3-4 0,1 2 2 0,-2 4 14 15,0 3 4-15,-2 2-3 0,1 6 10 0,-2 4 9 16,4 1-2-16,-4 3 8 0,2-1-6 0,-1 1-4 0,-2-3 1 16,5 0 2-16,-1-3 1 0,2 0 3 0,-1-2 3 15,1-2-3-15,0 1 4 0,0-4-2 0,0 3 4 16,0-6 1-16,1 0 2 0,-1-2-8 0,0-1-4 16,2-2-36-16,-2-1-44 0,0-4-41 0,1 0-51 0,-1-1-55 15,3-2-63-15</inkml:trace>
  <inkml:trace contextRef="#ctx0" brushRef="#br0" timeOffset="41852.1681">17303 2788 1192 0,'-2'-4'31'0,"4"4"26"16,0-5 23-16,1 1-1 0,-2 3 0 0,3-1 5 0,-3 1-3 15,2 0 2-15,2-2-32 0,-1 3-24 0,3-3-23 16,3-1 3-16,-1-1-3 0,4 2-1 0,-1 1-7 16,2-2 2-16,1 0 5 0,0 2-5 0,-2 0 2 15,3 2-3-15,-2 0 4 0,-1 0-4 0,0 0 9 0,0 0-5 16,-1 0-3-16,1 0 8 0,-1 2-9 0,-2-2-12 15,-2 3-45-15,2-3-33 0,-2 2-39 0,-1-1-39 16,-2 1-49-16</inkml:trace>
  <inkml:trace contextRef="#ctx0" brushRef="#br0" timeOffset="42087.3242">17232 3069 478 0,'9'1'17'0,"4"-1"11"0,3-1 8 0,1-1 15 0,5 1 8 15,2-1 8-15,1-2 2 0,0 1 10 0,4 1-21 16,-3-1-5-16,-1 1-11 0,-2 2-17 0,-1-2-5 16,-2 2-6-16,-2 2-3 0,-2-2-8 0,-3 3-5 0,-5-1 1 15,-2 3-3-15,2 1-3 0,-7-2-4 0,-1 3-4 16,-1 3-19-16,-4-1-13 0,-3 3-17 0,0-2-29 15,-1 2-29-15</inkml:trace>
  <inkml:trace contextRef="#ctx0" brushRef="#br0" timeOffset="42250.4361">17301 3367 439 0,'7'0'11'0,"-2"0"7"0,4 0 5 0,-1 0 5 16,1 0-3-16,4 0 1 0,0 0 1 0,-1-1 0 0,2-1-14 15,3 2-2-15,-2 0-7 0,0-1-4 0,2 1 0 16,0 0 4-16,1 0-5 0,-1 0 6 0,-1 0 5 0,1-1-8 16,1-1-13-16,-1 0-28 0</inkml:trace>
  <inkml:trace contextRef="#ctx0" brushRef="#br0" timeOffset="42654.7072">18100 3074 1755 0,'1'-2'26'0,"3"0"35"16,-4 1 18-16,1-1 18 0,-2 2 11 0,1-1-1 15,0 2-2-15,0-1-7 0,0 2-24 0,-4-1-40 16,4 1-17-16,-3 3-19 0,-2-1-10 0,-3 6-1 0,-2 0 3 16,-3 5 7-16,-3-1 3 0,-2 5 3 0,0 1-3 15,-3 2-9-15,-1 0-17 0,1-1-8 0,-1-1-2 16,5-1-19-16,-2-3-23 0,4 0-14 0,-2-4-8 0,8-4-16 15,-3-2 5-15,6-3 4 0,3 0-18 0,0-5-7 16,0 1-1-16,1-2-9 0,4-2-7 0,-1-1 19 0,1-2 6 16,0 1 4-16,2-6 16 0,2 4 23 0,-1-4 24 15,0-1 22-15,0 2 22 0,0 0 29 0,0-1 33 16,0 1 24-16,-1 0 35 0,-1 1 33 0,-2 0 30 16,1 1 20-16,0 2 28 0,-2 2 6 0,0-1-12 0,0 6-21 15,0-1-27-15,0 1-34 0,0 1-44 0,0 1-21 16,0 1-40-16,0-1-35 0,1 1-20 0,-1 1 6 15,0 3-7-15,5 0 4 0,-3 1 14 0,3 1 5 16,-1 2 7-16,4 1 9 0,-2 1 2 0,2 0-2 0,3 1-2 16,-1 1-7-16,1 0-13 0,1-1-24 0,1-1-19 15,1-1-26-15,-1-2-29 0,0 0-28 0,1-3-30 16,-3 0-34-16,0-3-41 0</inkml:trace>
  <inkml:trace contextRef="#ctx0" brushRef="#br0" timeOffset="43164.0488">18294 2988 1007 0,'1'0'10'0,"1"-3"9"0,-2 3 9 16,2 0-5-16,-1 3-7 0,-1-2 1 0,0 2-3 16,0 2 0-16,3 0-7 0,-3 2-12 0,0 3-7 15,4 4 8-15,-4 1 31 0,1 4 9 0,-1 3 4 0,2 2 0 0,-2 4-4 16,2 2 2-16,-1 1 0 0,-1-1-1 15,0 4-24-15,0-4-10 0,2 0-1 0,-2 1 8 16,1-4-10-16,-2-2 2 0,1-2 3 0,0-3-2 16,-2-4-2-16,4 0 1 0,-2-7 0 0,0-2-6 0,0 0 12 15,0-4 3-15,0 0-4 0,0-3 9 0,0 0 4 16,0 0 9-16,-2-1 16 0,2-1-2 0,0-1-4 0,-1-2-5 16,1-1 5-16,-2-2-12 0,0-1-4 0,1-3-5 15,1-1-21-15,-4-3-1 0,1-4 2 0,3 0 2 16,-1-1-6-16,-3-3 0 0,4-3-1 0,-1-2-6 0,1 0 5 15,0-1 2-15,1 0-5 0,3 0 6 0,-3 1 2 16,2 2 5-16,2 3 0 0,0 2 9 0,0 1 4 16,1 4 3-16,-1 2 14 0,-1 1 2 0,3 0-1 0,-2 1 1 15,2 1 9-15,1-2-4 0,0 4-9 0,0 1-2 16,3-1-6-16,-1 2-10 0,-1 1-3 0,4 0-3 16,-7 4-10-16,4 1-3 0,-1 0-3 0,-3 3 0 15,1 0-7-15,-2 1 2 0,-1 1 0 0,0 2-3 0,2 2 9 16,-3 1 1-16,2 4 2 0,-4 0 1 0,2 4 1 15,1 2 5-15,-3 4 2 0,-1-1 4 0,0 3 0 16,-1 0 0-16,-3 0 5 0,0 0-2 0,-3-4 4 16,1 2 3-16,-2-3-3 0,2-2-5 0,-1-1 0 0,-1-2 3 15,1 0-3-15,-1-2 1 0,1-2-27 0,-1-1-26 16,-1 0-30-16,3-2-28 0,-1-3-54 0,-1 1-48 16,2-1-46-16</inkml:trace>
  <inkml:trace contextRef="#ctx0" brushRef="#br0" timeOffset="43735.4361">18650 3042 537 0,'-2'0'0'0,"2"3"23"0,0 0 29 0,-1 2 12 15,-3 2 15-15,1 3 10 0,-2 1 2 0,1 4 3 16,-3 2 16-16,0 0-17 0,-1 4-17 0,-1-1-5 0,-3 4-20 15,6-3-6-15,-2 0-4 0,0 0-4 0,0-4-13 16,2 0-8-16,-1-4-9 0,6-1-6 0,-3-3 5 16,3-4 0-16,-1 1-1 0,1-2 5 0,1-4 6 15,-2 0 6-15,2 0 8 0,2 0 3 0,-2-4 2 16,1 1-4-16,2-2 8 0,2-3-15 0,5-1-6 0,1-1-3 16,3-4-12-16,2-2-6 0,3-3-13 0,1-2-8 15,6-1-11-15,-1-3-3 0,1-1-6 0,0-1-3 16,3-2 2-16,-1-2 5 0,1 5 6 0,-1 0 6 0,-3 3 13 15,-3 1 7-15,-3 9 12 0,-5-1 16 0,-2 7 19 16,-4 3 3-16,-5 1 8 0,1 3-1 0,-4 0-4 16,-1 0-7-16,-4 3-7 0,5-1-16 0,-3 5-18 15,-2 0-4-15,0 3-7 0,1 2 2 0,-3 5 2 0,0 0 6 16,0 0 9-16,2 5 0 0,-1-3 1 0,3 3-8 16,0-3 4-16,3 0 2 0,0-1 0 0,1 0 0 15,4-2-4-15,1-2 0 0,-1-2 0 0,8-3 3 16,-4 1 6-16,4-4-5 0,3 1-2 0,0-5 3 15,4-2-5-15,0 2-1 0,5-5 4 0,1 2-1 16,3-6-5-16,-2-1-1 0,3 2 0 0,-4-5-7 0,3 2 4 16,-1-3-4-16,-2-2-9 0,-1-2-11 0,-4-3-9 15,2 0 4-15,-2-3 1 0,-2-2 5 0,-2 0 2 16,-2-1 9-16,-5 1 11 0,2 0 28 0,-8 2 8 0,0 2 20 16,-6 3 5-16,0 3 5 0,-2-1-3 0,-5 6-13 15,-1 2-2-15,-1 0-20 0,-2 2-6 0,-5 5-17 16,2 2-9-16,-2 2-9 0,-3 4 3 0,4 0 11 15,-5 6-13-15,1 1-1 0,0 4-3 0,1 0-37 0,0 6-34 16,-1-1-41-16,-1 6-55 0</inkml:trace>
  <inkml:trace contextRef="#ctx0" brushRef="#br0" timeOffset="44777.1349">14745 9010 1625 0,'-1'-12'29'0,"-3"3"32"0,3-6 22 15,1 0 15-15,-4 0 10 0,-1 2-4 0,2-3 11 16,-2 4 7-16,0-2-23 0,-2-1-27 0,-2 1-19 15,1 2-8-15,2 3 4 0,-6-2 10 0,3 2-9 16,-2 1-4-16,-3 3-6 0,1 1 3 0,-1 4-10 0,2 0-12 16,-3 7-12-16,0 1-5 0,-3 3 1 0,2 4-1 15,1 2-1-15,-3 5-9 0,-1 4 9 0,2 3 3 16,-1-2 3-16,4 7-6 0,-2-1-1 0,4 1 1 0,1-2-3 16,3 2 1-16,1-2-1 0,4-1 5 0,2-2-4 15,4-3-2-15,0-2 4 0,3-2-6 0,4-2 6 16,2-3 4-16,3-3-4 0,2-4 5 0,1-1-2 0,4-2 8 15,0-3-5-15,3-7-2 0,-3 1-1 0,7-4-13 16,-4-3-8-16,2 0-23 0,-2-3-4 0,-1-4-13 16,1 0-16-16,-3-2-9 0,0-1-7 0,-1-3-6 0,-2 1-3 15,1-4 7-15,1-4-7 0,-4 3 6 0,1-6 3 16,-4-1 9-16,3-1 9 0,-2-3 16 0,0 2 16 16,-2-2 16-16,-1 3 42 0,-3 2 29 0,-1 6 45 15,-2 5 30-15,-2 1 31 0,-1 10 17 0,-1 0 3 0,-2 8-2 16,-2 0-35-16,1 2-26 0,-1 2-29 0,2 0-30 15,-6 4-37-15,5 3-12 0,-6 1-4 0,3 5-2 0,-5 2-1 16,0 4 4-16,1 3-7 0,-1 5 6 0,1 1 12 16,-1 1-12-16,4 1-1 0,0-2-3 0,3 4-17 15,1-2-42-15,4-3-44 0,-2 0-71 0,4-3-76 16,0-1-55-16,3-4-52 0</inkml:trace>
  <inkml:trace contextRef="#ctx0" brushRef="#br0" timeOffset="44990.2806">15379 9090 1897 0,'5'-5'12'0,"1"2"20"0,2-6 20 0,10 1 18 0,-2-3-1 15,6 1 1-15,3-2 4 0,6 2 1 0,4-2-14 16,3 0-20-16,5 3-17 0,1-2-15 0,2 2-7 0,0 1 3 15,1 4-2-15,-1-2 3 0,0 4-7 16,0-3-35-16,-2 4-55 0,-1-2-62 0,-5 1-59 0,-2-1-80 16</inkml:trace>
  <inkml:trace contextRef="#ctx0" brushRef="#br0" timeOffset="45257.4621">15959 8681 2119 0,'2'-3'31'0,"-1"-1"43"0,-1 4 45 16,0-3 40-16,0 1 27 0,0 2 7 0,0 2-1 0,2 1-2 15,-2-3-35-15,0 4-47 0,2-1-40 0,-2 0-39 16,0 3-28-16,-2 2-9 0,0 6 2 0,2 3 9 15,-1 5 3-15,1 5 5 0,-3 4-3 0,3 3 0 0,-2 0-1 16,0 4-11-16,2 2-53 0,0-2-61 0,4 1-50 16,-4-3-39-16,4 0-37 0,1-2-58 0,3-4-59 15,5-4-44-15</inkml:trace>
  <inkml:trace contextRef="#ctx0" brushRef="#br0" timeOffset="45729.7761">16756 8369 1744 0,'0'-8'20'16,"-2"2"7"-16,2 0 4 0,2 4-8 0,-4 0-5 15,4 4 6-15,-4 3 1 0,4 4 9 0,-4 3 0 0,1 5 8 16,-2 4 10-16,1 4 21 0,-1 9 24 0,-5 1 0 15,3 3 1-15,1 1-7 0,-4 2-18 0,3 0-13 0,-3-2-14 16,2-1-18-16,1-1-13 0,2-5-8 16,-2-3-1-16,3-3 2 0,2-5-7 0,-1-1-4 0,2-8-7 15,1-2 1-15,0-3-1 0,1-2-2 0,2-5 0 0,-2-1-19 16,3-3-18-16,5-3-8 0,0-1-5 16,5-1-12-16,0-3-19 0,3-2 1 0,2-2-5 0,4 3 11 15,2-4 21-15,1 1 10 0,4 0 16 0,-1-1 10 16,2 4 18-16,2-3-4 0,0 4 9 0,-1 2 2 0,-4 1 3 15,-3 1-4-15,-3 4-2 0,-2 1 0 0,-4 2-4 16,-6 2 17-16,0 2-5 0,-5 1 14 0,-2 1 7 16,-3 3 17-16,-1-1 8 0,-2 4 6 0,-3 4 8 0,0-2-3 15,-5 0 8-15,-1 4-8 0,-1 0-6 0,-5-1-17 16,0 0 4-16,-3 1 0 0,-1 3 2 0,-1-2-2 16,-1-1-4-16,-2 1 6 0,2-1 4 0,3-3 4 0,-1 0-17 15,-1-2 3-15,7-1-13 0,1-4-3 0,1 0-5 16,0 0-5-16,6-4-11 0,-2-1-8 0,5-2-27 15,2 2-34-15,-4-4-35 0,3 0-47 0,-1-1-56 0,0-1-68 16,-1-2-57-16</inkml:trace>
  <inkml:trace contextRef="#ctx0" brushRef="#br0" timeOffset="46687.4208">15876 9419 735 0,'0'2'14'0,"0"-1"23"0,1-1 28 16,1 0 14-16,-1 1 19 0,-1 0 9 0,0-2 14 15,4 2 10-15,-3-1-3 0,-1 0-17 0,2 2-18 0,-2-2-1 16,1 0-2-16,-1 0 4 0,2 0-5 0,1 0-3 16,-3 0-4-16,1 0 0 0,-2 0-8 0,2 2-14 15,-2-1 12-15,1 1 7 0,0 3 4 0,-5 2-1 16,4 1-7-16,-1 1 5 0,-1 3 10 0,0 2 3 0,0 6-23 16,-2 0-17-16,-2 1-11 0,3 4-8 0,-1 3 0 15,-1 3-6-15,1 2-13 0,-2 0 5 0,3 6-9 0,-1 0-1 16,4 1 0-16,-1 1 6 0,1-1-2 0,2-1 2 15,4-2-2-15,2-2-6 0,0 1 7 0,1-4-2 16,3-1 0-16,-2-2-2 0,3-4-2 0,-2-1-4 0,2-2 0 16,-3-3 3-16,4-1-5 0,-4-3 0 0,-1-1-1 15,1-1-1-15,-1-2 1 0,-3-2 1 0,2-2 3 0,-1 0-7 16,-2-1 7-16,1-2-5 0,0-2-5 0,-2 1-15 16,1-2-11-16,-1-1-23 0,-2 0-23 0,1-1-47 15,0-3-88-15,3-1-87 0,-1-6-115 0</inkml:trace>
  <inkml:trace contextRef="#ctx0" brushRef="#br0" timeOffset="47613.0426">16827 10079 1919 0,'4'-3'11'15,"-2"3"36"-15,0-1 25 0,1 0 13 0,-1-1-1 0,-4 4-6 16,2-1 1-16,-2 1-4 0,1 6-10 0,-7-1-40 0,-1 5-25 15,-4 2-12-15,0 7 0 0,-4 2 2 16,-4 4 0-16,3 3 6 0,-2 0 4 0,2 2 7 0,5-3 2 16,-1 3-1-16,4-3 8 0,4-2 0 0,0 1 3 15,4-5-1-15,4 0-8 0,4-2-3 0,2-4-1 0,1-1 4 16,5-3-11-16,1-1 6 0,5-3 4 0,2-1-3 16,2-5-2-16,5-3 1 0,-1-3-1 0,4-1-11 15,-1-4-10-15,3 0-15 0,0-3-17 0,-2-1-6 0,-2-3-4 16,-5 1 0-16,-1-1 6 0,-4 0 0 0,-7-1 14 15,-1-1 12-15,-5 1 17 0,-5-3 3 0,-6-2 14 16,-1-1-4-16,-7 1-1 0,1-4 2 0,-5 1 3 0,0-3 1 16,-2 0-26-16,0-1-13 0,-3 1-36 0,3 3-20 15,-2 0-28-15,3 5-23 0,3-1-20 0,0 5-26 16,3 1-5-16,2 6 1 0,4-1 4 0,0 5 15 16,5-1 23-16,5 2 29 0,2 0 19 0,3 1 26 15,3 0 27-15,4 1 19 0,3-1 31 0,3 0 24 0,0 2 16 16,4-1 4-16,1 0 11 0,1-2 4 0,1 3 22 15,-2-3 9-15,4 2 9 0,-4-3 7 0,-1 2 2 16,-2-1 6-16,0 2 1 0,-7-2 10 0,-2 3-2 0,-2 0-7 16,-6 0-7-16,-3 0-9 0,3 3 13 0,-8 1 11 15,0 2 5-15,-2 1-17 0,-1 4-12 0,-1 4 0 16,-1 2-2-16,-2 5-4 0,2 4-30 0,-1 1-19 0,-1 4-15 16,-1 1-2-16,3 4-5 0,-2-2-4 0,1 0-6 15,2 3-4-15,-1-4-2 0,2 1-5 0,-1 0-2 16,3-1 5-16,1-2-7 0,1-3 5 0,4-2-1 0,0-2-5 15,1-1-1-15,3-5-1 0,0-2 3 0,0-1-1 16,3-5 4-16,0-2-5 0,-3-1 2 0,2-4 3 16,-1-3 4-16,-1 0-1 0,2-2-12 0,-4-3-2 0,1-2-16 15,-1-1-16-15,-2-1-8 0,0 0-6 0,-4-3-3 16,1 0 4-16,0-1 1 0,-2 0 4 0,-4 0 15 16,1-5 14-16,0 4 5 0,0-6 6 0,-1 3 1 0,0-4-4 15,3-1 7-15,-3-5-3 0,4 1-2 0,2-3-4 16,0-1 8-16,3-4 1 0,2-2-4 0,3-2 3 15,-2-3-4-15,6-1 3 0,-1 1-2 0,4-1 7 0,-3 1-7 16,2 5 1-16,-2 0 3 0,2 7-2 0,-3 4 7 16,-1 4-1-16,-2 4 16 0,-2 5 3 0,1 0 1 15,-1 4 8-15,-2 2 3 0,-1 1 1 0,0 3 2 16,0-1-9-16,1 3-10 0,-2 3-6 0,0-1 0 0,0 4 1 16,0 2 7-16,-1 4 7 0,-2 3-3 0,-1 4 1 15,-1 5 4-15,-2 3 7 0,-2 4-6 0,-2 1-9 16,0 3-10-16,-1-1-4 0,-2 0-4 0,1 0 1 0,-4-2-32 15,4-2-44-15,-1-4-52 0,-1 0-55 0,2-3-41 16,2-3-48-16,1-3-41 0,3-4-61 0</inkml:trace>
  <inkml:trace contextRef="#ctx0" brushRef="#br0" timeOffset="47998.3065">17753 10152 1475 0,'0'3'10'0,"0"-1"18"16,0 0 24-16,2-4 2 0,0 2 29 0,-1 3 17 16,1-3 8-16,1 4-2 0,0 0-10 0,5 0-15 15,-4 0-22-15,3 4 3 0,-1-2-29 0,6 0-15 0,0 0-6 16,1-1 4-16,1-2-2 0,0 0-3 0,3-1 2 16,0-3-4-16,-2 0 0 0,0-2 1 0,0 3 0 15,-2-4-6-15,1 0 3 0,-3-2 2 0,3 0 3 16,-4 1-2-16,-1-4-1 0,-1 1 2 0,0-1-4 0,-3-3 4 15,-4 0-4-15,-1 2 1 0,-1-2-10 0,-4 0-3 16,-3 0 8-16,0-1-10 0,-1 2 4 0,-4 2-1 16,2 0 2-16,-2 2-1 0,-1-2 3 0,1 4 0 0,0 3-1 15,0 2-5-15,0 0 0 0,4 5-3 0,-3 2 3 16,-1 2-1-16,3 2 7 0,0 5 10 0,-2 1-1 16,1 4 15-16,1 2 0 0,-1 1 13 0,2 2-11 0,0 1 5 15,5 0-2-15,-4 0-10 0,7-1-4 0,1-2-10 16,0 1-15-16,3-4-18 0,4-4-24 0,1 0-35 15,0-5-26-15,4-1-17 0,0-3-21 0,2-5-9 0,-1-1-4 16,0-2-10-16,1-2 7 0,-3-1 5 0,2-4-8 16,1 0 1-16,-5-3-11 0</inkml:trace>
  <inkml:trace contextRef="#ctx0" brushRef="#br0" timeOffset="48277.5005">18054 10221 537 0,'14'-21'34'0,"3"0"33"0,-1 2 26 15,1 2 28-15,0 1 29 0,0 2 18 0,-3 2 23 16,3 4 28-16,-1 2-23 0,-3 1-19 0,3 5-14 0,-1-3-14 15,3 4-15-15,-2 0-11 0,2 3-14 0,0 0-25 16,2 1 5-16,1 2-17 0,-2 2-8 0,2 2-17 0,-3 0-14 16,-2 4-8-16,2 0-5 0,-6-1-2 15,1 6-19-15,0-2 4 0,-4 3-6 0,-1-2 7 0,-2 3 5 16,1-1-6-16,-4-1 5 0,-2-1-4 0,1 0 8 0,-2-2-1 16,-2-2 1-16,-2-1-4 0,-1-2-1 15,0-3 4-15,-2-1-6 0,0-1 1 0,1-4 2 0,-2 1-1 16,-3-2 4-16,3-2-3 0,0-2-1 0,-5 1 4 0,2-3-4 15,0 0-1-15,-3-4-2 0,1-1-4 0,-2 0-17 16,2 0-4-16,-3-4-21 0,5 1-19 0,0-1-8 16,3-1-18-16,2 0-24 0,2-2-20 0,3 0-21 0,2-1-35 15,4 0-16-15,3-4-31 0,5-2-25 0,0 0-17 16,4-2-17-16</inkml:trace>
  <inkml:trace contextRef="#ctx0" brushRef="#br0" timeOffset="48927.9275">18860 10101 955 0,'9'0'38'0,"-4"0"40"0,-2 0 47 16,0 0 22-16,-3 0 31 0,0 0 15 0,2 0 15 15,-2 0 15-15,-2 0-34 0,2-2-42 0,0 4-46 16,0-2-29-16,-3 0-30 0,2 5-13 0,-6 0-15 16,-4 2-20-16,0 5-5 0,-3 0 8 0,-2 3 0 0,-4 1 21 15,0 4 6-15,-3 0 3 0,1 1 5 0,0-2 4 16,3 1 6-16,-2 0-3 0,7-1-8 0,-2-1-8 15,5-3-11-15,2 0-8 0,2-3-1 0,4-2-4 0,3 0-4 16,3-1 4-16,1-4 5 0,3 2-4 0,3-3 2 16,3-3-5-16,2-1-27 0,5 0-13 0,1-4-19 15,5 1-25-15,0-3-18 0,1-1-13 0,2 1-12 0,-3-1 6 16,0-3 28-16,-2 0 14 0,-2 0 12 0,-2 0 24 16,-4-1 18-16,-2-1 10 0,1-3 17 0,-6 0 1 15,0-1-3-15,-1-1 6 0,1-3 2 0,-5 2 8 0,5-1 3 16,-4 0 15-16,0 0 10 0,0 2 11 0,-2 2 7 15,0 3 5-15,1 3 1 0,-2 4-18 0,0 0-7 16,-1 5-13-16,-1 0-13 0,0 5-14 0,-1 0-6 0,-3 4-7 16,4 2-3-16,-4 2 16 0,1 2 6 0,3 0-4 15,-3 4 0-15,1 1 1 0,-1-1-1 0,3 0 4 16,2 1-1-16,-1-2-6 0,3-1 2 0,0 0 4 0,4-4 1 16,0 2 1-16,2-6-2 0,2 3-2 0,-1-3 0 15,4-1 6-15,0-3-5 0,0-1 2 0,-1-2-2 16,0-2-1-16,2-2 4 0,-3-4-4 0,4 0-13 0,-4-1-15 15,4-3-14-15,-3 1-9 0,7-4-16 0,-3 1-8 16,2-4-21-16,0 3-31 0,0-4-10 0,0-1-17 0,2-3-16 16,1-2-4-16,-3-2-9 0,2-4-4 0,-2-2 1 15,-1-5 27-15,2-2 20 0,-3-4 27 0,2 1 30 16,-3-5 35-16,1 0 57 0,-1-3 53 0,-2 3 69 0,0-1 21 16,-2 0 23-16,1 3 30 0,-3 3 38 0,-1 3 15 15,-1 4-18-15,-5 8-20 0,1 3-34 0,-3 7 7 16,-2 3-18-16,-2 7-34 0,2 3-39 0,-5 3-34 15,1 4-17-15,-5 4-8 0,-3 5-22 0,-1 1-14 0,-1 5 3 16,-3 3 7-16,-4 6-3 0,-1 4 2 16,1 4 8-16,1 1-7 0,0 4-1 0,4 2-1 0,-3 1-1 15,4 2-1-15,1 0 3 0,1 3-8 0,3-2-7 16,3-2-25-16,1-2-18 0,1-2-38 0,3-4-41 16,-1-6-35-16,5-2-54 0,-1-5-79 0,-1-2-30 0,0-5-22 15</inkml:trace>
  <inkml:trace contextRef="#ctx0" brushRef="#br0" timeOffset="49537.3526">19217 9919 925 0,'-1'-9'15'0,"2"-3"21"0,4 3 7 15,1-4 8-15,3 6-1 0,0 2 0 0,3-2 0 16,4 2-1-16,0 3-14 0,3-1-17 0,1 0-7 15,0 3-6-15,5 0 7 0,-2 0 1 0,2 0 7 16,2 3 3-16,-2 0 4 0,1-1 3 0,1 2 11 16,-2 0 10-16,0-2 8 0,-1 0 6 0,-5 1 2 0,0-1 18 15,-4-2 19-15,-5 3 15 0,-5-3 9 0,0 0 12 16,-3 0-1-16,-2 0 0 0,0 1 1 0,-4-1-23 16,1 1-30-16,-2-1-14 0,-3 2-24 0,-2 3-22 15,-5 3-16-15,-4 1-5 0,1 3-10 0,-5 2 4 16,-1 5 4-16,1 1-13 0,-1 2 8 0,3 3-7 0,3 0 4 15,-1 0-9-15,4 2 6 0,2 1-2 0,1-4 1 16,6 1 5-16,1-3-5 0,3 2 5 0,5-4 2 0,2-2 4 16,5-2-5-16,2-2 4 0,4-2-1 0,3-2 3 15,3-3-1-15,1 0 1 0,3-4-7 0,1-1 6 16,3-2 2-16,0 0-7 0,4 0-4 0,0-2 5 16,0-1-7-16,2 1 6 0,-3 0 7 0,-2-2-11 0,1 0 0 15,-2-1-2-15,-3 1 7 0,-5 0-4 16,0 0 2-16,-3 1-1 0,-1 1 2 0,-3-2 7 0,-3 0-5 15,-2 2 3-15,-2 0 0 0,-3-1-3 0,0 1 0 16,-2 0-3-16,2 2-5 0,-3 0-1 0,4 3 5 0,-5-2-2 16,2 5-2-16,1 0 5 0,-1 0 2 0,0 3-2 15,-1 1 1-15,-1 2 4 0,-1 0 1 0,0 4-2 16,-3-3 5-16,0 4-7 0,-4 3 1 0,1-3 6 16,-5 2-2-16,3 0-5 0,-1-2-2 0,0 2 4 0,0-4-4 15,0 1 8-15,2-4 1 0,0-3-2 0,0-1 5 16,1-1 17-16,0-6 20 0,1 2 4 0,-3-3-1 15,3-3 0-15,1 0-3 0,-1-2-3 0,2-3-6 16,-1-3-14-16,0-3-18 0,2 1-6 0,-1-3-1 0,2-1-13 16,-3-3-12-16,1-1-17 0,0-1-16 0,0-2-23 15,-1-1-25-15,1-2-34 0,-3-4-37 0,2-3-34 16,0-2-17-16,-4-3-17 0,0-2-19 0,-1-2-15 16</inkml:trace>
  <inkml:trace contextRef="#ctx0" brushRef="#br0" timeOffset="50729.1402">14507 8707 764 0,'1'-9'27'0,"3"-1"28"0,-1-2 30 0,-2 1 10 16,3-2 21-16,-1 4 16 0,-2-6 15 0,5 2 13 15,-4-1-4-15,1-1-23 0,-1 1-20 0,-1-1 6 0,3 1-17 16,-3-1-16-16,1-2-7 0,-1 5-3 0,3-2-24 15,-3-1 3-15,2-2-3 0,2 4-13 0,0-3 0 16,-1-1 6-16,1 3 16 0,2-1-3 0,0-3 4 0,0-2-5 16,1 0 1-16,0-1 9 0,1-1 0 0,-1 1-5 15,0-1-19-15,0-1 5 0,1 2-3 0,-1 1-8 0,2-1-4 16,-1 2-12-16,-1 2 3 0,2 1-7 0,-1 0-3 16,2 1-13-16,0 1-1 0,1 2 8 0,0 0-6 15,1-1 4-15,-1 1-9 0,1 0 6 0,2 1-3 16,0-1 3-16,2 0 2 0,-1-4-2 0,3 7 0 0,0-6-3 15,2 1 4-15,0-1-1 0,3 1-3 0,-1-1 0 16,2 0 1-16,2 0-1 0,-1-1 2 0,3 2-2 16,-1-1 0-16,2 1 0 0,0 0 4 0,-1 2 0 0,1-2 0 15,-3 3-2-15,-1 0 0 0,3 0-2 0,-3 1 1 16,-1 1-1-16,-2 0 3 0,4-2 2 0,-2 5-10 16,1-5 4-16,-1 4-4 0,0 2 0 0,2-2 4 0,-2 1-4 15,1 1-1-15,-5 2-6 0,4-2 3 0,-5 2 4 16,1 3 1-16,-1 0 0 0,1 0-2 0,1 3 3 15,0-1-2-15,0 4 1 0,4 0 4 0,-1 2-4 0,2 0 4 16,-1 0 2-16,3 3-5 0,-3 0-2 0,4-1 2 16,1 3 6-16,1 1-4 0,4 0 2 0,0 1-1 15,1 2 0-15,1 2 3 0,-1 2-4 0,1 0 2 16,-1 0-4-16,-2 1 11 0,-4-1-11 0,-2 1 4 0,-3 0-1 16,0-1-3-16,-4 1 10 0,-1-2-6 0,-4 1 2 15,-1-1-6-15,-1 2 5 0,-2-1-1 0,0 2-2 16,-4 0 7-16,-1 2-3 0,1-1-6 0,3 1-2 0,-4-3 4 15,0 3 1-15,2 0 1 0,0-1-2 0,0 2-1 16,0-1-6-16,0-1 12 0,0 2-1 0,1-1 0 16,-2-1 0-16,-1 0-6 0,1 0 3 0,-2-2-2 0,-1 0 5 15,1-2-12-15,-4 1 7 0,1-1-1 0,-1-1 3 16,1-3-6-16,-4 4 3 0,3-3 3 0,-2-2 0 16,-1-1 6-16,4 0-9 0,-3-2 0 0,2-4-5 0,1 1 14 15,-3-1-1-15,3-4-3 0,0 1 2 0,-3-2 4 16,1-3 8-16,0 2 1 0,-2-2 5 0,0 0-7 15,0-2-11-15,0 0-44 0,-2-1-68 0,0-4-89 16,1-1-107-16,-7-1-103 0</inkml:trace>
  <inkml:trace contextRef="#ctx0" brushRef="#br0" timeOffset="51650.7632">15795 6941 844 0,'-1'2'28'0,"-3"1"24"0,3-3 26 0,-2 4 13 0,-1-1 10 16,-1 2 5-16,2 0 4 0,-3 0 8 0,2 0-27 15,0 0-11-15,1 2-20 0,-2-1-13 0,4 0-1 0,-3 1 9 16,1-1 7-16,2 0 1 0,-4 5 0 0,4-2-4 16,-4 0 8-16,2 3 4 0,-2 2-1 0,0 1-10 15,2 2-4-15,-5 2-7 0,5 1 0 0,-3-1-10 0,2 3-14 16,0-2 0-16,0 1-13 0,3 0 1 0,-2-1-9 15,3-3 2-15,1 0-9 0,2-5 5 0,-1 4 5 16,3-5-7-16,0-1 2 0,-2-1-4 0,2 0 2 0,1-3-1 16,-2 1 7-16,3-1-2 0,-2-5-4 0,0 4 4 15,-2-2 4-15,3-1-1 0,-3-1-3 0,2 0 2 16,-1 0-3-16,0-1-3 0,1 3 3 0,-1-3 0 0,5 0 8 16,0 1-13-16,-1-1 13 0,4 0-7 0,-2 0 5 15,2-1 2-15,1-2-4 0,0 1 3 0,1-1-4 16,-3 0 11-16,-2-2-11 0,4 1 7 0,-4 1 5 0,0-4-3 15,1 3 7-15,-3-4 1 0,1 1 2 0,-2-1 2 16,2 3 2-16,-4-4 0 0,1 2-14 0,-2-1 10 16,2-1-8-16,-1 1-3 0,0 2-11 0,-3-1 0 0,3 0 1 15,-3 0 1-15,1 0 2 0,1 0-5 0,-1 1 1 16,-2-1-1-16,1-2 2 0,-1 2-4 0,0 0 3 16,0-3-4-16,0 1 1 0,-1 1-5 0,1-1 0 0,-2-3-1 15,0 2-1-15,-1 0 5 0,2 0-4 0,-1-2-3 16,-1 4 6-16,0-1 3 0,-2 2-4 0,4 2 2 0,-3 1 4 15,0-1-8-15,0 1 3 0,0 0-2 0,-1 3-2 16,-3-3-2-16,0 0-5 0,2 1-3 0,-6-1-10 16,2 4-7-16,-3-2-22 0,-1 0-7 0,1 0-20 15,-2 0-17-15,2 2-20 0,-3 0-31 0,2 0-43 0,0-2-48 16,-1 2-50-16</inkml:trace>
  <inkml:trace contextRef="#ctx0" brushRef="#br0" timeOffset="52429.2852">16143 7310 1099 0,'3'-11'31'0,"0"1"25"0,0-1 44 0,2-2 19 16,-3 1 18-16,-1 0 23 0,-1 3 24 0,5-1 16 0,-5 0-17 15,0 5-13-15,0-2-35 0,0 2-13 0,0 3-17 16,0-1-27-16,0 3-23 0,0-1-25 0,1 1-18 15,-1 1-20-15,2 2-11 0,-1-1-8 0,-1 6 1 16,2 1 4-16,-2 7 1 0,0 2 5 0,2 6 10 0,-2 2 4 16,0 6 2-16,0 2 5 0,-2 3-4 0,2 1 5 15,0 0-5-15,0 2 8 0,-2-2-6 0,2-2-1 16,0-2 1-16,0-3 0 0,2-3 1 0,0-3-1 0,-1-4 5 16,1-4-7-16,-1-1-2 0,3-5 8 0,-3-2-2 15,1-2 1-15,0-2-3 0,1-3-3 0,-3 0 3 0,1-1 0 16,-1-2 7-16,0-1-8 0,2-3-7 0,0 1-16 15,-2-4 6-15,2-1-7 0,-2-3-12 0,2 0-13 16,-2-5-14-16,1-3-2 0,-1 1 5 0,2 0 3 16,0-4-20-16,-2-1-8 0,1-3 0 0,1-2 16 0,3-2-4 15,0 1 4-15,-1-4 5 0,5-1 6 0,0-3 20 0,0 1 10 16,3 2 13-16,0 0-2 0,-3-1 14 0,4 4 5 16,-4 3 4-16,3 4 9 0,-2 2 1 15,0 1 11-15,1 5-5 0,-2 3 2 0,-1 2-1 0,2 2-5 0,1 2-2 16,-2 1-8-16,3 3-4 0,-2 1-12 0,3 3-1 15,1 0 4-15,-1 4-5 0,3 4 16 16,-3 2 15-16,-1 4 15 0,1 3 0 0,-5 4 25 0,-2 2 16 16,2 4 1-16,-5 2 9 0,-1 2-5 0,-4 0-14 0,-1 0-2 15,-3 1 0-15,1-3-16 0,-1 0-14 0,-4-2-10 16,-2-1-1-16,0-1-6 0,0 0-6 0,-2-4-37 16,1-2-28-16,-3-1-46 0,2-1-70 0,-4-4-67 15,4-3-81-15</inkml:trace>
  <inkml:trace contextRef="#ctx0" brushRef="#br0" timeOffset="53005.677">16612 7374 955 0,'0'0'10'0,"2"0"10"0,0-2 14 16,-2 1 19-16,1 1 14 0,1 0 9 0,-2 0 9 0,2 0 12 0,0 0 3 16,0 0-5-16,-2-1-5 0,0 1-22 15,0 0-10-15,1 0-12 0,-1 0-12 0,0 0-8 16,0 0-15-16,0 0-2 0,0 0-13 0,2 0 4 0,-1 0-6 0,-1 1 9 16,0 0-3-16,0-1-8 0,0 2 2 15,0-2-4-15,0 0 5 0,0 0 1 0,0 3-3 16,0-1-3-16,4 1 6 0,-3 1 0 0,3 1 0 0,-1 1 4 15,2 0 4-15,0-1-5 0,0 2 2 0,0-2 2 16,0 2 0-16,0-2 3 0,0-1 1 0,-1-1 7 16,2 0 26-16,-2 0 18 0,0-3 11 0,3 1 1 0,-2 0 8 15,2-2-1-15,0 0 7 0,-1-1-12 0,4-2-30 16,0 0-18-16,2-3-6 0,-1 1 1 0,3-1-8 16,0 0 1-16,0-2-5 0,1 1 0 0,-1-1 2 0,-3 1 4 15,0-1-5-15,1 0-7 0,-2-2 5 0,-2 2-6 16,0-3-3-16,-2 2-6 0,-3-2-1 0,1-3-9 0,-3 3 3 15,-1-3 0-15,-1 1-4 0,1 0 4 0,-4 1 3 16,1 0 10-16,0 2 4 0,0 3 11 0,-5-1 2 16,7 5 1-16,-4 1-6 0,-2 1 1 0,2 1-4 15,-1 4-8-15,-5 0-1 0,-2 4-7 0,0 1-3 0,0 3-1 16,-6 1 4-16,3 5-1 0,-3 1 3 0,0 3 6 16,3 4-2-16,0-2 0 0,1 6 1 0,2 0 3 15,0 0-3-15,4 4 3 0,1-3 4 0,2 2-8 0,1-2 2 16,3-2 8-16,6 1-9 0,-1-6 0 0,4 2 8 15,1-5-14-15,5-2-13 0,1-3-5 0,1-2-18 16,2-4-25-16,0-2-23 0,4-2-35 0,-2-5-33 0,4-2-22 16,-2-5-30-16,3-1-25 0,-2 0-18 0</inkml:trace>
  <inkml:trace contextRef="#ctx0" brushRef="#br0" timeOffset="53286.8621">17111 7394 1057 0,'7'-12'12'16,"-1"4"22"-16,-1 4 8 0,0 1 11 0,-1 2 14 0,3 0 23 15,-2 1 11-15,3 0 4 0,1 0-10 0,0 1-16 16,4 0-3-16,4 0-12 0,1 1-14 0,2 2-22 16,-1 3-14-16,1 1-3 0,-2 2-2 0,3 2-2 15,-4 2-4-15,1 3 0 0,-6 2 1 0,2 1 2 0,-4 2 2 16,-4 2 3-16,-1-2-1 0,-3 2-4 0,-4-3 6 16,1 1-1-16,-6-5 3 0,1 3 3 0,-2-5 5 0,-1-1 7 15,-3-2 7-15,3-3 10 0,-2 1-4 0,0-5 2 16,-3 1 3-16,3-2 8 0,-2 0-9 0,-1-4-6 15,1 0-8-15,-1 0-7 0,3-3 1 0,-3 0-4 0,-1-3 0 16,6 1-13-16,-5-2 7 0,4 1-10 0,0-2 4 16,1-1 2-16,3 1-9 0,1-4 2 0,2 4-3 15,1-4-2-15,1 0-21 0,4-3-15 0,0-1-44 0,3-1-27 16,2-3-33-16,5-1-57 0,0-3-53 0,4-1-43 16</inkml:trace>
  <inkml:trace contextRef="#ctx0" brushRef="#br0" timeOffset="53759.1785">17688 7391 1109 0,'4'0'35'0,"-4"0"23"16,0 0 14-16,0 0 16 0,0 0 9 0,0 0 0 16,-2 3 14-16,0-3 14 0,1 4-10 0,-1 1-3 15,-4 0-1-15,0 2-3 0,-1 2 0 0,-1 2 15 16,-2 1 1-16,-2 2-4 0,3 3-23 0,-4 0-14 0,2 0-14 15,0 3-11-15,-1 1-7 0,2 1-12 0,-2-2-18 16,4 0-7-16,-2-2-8 0,3 2-1 0,2-3-1 16,0-1-4-16,3 1 3 0,1-5-4 0,1 1 7 0,1-1-3 15,1 0 2-15,-1-3-2 0,4-1 0 0,-1 0 8 16,3-2-13-16,-1 0 7 0,2-2-16 0,1-2-4 16,1 2-5-16,1-3-18 0,0-2-19 0,-1 0-13 0,1-2-2 15,1 1-16-15,0-3-2 0,-1 0-11 0,0-1-9 16,-2-2 6-16,1 0 9 0,1 1 1 0,-3-2 1 15,0-4-4-15,2 1-9 0,-1 0 7 0,-1-5-1 0,2-2 5 16,0-2 19-16,0 1 7 0,0-4 6 0,-2 2 23 16,0 1 36-16,0 1 45 0,-2 3 46 0,-1 2 36 0,-2 6 11 15,1 1 19-15,-3 3 10 0,-1 4-4 0,2 1-12 0,-1 0-35 16,-1 0-33-16,0 1-34 0,0-1-19 16,0 2-22-16,0 1-13 0,0 2 0 0,0-2-7 0,-1 6 3 15,-1 1 6-15,1 3 1 0,-3 1 2 0,1 2 2 16,-2 4 4-16,-1-2 1 0,2 2 3 0,-3-3 1 15,2 5-4-15,0-3 3 0,-2-1-24 0,2 1-36 16,0-2-29-16,4 0-40 0,-2-4-26 0,-1 0-38 0,4-1-22 16,0-3-17-16,0-2 4 0,-1-2 20 0,2-1 12 15,-1-4-7-15</inkml:trace>
  <inkml:trace contextRef="#ctx0" brushRef="#br0" timeOffset="54533.7008">17975 7495 1475 0,'14'-13'26'0,"-5"2"35"0,1 1 37 16,-4 3 22-16,-1 5 15 0,0-1 1 0,-5 3-1 16,0 3-3-16,0-1-30 0,0 1-34 0,-2 1-36 15,-1 1-22-15,-2 4-13 0,2 2-2 0,-3 4 5 0,-1 2-1 16,1 1 2-16,-3 4 5 0,-1 1 0 0,4 0-6 16,-7 1 0-16,5 1 1 0,-1-1-4 0,-1 1 5 15,-1-3 2-15,3-1-2 0,0-2 1 0,1-5-2 0,0-2 2 0,4 0-5 16,-2-4-3-16,4-3 2 0,1 0 0 15,-4-5-1-15,4 0-5 0,0 0-1 0,4 0-6 0,-3-5-7 16,1 1 3-16,3-1-6 0,1-3-8 0,2 0-7 16,1-1-6-16,-1-3 1 0,6 0 0 0,1-2 8 15,0 0 7-15,1 0-3 0,3-3 17 0,0-2 2 16,3-3 8-16,0 4 7 0,2-3-5 0,-1 2 4 0,-1-1-6 16,-1 2 14-16,0 4 3 0,-3 0 14 0,-3 5 10 15,0 2 5-15,-4 2 10 0,1 0 0 0,-2 5-2 16,-4 0-8-16,3 3-12 0,-4 2-11 0,0 2-4 15,1 3-7-15,-2 3-5 0,-3 2-1 0,-1 3 10 0,5 1-4 16,-5 3 5-16,-3 2-1 0,1-2-5 0,-3 4 1 16,-3-2-30-16,0 1 3 0,-1-1-24 0,1-2-9 15,0-1-8-15,3 0 8 0,1-2 1 0,1-5-11 0,6-5 29 16,-2 2-5-16,2-5 22 0,1 1 8 0,0-4 1 16,3-1-7-16,-1-2-14 0,2 0 0 0,0-2-9 15,1-1-6-15,1-4-10 0,-1 2-7 0,3-1-7 16,0-2-8-16,-1-2-6 0,0-4 7 0,5 5-2 0,-3-4-9 15,6-2-13-15,-1-2-11 0,2-1-3 0,3-2 7 16,-1-3 22-16,2 1 4 0,2-5 15 0,-5-2 16 16,1 1 20-16,-2-2 35 0,-1-2 39 0,-7 4 46 15,2 1 32-15,-2 2 26 0,-8 2 32 0,4 4 30 0,-6 2 18 16,-1 3-7-16,-1 5-16 0,-1 0-38 0,-3 4-41 16,3-1-26-16,-5 4-39 0,-1-1-26 0,-1 6-25 15,0 1-4-15,-6 4-15 0,1 1-7 0,-4 4 3 0,1 4 8 16,-3 1-1-16,1 6 0 0,-2 1 5 0,2 0-2 15,3 2 6-15,0 2 2 0,2-1 2 0,0 1-6 16,2-2 7-16,6 2-7 0,4-3 7 0,-3-1 1 0,6-1-8 16,1-3 3-16,2 0-4 0,6-3-1 0,3-1 2 15,1-5 12-15,2-1-15 0,1-5 0 0,4 0 6 16,1-4-6-16,-1-4-15 0,1-4-8 0,0-3-15 16,3-2-3-16,-3-3 8 0,1 2-12 0,-2-2 0 0,0-6-7 15,2 4 5-15,1-4-2 0,-2-2 7 0,2-4-14 16,0-3-7-16,0-3 8 0,4-2 1 0,-3-4 10 15,1-3 19-15,-4-1 11 0,0 4 22 0,-1-3 43 0,-4 2 44 16,-2 6 29-16,-4 4 29 0,-2 5 8 0,-2 6-9 16,-7 6 3-16,2 3-25 0,-1 3-40 0,-4 8-47 15,-2 1-50-15,-3 4-59 0,-4 1-40 0,0 5-37 16,-2 0-33-16,-1 7-43 0,-4 1-26 0,-3 4-41 0</inkml:trace>
  <inkml:trace contextRef="#ctx0" brushRef="#br0" timeOffset="55128.1008">18806 7865 1306 0,'5'-12'26'0,"0"0"44"15,1-1 35-15,0 0 31 0,1 1 13 0,0-1 9 16,0 4 13-16,-1-1-1 0,1 0-20 0,-4 5-34 0,4-2-34 15,-2 1-23-15,2 0-15 0,-1 1-6 0,2 2-13 16,1 0 5-16,2-1-5 0,5 2 1 0,0-3-2 16,6 5 1-16,2 0 4 0,2-1 1 0,4 2 9 0,4-1 10 15,1 3 3-15,3 1 1 0,-2 2-1 0,6 3 2 16,0-1 2-16,3 2-2 0,-2 1-9 0,4 4-17 16,1 3 0-16,3 1-12 0,-4-1 3 0,5 5-15 0,-1 0 3 15,-2 6-9-15,1 0-1 0,1 5 8 0,-2 3-7 16,2 1 2-16,-3 6 0 0,0 3 5 0,2 3-7 15,0 3 5-15,0 3 4 0,-1 2-7 0,-3 0 3 0,1 3 0 16,-4-1-4-16,-5-2-1 0,-2 0-1 16,-7-3 6-16,-7 1 2 0,-3-5 0 0,-6 0-2 0,-6-1 0 15,-7-1 3-15,-4 2 4 0,-6-1 4 0,-3-1-6 16,-4 0-2-16,-5-1 2 0,-2 2 3 0,-3-1-3 16,-3-3 0-16,2 0-10 0,0-2 4 0,-1-4-4 15,1 1 4-15,2-6-2 0,3-1-8 0,5-6 6 0,-1-3 0 16,7-1 10-16,-1-4-6 0,5-6-3 0,0 1-17 15,3-6-1-15,4 0-9 0,-4-3-11 0,5-2-7 16,0-2-13-16,0-2-17 0,0-2-44 0,5-5-37 16,-4 3-58-16,4-4-40 0,2-4-64 0,1 0-64 0</inkml:trace>
  <inkml:trace contextRef="#ctx0" brushRef="#br0" timeOffset="55727.5035">21435 8248 1296 0,'1'-9'19'0,"3"1"28"15,-1-1 27-15,1 1 12 0,-2 5 18 0,1 0 16 16,-1 2 10-16,-1 1 1 0,2 0-12 0,-3 3-25 0,0-2-20 16,0-1-9-16,0 3-24 0,0-2-17 0,-1 2-12 15,-1 1 16-15,1 2 6 0,1 2 13 0,-5 4 17 16,0 5 6-16,1 4 7 0,-3 6 6 0,-1 3 6 16,-3 1-16-16,0 2-10 0,2 4-17 0,-4 1-23 0,4-2-8 15,-1-1-4-15,1 1 0 0,1-3-2 0,1-3 0 16,2-1-1-16,1-3-14 0,-1-1-20 0,4-6-41 15,-1-2-38-15,2-3-62 0,2-2-60 0,-1-1-79 0,-1-5-77 16</inkml:trace>
  <inkml:trace contextRef="#ctx0" brushRef="#br0" timeOffset="55992.6846">21324 8285 1974 0,'6'-6'6'0,"1"1"34"0,2 1 35 0,5-4 21 15,1 2 16-15,0-2 8 0,3 3 5 0,2-2 1 16,1-1-7-16,1 4-32 0,0-1-32 0,3 0-20 16,-1 1-17-16,-1 1-8 0,-1-1-1 0,0 0-1 0,-1 4-1 15,-3-2-1-15,3 2-1 0,-4 2-5 0,0-2 0 16,-2 3 6-16,0 0-11 0,-3-1-5 0,-2 2-14 15,-2-1-21-15,-3 1-20 0,0 0-24 0,-3 0-28 16,-1 1-35-16,-2 2-34 0,-2 0-37 0,-4 4-29 16,-3-2-34-16</inkml:trace>
  <inkml:trace contextRef="#ctx0" brushRef="#br0" timeOffset="56192.8213">21425 8528 935 0,'15'0'23'0,"-1"-4"34"16,3 2 13-16,2-1 23 0,1 2 20 0,-2-2 7 16,7-1 13-16,0 3 1 0,-1-4-22 0,-1 1-29 0,0 0-12 15,1 2-19-15,-4-1-26 0,0 1-4 0,-3 2-12 16,-4-2-4-16,-3 2-9 0,-2 2-16 0,-5-2-16 16,1 0-25-16,-4 3-8 0,-4-1-19 0,0 4-22 15,-4 0-34-15,-5 2-14 0,-1 1-13 0,-5 3-19 16</inkml:trace>
  <inkml:trace contextRef="#ctx0" brushRef="#br0" timeOffset="56369.9373">21233 8893 596 0,'-8'13'9'0,"4"-1"25"0,4-5 11 16,2-1 9-16,1-2 14 0,0 1 5 0,3-1 16 16,2 1-1-16,4-2-1 0,-2 0-20 0,5-1-6 0,-1 2-7 15,2-4-10-15,3 3-3 0,-2-3-15 0,5 0-2 16,-1 3-6-16,0-3 1 0,1 0-10 0,0 0 2 15,3 0-6-15,-3-3-1 0,4 3-4 0,-5-3-8 16,5 1-21-16,-5-2-33 0,1-2-21 0,-2 1-46 0,-2-4-42 16</inkml:trace>
  <inkml:trace contextRef="#ctx0" brushRef="#br0" timeOffset="56592.0859">22247 8505 1119 0,'2'2'0'0,"-1"-2"-6"0,1 0 10 16,0 4 41-16,-4 1 42 0,0 3 18 16,-1-1 17-16,-2 5 10 0,-2 2 10 0,-3 5 10 0,0 2-2 15,-3 0-25-15,-2 1-34 0,-2 3-17 0,-1 0-10 16,-1 0-14-16,-2 0-9 0,0-1-4 0,-1 0-1 16,-4-2-21-16,3-1-21 0,0 0-17 0,-2-4-25 15,1 0-14-15,1-2-22 0,2-3-20 0,-1-4-36 16,2-1-23-16,2-3-14 0,1-1-10 0,2-3-15 0,1 0-2 15,3-3-10-15,-3-1 2 0</inkml:trace>
  <inkml:trace contextRef="#ctx0" brushRef="#br0" timeOffset="56756.2031">21855 8789 616 0,'17'-13'26'16,"-2"0"46"-16,-2-1 35 0,1 1 30 0,-5 4 17 16,2 0 13-16,-1 1 13 0,-4 5 13 0,-3-1-12 15,1 2-46-15,-1 2-44 0,1 0-30 0,-4 2-21 0,2 0-8 16,-2 0-12-16,0 4-15 0,1 1-11 0,2 0 5 15,-3 2 7-15,4 2 2 0,-3 3 5 0,4 0-6 16,-2-1 9-16,4 1-5 0,-1 1-18 0,0-1-40 0,2-1-40 16,0 0-49-16,6-2-44 0,-4-2-45 0,1 0-56 15</inkml:trace>
  <inkml:trace contextRef="#ctx0" brushRef="#br0" timeOffset="57243.5275">22461 8570 1254 0,'11'-7'-6'0,"0"1"6"0,-5 2 2 15,0 4 3-15,-4 0-1 0,0 4 9 0,-2 2 6 0,0 1 13 16,-2 5 25-16,-3 5 12 0,2 4 10 0,-3 4 10 16,-4 3 10-16,1 2 2 0,-3 6 3 0,-3 0-4 15,0 0-18-15,-2 3-15 0,1-3-8 0,-1 5-14 0,3-4-8 16,-4 2-12-16,1 0-6 0,3-5-9 0,0 1-12 15,3-6-48-15,-1 0-2 0,3-5-2 0,1-3 5 16,0-4-1-16,3-4-3 0,2-5 3 0,1 0 12 16,0-4 53-16,0-4-11 0,2 0-5 0,2-4-10 15,2-1-6-15,-1-3-6 0,1 1-5 0,2-5-9 0,0-1-23 16,3-1 7-16,0-3 0 0,-1-2-1 0,-2 0 8 16,5-3 1-16,-3-3 0 0,1-2 11 0,4-3 16 15,-2-2 3-15,0 0 1 0,6-2 9 0,-2-2-4 16,2 0 10-16,3 0 15 0,-3 2 15 0,-2 2 9 15,3 1 12-15,-3-1 19 0,-2 3 21 0,1 0 18 0,-1 1 4 16,-2 0-5-16,0 0 9 0,-1 2-3 0,-1-2-5 16,2 5-16-16,0-2-22 0,3 1-10 0,-1 3-10 15,1 1-8-15,1 4-25 0,-1 1-10 0,2 2-14 0,-4 4 2 16,2 4-2-16,-1 2-10 0,0 3-1 0,-4 3 1 16,1 4 2-16,-3 2 5 0,1 4 11 0,-3 6 0 15,0 3 0-15,-5 4 8 0,2 6-1 0,-4 1 5 16,0 2-5-16,-1 3-1 0,-2 2-2 0,-3-5 6 15,3 0 1-15,-5-1-13 0,0-4-14 0,-1-3-31 0,-1-3-21 16,0-4-38-16,-2 0-24 0,1-3-51 0,-2-4-50 16,-1 0-54-16</inkml:trace>
  <inkml:trace contextRef="#ctx0" brushRef="#br0" timeOffset="57553.7357">22869 8773 655 0,'5'5'22'0,"-3"-2"26"0,-2-2 33 0,5 2 19 15,-5-1 27-15,-2 1 21 0,2 1 3 0,-3 4 17 16,-1 1 1-16,1 2-10 0,-5 1-31 0,1 2-9 0,-3-2-17 16,-2 5-17-16,2-3-1 0,-3 1-10 0,3-1-19 15,-1-2-9-15,2-2 1 0,0-2 8 0,6-1 6 16,-2-3 10-16,2-1 11 0,3 1 9 0,-1-3 20 15,1-1 9-15,0 0 24 0,0-1 4 0,0 0-2 0,1-2-21 16,-1-2-11-16,3-3-20 0,1-1-21 0,-3-2-12 16,4-5-36-16,2 2-27 0,2-5-23 0,0-3-5 15,-1 2-16-15,5-4-18 0,0 0-13 0,2-3-33 16,1-2-19-16,6 0-34 0,0-4-28 0,2-1-21 16,5-3-28-16,1 4-14 0,0-1-21 0,1 5-17 0,-4 0-31 15</inkml:trace>
  <inkml:trace contextRef="#ctx0" brushRef="#br0" timeOffset="57939.9942">23202 8703 410 0,'6'7'9'0,"-3"-2"10"0,0 2 19 16,-1-5 15-16,1 3 6 0,-3-2 26 0,3 0 15 0,-1-3 25 15,-2 1 4-15,3-2 15 0,1 1-4 0,-3 0-9 16,2-3-10-16,3 2-21 0,-1 0-12 0,5-2-24 16,-1 0-18-16,5 1-23 0,-1 0-16 0,3-3-7 15,0 0 1-15,-1 2 3 0,1-1-4 0,2-1-1 0,-4 0 2 16,3 1 4-16,-4-4 0 0,3 1 7 0,-3-2 4 16,0-1-4-16,-1-2 1 0,0 0 12 0,-2-4 7 15,-1 4 1-15,-2-2 13 0,0-1 12 0,-2 2 18 16,-2 3 5-16,1-1 5 0,-4 6-14 0,0-2-9 0,-2 5-12 15,-3 2-12-15,0 2-15 0,-5 3-24 0,-2 2-8 16,-5 1-4-16,-1 5 4 0,-2 3-1 0,0 0 7 16,-3 2 2-16,1 3 0 0,-1-1 5 0,3 4-2 0,-2-2 3 15,4 0 1-15,-3 2 2 0,2-3-11 0,2-1-22 16,2 1-27-16,4-3-13 0,-1-2-27 0,4 0-18 16,3-3-30-16,3-2-10 0,1-5 1 0,2 2 15 15,6-1-5-15,-3-5-15 0,5 1-22 0,4-3-35 16</inkml:trace>
  <inkml:trace contextRef="#ctx0" brushRef="#br0" timeOffset="58706.5126">23899 8589 1485 0,'25'-26'30'16,"-8"2"29"-16,-4 3 30 0,-5 2 20 0,-2 2 16 16,-4 5 23-16,0 3-1 0,-6-1 1 0,0 1-30 15,1 3-32-15,-4-1-32 0,1 4-20 0,-4-1-18 0,0 4-27 16,-2-2 4-16,-3 4-3 0,-1 0-2 0,-1 4 6 15,-3 0 0-15,1 2-2 0,2 1 3 0,0 3 4 16,-1 0-4-16,2 1 4 0,2 2-2 0,2-1 0 16,-1 2 0-16,4 0 2 0,0 0-5 0,5-1 3 0,0 2 3 15,0-1-1-15,4 4-2 0,0-3 0 0,4 0 4 16,0 2 5-16,0-1 0 0,1 0-2 0,2-1 2 16,-1 0 0-16,0 0 2 0,2 0 4 0,-1 0-8 15,-1-2 2-15,0 1 0 0,-1 1 4 0,-2-2-1 16,-1-1 0-16,-1 1 1 0,-1-1-4 0,-1-2 3 0,-3 0 3 15,3-2 1-15,-3-2-8 0,0-1 2 0,-1 2 3 16,-1-4 3-16,0 1 11 0,-7-2-6 0,5-2 3 16,-5 1 4-16,-1 0 0 0,1-2 2 0,-2-1 0 0,0-1-5 15,0-1-7-15,2-2 6 0,-2 3-7 0,3-4-11 16,-1-1 4-16,1 2-13 0,6-1-10 0,-2 0-16 16,1 0-20-16,3-2-14 0,4 4-20 0,1-3-1 15,9 0-14-15,-1 0-16 0,2-4 0 0,5 2 0 16,3-2 8-16,3-3-4 0,2 0 14 0,3-4-10 15,1 3-4-15,5-4 6 0,2 1 6 0,3-2 0 0,6-2-2 16,2 1 9-16,2-1 5 0,-4 1 21 0,3 0 17 16,-4 2 20-16,-2-2 9 0,-5 0 24 0,-2 3 27 15,-6 1 31-15,-4-1 32 0,-7 0 25 0,0 0 23 16,-4 2 29-16,-4 1 16 0,-2 0 7 0,-4 1-3 0,0 3-17 16,-3 0-24-16,-1 2-20 0,-1 1-16 0,0 3-33 15,-1-2-22-15,0 3-19 0,1 1-16 0,-2-1-9 0,3 3-8 16,-3 0-8-16,0 2-12 0,-3 1 3 15,2 1-3-15,-1 1 0 0,-3 0 6 0,1 2 2 0,0 1 4 16,-1 1-9-16,0 4 3 0,3-1-2 0,1 0 5 16,0 3 1-16,-1 2 0 0,3-1 0 0,-2 2-4 15,5 0 5-15,-1 2 11 0,1 1 1 0,1-1-2 16,1 2 4-16,3-1 2 0,-1-1-4 0,3 4 10 0,-1-2 3 16,2-1-11-16,3 1 2 0,-3-2-4 0,-2 1 1 15,4-1-3-15,-1 0 3 0,-3-3-2 0,1 0-3 16,-4-4 5-16,0 0-3 0,1-1 1 0,-3 0-1 15,-1-4 11-15,-1-2 19 0,-3 0 6 0,-2 0 14 16,-4-3 8-16,-2 2 2 0,-3-1 2 0,-5-1 1 0,-1-1-12 16,-2-1-17-16,-6 1-20 0,1-2-23 0,-1 0-37 0,-1 0-22 15,2 0-16-15,1 0-11 0,5 0-7 16,4 0-15-16,6 0-6 0,2 0 4 0,4 0 18 0,3 0 13 16,4-2 6-16,3-1-9 0,0 0-10 15,4-1-3-15,3-1-11 0,0-2-14 0,5 0-25 0,2-1-24 16,2-2-26-16,4-1-13 0,-3-1-21 0</inkml:trace>
  <inkml:trace contextRef="#ctx0" brushRef="#br0" timeOffset="59309.9155">24520 8661 774 0,'8'0'23'0,"-1"0"24"0,-6-1 19 16,2 1 20-16,-1 0 7 0,1 1 8 0,-2-1 11 0,-1 0 3 15,2 0-21-15,-1 0-24 0,-1 3-18 0,0-2-23 16,0 3-6-16,-1-1 1 0,-1 3 20 0,1 2 34 15,-4 3 14-15,2 2 14 0,-3 1 13 0,-1 4 17 0,-2 1 18 16,-4 1-9-16,2-2-27 0,-3 2-40 0,1-3-12 16,-1 0-13-16,1-2-13 0,1-1-16 0,-1 1-21 15,4-2-15-15,-1 0-23 0,1-1-5 0,2-3-8 16,4 2-8-16,0-5-10 0,1 2-1 0,2-3 9 16,2-1 14-16,0-1 20 0,-1 1 4 0,4-3 1 15,0 2 2-15,1-3-9 0,3 0-19 0,1-3-26 0,1 1-15 16,5-1-20-16,0-2-9 0,1-2-7 0,3 2 0 15,-2-3 11-15,4-4 15 0,2 3 11 0,-1-5 12 16,1-1 16-16,2-2 7 0,0-3 9 0,1-1 16 0,-2-1 19 16,-1 1 30-16,-1-2 35 0,-5 2 33 0,-2 2 27 15,-3 4 27-15,-5 3 16 0,-2 2 6 0,-3 2-7 16,0 1-16-16,-1 5-30 0,-1 0-35 0,-1 0-24 16,-3 2-27-16,0 2-19 0,0 1-15 0,-3 1-8 0,-2 4-3 15,-2-2 2-15,-2 5 5 0,-3-2-3 0,-2 6 9 16,1-1 5-16,0 3-4 0,2 0 4 0,-2 0-7 15,4 2 4-15,-1 1-3 0,5-1 5 0,2 2 4 0,3-4-8 16,3 3 3-16,1-3 3 0,4 3 0 16,5-4 4-16,2-2 3 0,2 2-1 0,2-4-2 0,3-3 7 15,3 0-1-15,-1-1 0 0,1-4 3 0,2-3-7 16,-1 1 3-16,-1-4 1 0,-1 2-10 0,1-3 0 16,0-1 0-16,-2-2 1 0,0 1-4 0,0-2-1 15,1-2 1-15,-2 1 0 0,1-1 3 0,-2-3-5 16,1 0 8-16,0-1-10 0,-5 1 16 0,2-2 23 0,-4 2 17 15,-2 0 11-15,1 2 12 0,-5 3 10 0,1-1-9 16,-6 7 7-16,3-2-12 0,-4 3-30 0,0 0-19 16,0 0-25-16,0 0-11 0,-2 3-8 0,0-2-2 15,1 2-5-15,-3 2-5 0,-2 4 8 0,0 1-11 0,-3 0-3 16,-3 6-14-16,3 0-35 0,-7 2-43 0,3-1-55 16,-4 5-70-16,3-2-60 0,0 1-20 0,2 1 13 15,6-3 3-15</inkml:trace>
  <inkml:trace contextRef="#ctx0" brushRef="#br0" timeOffset="59461.016">25620 9228 2979 0,'7'-5'39'0,"-1"0"32"0,-2-2 28 0,0 2 23 0,-3-2 17 16,-1 0 11-16,0 1-4 0,0 0 6 0,0 0-44 15,0-1-34-15,0 0-31 0,0 0-47 0,2 2-51 0,-2 0-63 16,2 0-62-16,-2 1-89 0,0-1-101 15,0 0-129-15</inkml:trace>
  <inkml:trace contextRef="#ctx0" brushRef="#br0" timeOffset="78725.9879">8894 8347 1549 0,'0'2'24'0,"0"-2"22"0,1 0 20 0,-1 0 25 0,4 0 6 16,-3 0 9-16,1 0-2 0,-2 0-1 0,0 0-27 15,2 0-22-15,-2 0-19 0,0 0-29 0,0 0-5 16,0 0-8-16,0 0 5 0,0 0 4 0,-2 3 5 16,2-3 0-16,0 0 8 0,0 0 9 0,0 2 6 0,0-2 6 15,0 1 2-15,0-1 9 0,2 0-2 0,-4 0 7 16,4 1-5-16,-2-2-10 0,0 0-4 0,0 1-8 0,1-2-3 16,1 2-9-16,-2 0-7 0,0 0-1 0,1-3-11 15,2 3 7-15,-3 0 1 0,0 0-4 0,0 0 2 16,0 0-4-16,2 0 5 0,-2 0-5 0,0 0 10 15,0 0-6-15,0 0-8 0,0 0 4 0,1 0-5 0,-1 0 1 16,0 0-1-16,2 0 3 0,-1 0 2 0,3-2-5 16,2 0 6-16,4-3 2 0,2 0 4 0,3-2 1 15,5-1 5-15,2-1-3 0,5-1-3 0,-2-1 5 16,6 1-2-16,-3 0-2 0,2 0-5 0,-3 2 1 0,0 1 0 16,-2 1-3-16,-2-1 1 0,-3 3 4 0,-2 0-4 15,-3 4 4-15,-1-5 1 0,-5 5 0 0,1-1-6 16,-2-1 6-16,-4 2-2 0,3 0-1 0,-5-1 2 0,1 1-7 15,-3 0 5-15,1 0-4 0,1 0-1 0,-2 0 1 16,2-1-1-16,-2 1 2 0,4 0 5 0,-3-3 1 16,3 3-3-16,-4 0 0 0,4-3 7 0,1 2-7 0,2-1 2 15,-2-2-2-15,4 2-3 0,-1-2 1 0,0 3-2 16,2-3 4-16,2 2-2 0,-3-1 5 0,4 0-4 0,0 2 2 16,1-2 1-16,0 1-1 0,2-1 2 0,0 0 0 15,1-2-6-15,1 1 2 0,3-1 6 0,1-2-6 16,4-2-2-16,-2 1-5 0,6-2 5 0,-2-1-4 15,1 2 2-15,1-3-1 0,-2 0-4 0,1 3 9 16,-4 1-5-16,-2 0 13 0,-3 2-7 0,-2-1 6 0,-5 4-6 16,-2 1 9-16,-1-1-4 0,-7 3-5 0,-2-1 12 15,1 1-9-15,-2 0 1 0,-2 0-4 0,2 1 12 0,-1-1 1 16,1 0 11-16,0 0 9 0,-3 0-3 0,3 0 5 16,0 0 2-16,-2 0 5 0,2 0-9 0,-2 0-9 0,2 0-8 15,-1 0-6-15,1 3-4 0,0-3-4 0,0 0 1 16,0 0-20-16,1 0-18 0,-1 0-24 0,0 0-32 0,2 0-45 15,0-3-41-15,-2 3-49 0,0 0-63 0,0 0-32 16</inkml:trace>
  <inkml:trace contextRef="#ctx0" brushRef="#br0" timeOffset="81750.0212">9454 7708 1109 0,'0'0'10'0,"0"0"21"0,0-1 14 16,0 0 6-16,0 1 5 0,1 0 7 0,2 0 15 15,-3 0 9-15,0 0 4 0,0 1-12 0,1-1-7 0,-1 1-10 16,2-1-1-16,-2 0-10 0,0 0-15 0,0 0-7 16,2 3-13-16,-2-3-12 0,0 0-10 0,-2 3 2 15,2-2-4-15,0 2 2 0,0 3-4 0,0 2 3 16,-2 6 5-16,1 1-8 0,-2 7 6 0,2 1 4 0,1 3 0 15,-4 3-2-15,3 0 8 0,1 2-6 0,0 1-6 16,0 1 14-16,0 4-1 0,5-3-2 0,0 2 2 16,4 1-1-16,0-2-4 0,4-1-2 0,-1-1 3 0,6-2-3 15,-2-3-3-15,-1-1-3 0,0-2-4 0,0-3 2 16,-2-1 10-16,-3-4-4 0,0 0-2 0,-1-4 3 16,-5-2-2-16,0-2 11 0,-1-1 2 0,-2-1 0 0,-1-2-8 15,5 3 5-15,-5-3 4 0,0-1-5 0,1 1 0 16,1-1-6-16,-2 2 1 0,0 0-4 0,1-3 9 15,1 1-2-15,0 0-4 0,-1-2-1 0,-1 2 8 0,2-1-6 16,-2-3-16-16,2 3-21 0,-2-1-34 0,1-2-28 16,1 0-36-16,-2 0-34 0,0-1-47 0</inkml:trace>
  <inkml:trace contextRef="#ctx0" brushRef="#br0" timeOffset="82388.4494">10698 7974 1722 0,'-4'0'20'0,"3"3"30"0,1-3 29 0,0-3 29 15,0 3 12-15,1 0 2 0,-1 0 6 0,2 0 12 16,-2 0-10-16,2 0-19 0,-2 3-24 0,0-3-14 0,1 0-16 16,-1 0 3-16,3 0 0 0,-3 0-9 0,1 0-16 15,-1 0-14-15,0 0-4 0,0 0-39 16,0 0 8-1,0 0 33 1,97-30-8-16,-40 14-14 0,-30 8-15 16,0 1-41-16,0-1-44 0,0 4-54 0,-5-1-60 15,0 1-76-15,-6 3-93 0</inkml:trace>
  <inkml:trace contextRef="#ctx0" brushRef="#br0" timeOffset="82848.7582">12024 7279 1109 0,'0'0'19'0,"0"0"21"15,0-1 2-15,1 1 3 0,-1 1-6 0,0 1-9 16,0-1 4-16,-1 3 14 0,1 5 13 0,0 2 1 16,-5 5 10-16,2 5 5 0,-6 6 25 0,-1 6 21 0,-1 9 11 15,-3 2-9-15,-3 3-33 0,-1 7-17 0,-3-1-3 16,-1 3-10-16,0-1-17 0,0 1-10 0,1-2-11 0,-3-4-8 16,4 0-1-16,2-5-4 0,0-2-3 0,3-5 2 15,1 0-3-15,3-6 0 0,-1-2-4 0,3-6 3 16,5 0-3-16,-3-5 2 0,1-2-5 0,2-1-31 0,2-3-35 15,-1-3-41-15,3-3-45 0,-2-1-56 0,4-3-52 16</inkml:trace>
  <inkml:trace contextRef="#ctx0" brushRef="#br0" timeOffset="84499.8685">12781 7614 1443 0,'3'-6'16'0,"2"4"35"16,-4-2 30-16,3-3 38 0,0 2 21 0,-4 1 18 15,0 0 7-15,1 0 8 0,-1 2-17 0,0 1-31 16,0 1-33-16,0 0-35 0,-1 1-25 0,1 1-20 0,0-1-15 16,0 2-4-16,0 0-5 0,-4 2-6 0,0 4 5 15,1 3 1-15,-2 5 3 0,-3 0-3 0,0 8 11 16,-2-1-7-16,0 2 7 0,-1-1 2 0,-2 1-2 15,4-4-5-15,1 0 0 0,-2-5 6 0,6 0 0 0,-3-5 2 16,4 0-2-16,0-3-2 0,1-1 1 0,-1-3 1 16,3-3-6-16,0 0 0 0,3 1-6 0,-1-3 6 15,-1 0-3-15,4 1 2 0,2 0 0 0,1 0-4 0,2-1 3 16,5 2-4-16,0-2-8 0,6 0-17 0,3 0-14 16,-1 1-11-16,4-1-4 0,-2 2-8 0,4-1 3 15,-3-1-6-15,0 0 12 0,0 3 6 0,-4-1 23 0,0-2 11 16,-3 2 1-16,-2-1 13 0,-2-1 1 0,-3 0 9 15,-2 2-2-15,-2-2 10 0,-4 0-3 0,1-2 2 16,-2 2 5-16,-3 0 25 0,0-1 26 0,-2-1 25 0,1 2 13 16,1 0 3-16,-3 0-4 0,1-2 1 0,-1 2-10 15,2 0-23-15,-4-3-28 0,-2 3-23 0,1-3-14 0,-5 3-7 16,0-1 7-16,-5 1-11 0,2 0 10 0,-3 0-2 16,-3 1 1-16,-3 2-3 0,1 0 4 0,-3-1-4 15,1 1-1-15,-3 2 4 0,0-4 1 0,0 2 4 0,0 0-4 0,2-3 1 16,3 1 2-16,-4 1-2 0,6-1-4 15,0-2 1-15,2 0 1 0,1 0-6 0,4 0 4 16,-3 1 4-16,7 0-4 0,-3-3 7 0,3 3 2 0,5-1-2 16,-1-1-10-16,3 1 7 0,0 1-10 0,2 0-2 15,0-1-6-15,2-1-12 0,1 2-4 0,1-3-3 16,-1-1-6-16,2 1-6 0,4-4 0 0,-1-2-1 0,5 0-2 16,2-4-5-16,0-1 8 0,3-1 3 0,4 1 11 15,-2-1 2-15,2-2 9 0,-2 1-5 0,-1-1 11 0,2 1 15 16,-3 2-2-16,2-1 6 0,-3-2-9 0,-1 5 6 15,-2 0-1-15,-1 1 8 0,-1 0-4 0,-4 3-1 16,-1-1 7-16,-3 2-1 0,1 2 6 0,0 2 9 16,-5 2 12-16,0-1 1 0,-2 1-2 0,2 0 3 0,-3 1-17 15,0 2-3-15,0 0 7 0,0 2-24 0,-4 1-7 16,-1 5 0-16,-4 4 0 0,-3 3-6 0,-2 0 6 16,-4 7 0-16,-2 6-6 0,-3 0 9 0,0 2-6 0,-1 0-6 15,-2 2-4-15,4 0-7 0,1-1-4 0,-1 1-3 16,5-5-8-16,2-1-5 0,1-5-1 0,4-3 4 15,4-4-1-15,2-2-3 0,4-3 3 0,1-4 5 0,2-1-1 16,4-3 7-16,-1-1-11 0,3-2-21 0,5-1-29 16,2-3-23-16,1 0-52 0</inkml:trace>
  <inkml:trace contextRef="#ctx0" brushRef="#br0" timeOffset="90000.5713">26200 10002 1244 0,'0'0'13'0,"0"0"22"0,0 0 22 0,0 0 25 16,0 0 9-16,0 0 3 0,0 0 25 0,0 0 8 16,2-12 7-16,-2 12 3 0,0 0-1 0,0 0-11 0,0 0 10 15,0 0 7-15,0 0-20 0,0 0 2 0,0 0-14 16,0 0-10-16,0 0-16 0,0 0-11 0,0 0-16 16,0 0-9-16,0 0-5 0,0 0-12 0,0 0-7 0,0 0-40 31,0 0-9-31,0 0-15 0,0 0-5 0,0 0 3 0,0 0-2 15,0 0 7-15,0 0-5 0,0 0 2 0,50 11 17 16,-28-2 17-16,1-5 6 0,9 5 3 0,5-1 0 16,4-3-12-16,4 2 0 0,4-3-5 0,1-3-4 15,-1 3 0-15,3-3-3 0,0-1-10 0,-4 0 7 0,-1-1 8 16,-5-3 4-16,-2 3 7 0,-3-3 1 0,-4 3 5 16,-4-1-2-16,-3-2 4 0,-5 2 3 0,1-1 0 15,-5 3-6-15,0-2-2 0,-4 2 1 0,-3 0-4 0,-2 2 2 16,-1-2 5-16,-7 0-20 0,0 0 0 15,-2 16 6 1,-3-7 18-16,-1 4-6 0,-4 0 6 0,-4 4 1 16,1 2-8-16,-4 0 5 0,-1 1-5 0,-2 2 2 0,-4 1-5 15,2-1 2-15,-2 1-2 0,-1 0 1 0,0 3 10 16,-2-3-2-16,2 1 1 0,-2 1 3 0,0-1 1 16,0 2 2-16,-1-1 2 0,-1 0-5 0,2 0-3 0,0-3-3 15,1 2 7-15,0 1-7 0,4-4-1 0,0 1-2 16,2 0-2-16,-1-3 5 0,5 1 0 0,-3-3 3 15,6-2-6-15,2-4-9 0,-1-2-10 0,5-1-14 0,1-3-28 16,4-3-33-16,-1 1-40 0,1-3-41 0,2 0-43 16,0-3-26-16,2 3-40 0,1-2-34 0</inkml:trace>
  <inkml:trace contextRef="#ctx0" brushRef="#br0" timeOffset="91369.5458">28048 9903 1233 0,'5'0'11'0,"-2"0"24"0,-1-2 12 16,1-2 20-16,-3 3 11 0,0 1 10 0,0-3 10 16,0 3 3-16,0 0-2 0,0 0-6 0,-2 0-3 15,2 0-11-15,-1 3-11 0,-1-3-14 0,2 1-6 0,-1 0-7 16,-3 3-10-16,-2 1-14 0,0 2-13 0,-7 4-11 15,0 3 0-15,-5 3 4 0,-2 3-10 0,-2 4 0 16,-3 2 3-16,-2 6-2 0,-1-1 0 0,-1 5 5 0,-1-1-3 16,0 2 7-16,-1 1 0 0,2-2 9 0,-2 0 0 15,-1-1-1-15,2-5 2 0,3 2-1 0,-1-4-2 0,4-3 4 16,0-2 2-16,0-1-9 0,4-5 3 0,4-1 1 16,1-1-7-16,2-4 6 0,3 0 1 0,-1-3-8 15,3 0 0-15,3-2 5 0,1-1-8 0,0 0 0 0,4-3 5 16,-1 1-6-16,2-1-2 0,1 1 6 0,1-3-2 15,4 3-1-15,4-1 3 0,3 1-3 0,2-2 4 16,6-2-1-16,6-2 3 0,2 1-5 0,5-1 3 0,3-4-1 16,6 0-2-16,-1 0 7 0,3-1-1 0,-2 1 4 15,5-3 5-15,-1 6-2 0,2-5 11 0,2 2 2 16,-1 1 5-16,4-1-2 0,-3-1 2 0,3 2-3 16,-4-1-1-16,1 0-1 0,-1 1 0 0,-7-2-10 0,0 4-4 15,-7-1-4-15,-4 0 2 0,-3 1-1 0,-5-2-4 16,-4 5-2-16,-7-3-5 0,-3 4 9 0,-2-2 2 15,-4 2 5-15,0 0-9 0,-3-1 4 0,-4 2-4 0,2-2-21 16,-1 1-29-16,-1 0-36 0,2 0-48 0,-2 1-53 16,-1 1-55-16,-2 1-71 0</inkml:trace>
  <inkml:trace contextRef="#ctx0" brushRef="#br0" timeOffset="92661.1267">27133 11405 1274 0,'-2'0'19'16,"2"0"17"-16,-1 0 19 0,2-1 17 0,-2 0 13 16,1 1 11-16,0 0 18 0,1 0 13 0,-1 0-10 0,0 0 1 15,0 0 2-15,0 0-9 0,0 0-4 0,0 0-6 16,0 0-12-16,0 0-12 0,0 0-13 0,0 0-17 16,0 0-28-16,0 0-45 15,15 5 14-15,-15-5 33 16,0 0-5-1,137 31-10-15,-56-16-2 0,-42-9 2 0,2-2-4 16,-1 0-2-16,6 1-2 0,-3-2-1 0,2 1 0 0,-4-1 8 16,-1-1-5-16,-1-2 1 0,-2 0 2 0,-4 0 5 15,-3 0-4-15,0-2 2 0,-5-1 3 0,0 3-3 16,-4-1 3-16,3-3-3 0,-5 2-3 0,0 1-4 0,-2 0 2 16,-2-2-2-16,0 3-1 0,-2 0 4 0,-2-3-8 15,-2 3 7-15,-2-1 2 0,0 1 0 0,0 0-3 16,-4 1 2-16,0-1 2 0,-3 0 1 0,0 2 2 0,0-2-7 15,0 1 9-15,-3-1-3 0,3 0 2 0,-2 0-1 16,1 3 1-16,-4 2-5 0,1 4 3 0,-4-1 0 16,-2 7-8-16,-4 2 1 0,-2 1 2 0,-3 7-1 15,-3 2-1-15,-4 0-8 0,-2 3 3 0,1-1-2 0,-3 4 4 16,2-2 4-16,-1-1-5 0,1 0 4 0,-2-1-1 16,2 3 10-16,-1-3-7 0,2-3 8 0,-1 0-4 0,4 2-4 15,-5-2 7-15,3 0-2 0,0-3-2 0,1-1-1 16,0-2 6-16,4-2-4 0,-3-2 2 0,4 1 5 15,2-5-3-15,1-2 10 0,3-3-3 0,1 1 5 0,2-3-7 16,2-1 0-16,3-1-4 0,2 0 1 0,1-3-13 16,0 0-17-16,3 0-20 0,-2 0-30 0,4-3-26 15,-2 3-15-15,3-1-20 0,0-1-32 0,2 0-10 0,3-2-23 16,-2-1-22-16,5-1-13 0,3-3-22 0</inkml:trace>
  <inkml:trace contextRef="#ctx0" brushRef="#br0" timeOffset="92969.9279">28375 11218 1711 0,'0'0'10'0,"2"-1"9"0,-2-2 5 0,3 3 9 15,-1-4 9-15,-1 4-1 0,1-1 8 0,3-1-3 0,-2 1-12 16,4-3-4-16,0 3-5 0,1-3-4 0,2 3-6 16,2-5 6-16,1 1-5 0,2 0 2 0,1 1 0 15,2 0-5-15,-1-1 2 0,5-2-3 0,0 1-7 0,-1-1-6 16,1 2-19-16,0-2-31 0,-2 3-40 0,0-1-44 15,-3 1-48-15,-4 3-43 0,1 1-50 0</inkml:trace>
  <inkml:trace contextRef="#ctx0" brushRef="#br0" timeOffset="93197.0825">28478 11530 1017 0,'0'5'-3'16,"-1"-3"4"-16,2-4 18 0,4 0 15 0,-2-2 11 0,5 1 6 16,1-2 9-16,4-2 0 0,3 1 1 0,3-5 4 15,0 2-10-15,3 0-5 0,1-2-1 0,2 2-4 16,-2 0-8-16,2 1 5 0,-3 0-3 0,2-1-2 0,-1 2-7 16,0 1-8-16,-1-1-14 0,-3 3-8 0,2-1-34 15,-2 1-37-15,-2 0-35 0,0 2-48 0,-4 0-31 16,0-1-43-16</inkml:trace>
  <inkml:trace contextRef="#ctx0" brushRef="#br0" timeOffset="94088.6765">28050 12463 1517 0,'3'0'2'0,"0"0"14"0,-3-2 26 0,3 1 6 0,-3 1 8 16,0 0 11-16,2 0 13 0,-2 0 14 0,2-2 8 15,0 2-1-15,-2 0-5 0,0 0 8 0,0 2 4 16,2-2 0-16,-4 0-9 0,2 0-10 0,-2 0-13 0,2 1-11 15,-4 1-21-15,1 5-15 0,-5-1-10 0,-1 3-11 16,-5 6-4-16,-4 1-2 0,-1 1-2 0,-6 4-2 16,-3 1 1-16,-1 1 1 0,-4 0-5 0,1 2 2 0,-3-1 0 15,1 2 2-15,-1-2 2 0,1 1 1 0,-1-1 1 16,1-2 3-16,4 2-2 0,0-4 1 0,3-1-5 16,6-2 0-16,-1-2 1 0,6-2 2 0,2-2-7 15,3 0-2-15,2-3-2 0,4 1-1 0,2-2 5 0,3 1-5 16,0-1-3-16,3 0 1 0,2 0 7 0,1 1-1 15,5 0 1-15,-1-2 1 0,5 1-3 0,0 1 3 16,5-3-2-16,4 0 1 0,1 2-7 0,5-4 4 0,3-1 4 16,1 2-2-16,2-1 13 0,5-1-1 15,-2 1 13-15,4 0 5 0,0-1 5 0,-2 1-1 0,2-2 1 16,-1-1-1-16,-2 3-8 0,-4-3 3 0,-2 0-15 16,-3 0-1-16,-4-3-4 0,-2 3 2 0,-4-1-1 0,-4-2 2 15,-3 1-7-15,-1-1-6 0,-5 1 3 16,3-1-30-16,-5 0-22 0,-1-1-48 0,0-1-55 0,0-2-71 15,2 0-81-15</inkml:trace>
  <inkml:trace contextRef="#ctx0" brushRef="#br0" timeOffset="94358.8583">28660 12634 1853 0,'0'0'-3'0,"0"0"1"16,2-4 1-16,2 1 2 0,2-2 2 0,-1 3 0 0,3-3-2 16,0-1 2-16,6 1 1 0,2-3 8 0,3 1 2 15,0 0-4-15,5 1 5 0,1-3 0 0,2 2 6 16,1 0-1-16,1 1-2 0,2-3-5 0,1 0-6 15,0 1-2-15,-1-1-32 0,3-2-33 0,-4 2-50 0,-2 2-36 0,0 0-43 16,-2 1-59-16</inkml:trace>
  <inkml:trace contextRef="#ctx0" brushRef="#br0" timeOffset="94571.0001">28908 12816 2108 0,'-16'13'18'0,"1"-4"14"0,0-1 7 0,7-7-1 16,-1 2 6-16,4-3-7 0,0 3 4 0,2-3 5 15,1-3-24-15,2 3-11 0,2 0-3 0,-2 0 16 16,0-3-4-16,2 3 10 0,-1-2 1 0,1-1-5 16,3-1 6-16,0 0-2 0,4-4-19 0,4 0-50 0,4-2-44 15,0-1-46-15,7-2-49 0,3-4-55 0,1-1-65 16</inkml:trace>
  <inkml:trace contextRef="#ctx0" brushRef="#br0" timeOffset="95017.3">30108 9985 2323 0,'-2'9'-2'0,"-1"-3"-8"0,4-4-7 0,1-7-3 16,3 5 3-16,-2 0 0 0,0 0 6 0,4-3-5 0,2 2 3 15,5-3 12-15,2-2 4 0,0 1 0 0,4 0 2 16,2-1-6-16,3-1-2 0,1 0 10 0,1 1-7 0,0-2 3 16,1 3 3-16,-1-2-18 0,0 2-34 0,1 0-33 15,-1 1-52-15,-1 1-68 0,-1-1-34 0</inkml:trace>
  <inkml:trace contextRef="#ctx0" brushRef="#br0" timeOffset="95253.4575">30272 10385 1820 0,'0'4'13'0,"0"-4"9"15,2 0 20-15,1 0 17 0,1 0 24 0,-4 0 15 16,2 0 7-16,0-2 9 0,-1 1-7 0,1 0-2 0,-1 1-15 15,3-3-16-15,-3 1-18 0,6-3-21 0,-1-1 3 16,6-3-9-16,1 2-8 0,3-3-13 0,3 1-29 0,2-3-33 16,4 1-59-16,-2 1-59 0,0-1-87 0,1-1-91 0</inkml:trace>
  <inkml:trace contextRef="#ctx0" brushRef="#br0" timeOffset="95489.6213">31080 9978 1732 0,'-3'3'11'16,"-1"-1"-3"-16,4-2 0 0,4-2 0 0,-3 2 2 15,1 0 1-15,-1-1 0 0,1-1-1 0,1 2-8 16,0-2 0-16,4-1 3 0,0 1-5 0,1-1 2 0,4 0 0 15,2-2 0-15,0 1 4 0,3-1-10 0,1 2-25 16,1-2-41-16,-1 1-37 0,2 0-59 0,-1 1-61 0</inkml:trace>
  <inkml:trace contextRef="#ctx0" brushRef="#br0" timeOffset="95702.7621">31135 10193 665 0,'8'-1'26'0,"3"-1"20"16,3-2 18-16,-2 3 26 0,3 0 14 0,1-2 12 16,3 1 8-16,-1-1 0 0,0-1-25 0,1 1-19 0,0 0-16 15,2-1-27-15,-5 1-15 0,-1-1-13 0,0 1-21 0,-3 2-36 16,-4 0-33-16,-1-2-51 0,-4 3-43 0</inkml:trace>
  <inkml:trace contextRef="#ctx0" brushRef="#br0" timeOffset="96052.9953">30414 11403 2426 0,'5'2'5'0,"-3"-2"-2"0,1 3-3 0,4-6-1 15,-5 3-5-15,1 3-1 0,-1-3 4 0,-2 0-4 0,0 2-5 16,0-2 2-16,0 0 3 0,0 2 2 0,0 0 5 16,-2 3 25-16,-1 3 17 0,3 7 14 0,-4-2-10 0,1 5 10 15,-2 5 2-15,2-1-5 0,-1 3 4 0,1 3-26 16,0-3-46-16,0 0-30 0,-2 1-20 0,4-2-39 0,-1 1-31 16,-1 1-28-16,0-2-52 0,0-2-36 0,1-2-31 15</inkml:trace>
  <inkml:trace contextRef="#ctx0" brushRef="#br0" timeOffset="96264.1386">30436 12000 1549 0,'-1'3'-2'0,"-1"-1"1"0,4-6 0 16,-1 3 4-16,1 0-7 0,-2-1 2 16,2 1-4-16,-1-2-19 0,1-1-18 0,1 1-17 0,0-2-24 15,0 0-32-15,2-2-40 0</inkml:trace>
  <inkml:trace contextRef="#ctx0" brushRef="#br0" timeOffset="96517.3093">30971 11447 2729 0,'0'0'19'16,"-2"0"12"-16,4 0 3 0,1-4 7 0,-3 3 13 15,2 1 4-15,-1 0 9 0,2-3-6 0,-1 1-18 16,1-1-15-16,-3 3-2 0,0 0-6 0,74-45-8 31,-28 20-2-31,-19 16-7 0,-1 1-20 0,4-4-25 16,-2 3-48-16,2-3-30 0,0 3-45 0,-3 0-49 15,1 2-64-15,-4 0-50 0,-1 1-50 0</inkml:trace>
  <inkml:trace contextRef="#ctx0" brushRef="#br0" timeOffset="96717.4454">30936 11680 1465 0,'-1'8'0'0,"1"-3"7"0,1-2 13 0,9-6 32 16,-1 3 15-16,2-1 11 0,3-3 9 0,4 2 6 16,1-3-5-16,1 0-4 0,4 0-9 0,-2-2-33 15,0 1-14-15,-3-2-5 0,3 1-9 0,-3-1-6 16,-1 1 4-16,-3 0-37 0,0-1-49 0,0 1-33 0,-2 1-49 15,0-2-65-15,-4 1-62 0</inkml:trace>
  <inkml:trace contextRef="#ctx0" brushRef="#br0" timeOffset="99318.1941">10688 12029 586 0,'0'-8'19'0,"-3"-1"18"0,-2 2 19 15,0 1 17-15,-4 0 14 0,3 2 1 0,-4 3-1 16,2 1 3-16,-3 3-20 0,1 2-13 0,1-2-21 0,-5 3-10 16,1 5-13-16,-1 0 10 0,0 1 10 0,0 3 9 15,1 2 9-15,-1-1 5 0,1 2-1 0,2 3 0 16,0-1 3-16,3 1-12 0,0-1-10 0,0 2-11 0,4-1-10 16,4 2-10-16,-2-3 2 0,4 0-7 0,2-1-8 15,5-1 8-15,3-1-2 0,2 0-2 0,3-1 3 16,5 1 2-16,4-2-4 0,2 2 2 0,2 0 5 0,2 0-5 15,1 3 1-15,-1-2 7 0,2 2-9 0,0 1 2 16,-3 1 6-16,-1 1-1 0,-3-2-6 0,-2 0-1 16,-3 1 2-16,-4-2-4 0,-1 1 9 0,-4-1-1 0,-1-3-6 15,-5 0 3-15,-2 0 8 0,-2-2-3 0,-2-1-4 16,-1 2 3-16,-1-3 4 0,-2 3 14 0,-1-3 20 16,0 3 9-16,0-3 11 0,-3 2 7 0,0-4 15 0,3 2 6 15,-3-1 7-15,1-1 1 0,-2-1-10 0,2-2-5 16,-2-1-6-16,3 0 9 0,-3 0-6 0,4-4-3 0,-1-1-12 15,-2 0-18-15,1-1-8 0,-3-2-5 16,-1 1-11-16,-1-3-16 0,-3-1-10 0,-2 0-13 0,-3-1-7 16,-1-3-8-16,-1-1 6 0,0-1-13 0,-2-2 8 15,2-2 0-15,-1 1 10 0,3 1-1 0,3-5 2 16,1 0 6-16,2 1-9 0,6-3 8 0,1-1-11 0,5-4-13 16,2-2-15-16,7-3-23 0,0-1-16 0,5-3-37 15,2-1-29-15,3-1-40 0,4 0-51 0,3 0-35 0</inkml:trace>
  <inkml:trace contextRef="#ctx0" brushRef="#br0" timeOffset="99742.4786">11327 11928 1222 0,'-4'-2'25'0,"-1"1"18"16,1-1 17-16,4 0 15 0,-4-1 2 0,3 3 5 15,-3 0 2-15,2 3-1 0,2-2-25 0,0 1-17 0,-2 0-15 16,1 2-10-16,-2 1 7 0,1 3 0 0,-3 1-1 16,2 3-1-16,-2 0-2 0,2 1 1 0,-3 3-1 15,3 1-5-15,-1 4-9 0,4 0-2 0,-1 0-4 0,2 4 1 16,3 2 0-16,-1-1 1 0,3 3-3 0,2 1 3 16,2-1 2-16,2 0-3 0,-1 1 3 0,4-1-1 15,2-2 4-15,0 0-6 0,1-1 10 0,2 1-5 0,-1-2-5 16,2-1 2-16,-1-1-4 0,1 1 1 0,-2-2 2 15,-2 1 6-15,-1-1-13 0,-2-2 2 0,-3 1 10 0,-1-3-3 16,-1 1 4-16,-4 2 0 0,-4-4-6 0,-1 1 5 16,-5-1 0-16,-2 0 6 0,-3-2 9 0,-1 2 18 15,-4 0 8-15,-2-2 11 0,-1-2 11 0,-3 0 8 16,0-1 21-16,1 2 6 0,0-3-4 0,0-3-5 0,2 0-3 16,0-1 3-16,-1-4-3 0,4 1-7 0,2-1-11 15,0-3-14-15,1-3-19 0,2 2-7 0,-1-4-10 16,1-1-21-16,2-3-23 0,0 1-20 0,1-4-26 0,-1-5-18 15,3 0-25-15,2 0-27 0,0-4-23 0,4-3-21 16,1-5-8-16,3-1-21 0,3-4-27 0,2-2-32 16,2-3-24-16</inkml:trace>
  <inkml:trace contextRef="#ctx0" brushRef="#br0" timeOffset="100073.7023">12539 11759 1485 0,'11'-8'33'0,"0"3"30"0,-1-2 42 0,-4-2 30 15,0 1 27-15,-3 4 13 0,0 0 12 0,0 0-2 16,-1 2-32-16,0-1-33 0,-2 3-44 0,0 3-35 0,0-3-30 15,0 4-13-15,0 1-11 0,0 4 11 0,1 4 10 16,1 4 8-16,-2 7 8 0,2 4 16 0,1 5 5 16,-2 5 8-16,3 4 10 0,1 3-7 0,-1 2-6 0,0 4-7 15,0 2-2-15,-3 2-3 0,-1 2-8 0,0-2-8 16,0 2-2-16,-1-1-9 0,-1-2-3 0,0-1 3 16,2-3-17-16,2-3-24 0,0-3-22 0,-1-4-51 0,4-3-34 15,-2-4-21-15,4-4-56 0,-3-2-56 0,1-8-46 16,0 1-57-16</inkml:trace>
  <inkml:trace contextRef="#ctx0" brushRef="#br0" timeOffset="100410.931">13203 11662 1119 0,'6'-10'32'0,"-3"0"23"0,4-2 37 0,-1 3 14 15,-2 0 19-15,1 1 14 0,0 0 14 0,-2 4 13 16,1-1-22-16,-1 3-13 0,-1 0-28 0,-2 1-6 0,2 2-18 16,-2 1-14-16,2-2-13 0,-2 1-20 0,1 2-10 15,-1 2 7-15,2 2 16 0,-1 6 3 0,1 3 5 16,0 8 1-16,-2 3-6 0,0 8 12 0,1 5-3 0,-2 4-15 15,1-1-13-15,-2 7-15 0,0 0-6 0,1 0-1 16,1 3 9-16,0-2-7 0,0 2-1 0,3-2-4 16,-1 2-4-16,-1-2 0 0,3-5 7 0,0-2-17 0,1-5-26 15,3-1-20-15,-2-4-22 0,2-4-29 0,2-6-49 16,-1 0-37-16,1-3-69 0,-1-4-45 0,-1 0-57 16</inkml:trace>
  <inkml:trace contextRef="#ctx0" brushRef="#br0" timeOffset="100963.3003">15635 11518 1296 0,'4'-6'23'15,"-4"2"40"-15,0-3 23 0,3 3 32 0,-3 0 25 0,0 2 19 16,0 1 9-16,0-1 10 0,0 3-15 0,0-1-34 16,0 1-13-16,0 0-30 0,0 0-25 0,0 3-19 15,0-3 8-15,0 6 17 0,-2 3 8 0,1 2-4 0,-3 5-3 16,0 8 0-16,-1 2 4 0,0 4 2 0,-1 7-17 16,0-1-19-16,2 4-24 0,-2 0-4 0,3 1-4 15,-1-2 2-15,4-1-4 0,-1 0-4 0,1-3-19 0,1-3-46 16,-1-1-45-16,4-2-60 0,-1-4-107 0,0 0-107 15</inkml:trace>
  <inkml:trace contextRef="#ctx0" brushRef="#br0" timeOffset="101154.4292">15665 12508 2334 0,'5'0'47'0,"-2"0"45"0,-3 1 30 0,5-6 23 16,-2 2 12-16,-3-1 6 0,0-2 9 0,2 2 0 16,-2 0-48-16,-2-3-46 0,2 1-35 0,0-2-33 0,-3 1-41 15,3 1-38-15,-3 0-58 0,1-1-55 0,-1 0-62 16,2 2-89-16,-1 0-112 0</inkml:trace>
  <inkml:trace contextRef="#ctx0" brushRef="#br0" timeOffset="102884.5938">12162 13830 1475 0,'-9'2'32'0,"1"0"23"0,0-2 41 0,3-2 26 16,-2 2 20-16,1 0 13 0,2 0 17 0,1 2 8 0,0-2-24 16,3 2-17-16,-2-2-28 0,2 0-6 0,0 1-18 15,2-1 4-15,-1 0-13 0,1 0 3 0,0 0-1 16,-1 0 3-16,1 0-16 0,0 0-9 0,1 0 13 16,0 0-7-16,3 0 6 0,3 0-7 0,1 2-4 0,6-1 3 15,1-2 0-15,9-1-9 0,2 2-14 0,5-5-16 16,4 1-5-16,2-3-9 0,4-1 2 15,4 0-14-15,1-1-10 0,0 0-27 0,4-2-31 0,-2 2-30 16,-5 1-53-16,1-1-50 0,-5 2-48 0,-8 0-45 0,-4 1-37 16,-10 1-21-16,-3 1-18 0,-8 2-37 0</inkml:trace>
  <inkml:trace contextRef="#ctx0" brushRef="#br0" timeOffset="103799.2108">12464 13622 566 0,'2'-5'7'15,"-2"0"24"-15,2 2 18 0,-4-1 24 16,2 1 11-16,-2-2 22 0,1 4 10 0,1-2 22 16,0 3-1-16,0-1-8 0,0 0 4 0,0 0-11 0,1 2 10 15,-1-2-8-15,0-1 1 0,2 2-10 0,-2-1 2 16,2 0 0-16,-2-2-15 0,0 2-10 0,0-2-17 16,-2 0-11-16,2 0-12 0,0 1-5 0,-2-3-11 0,2 5-9 15,0-2-9-15,0 1-5 0,-1-3-2 0,1 4-1 16,0-1-2-16,0 1-10 0,0 0 8 0,0 0-4 0,0-1 10 15,0 1 0-15,0 0 4 0,0-1 7 16,1 1 14-16,-1 0 13 0,2 1 7 0,-2-1-7 0,0 1-3 16,2-1 8-16,-2 0-7 0,1 0-12 0,-1 0-7 15,2 1-15-15,-4-1-12 0,2 0 4 0,2 3-6 16,-2 1-9-16,3 1 5 0,-1 3 6 0,2 4-1 0,1 2 3 16,0 6-3-16,3 1 7 0,-4 6 3 0,1 4 1 15,-2 0-1-15,1 4-1 0,-4 0-1 0,0 2 7 16,0-1 2-16,0 0-4 0,-2-1-6 0,0-2 4 15,1-1-2-15,-1-3-5 0,1-1-7 0,-1-1 0 16,0-5-1-16,2 0-3 0,-1-2 9 0,1-4-7 0,0-2-1 16,0-3 0-16,0-2 11 0,0-1-7 0,-2-3 2 15,4-1 4-15,-2 0-11 0,0-1-1 0,1-1-12 16,-1-1-13-16,0 0-38 0,0-1-28 0,0 0-35 0,0-2-52 16,0 0-63-16,0-1-83 0,0-3-80 0</inkml:trace>
  <inkml:trace contextRef="#ctx0" brushRef="#br0" timeOffset="108187.1628">15949 13914 1348 0,'-2'1'27'15,"-1"0"34"-15,3-2 28 0,0-2 30 0,0 2 30 0,-2 1 18 16,0 0 12-16,1-2 16 0,-1 2-15 0,2 0-21 16,0 0-13-16,-1 0-20 0,-1 0-11 0,0 0-10 15,2 0 0-15,-1-1 2 0,-1 1 1 0,1 0-5 0,1-1-9 16,-2 2-5-16,0-2-13 0,2 1-5 0,0 0-11 15,0 1-16-15,0 0-15 0,0-1-11 0,0 0-8 16,0 0-1-16,2 0-10 0,-2 2-4 0,2-2-5 0,-2-2-1 16,1 2 2-16,1 2 6 0,1-2 3 0,3 1-5 15,3-1 4-15,3 0 1 0,2-1 5 0,8-3-4 16,7-3 2-16,2 0-1 0,7-1 0 0,5-2-2 16,-2-1 1-16,4-1-6 0,2 2 5 0,-4 2 0 0,2-3 2 15,-3 3-5-15,-3 0 3 0,-3 1 1 0,-3-2-2 16,-4 2 6-16,-2 2-7 0,-5 0 7 0,-3 0-10 15,-4 1 7-15,-2 1-4 0,-5 0 1 0,-1 3 10 0,-1-1 0 16,-6 1 0-16,0-1 0 0,1 2 4 0,-2-1-4 16,-1 0 1-16,-2-1 2 0,2 1-14 0,1-2 5 0,-3 2-6 15,3 0-7-15,1 0-8 0,-3 0-11 0,-1 0-20 16,4 2-20-16,-1-2-15 0,-3 1-38 0,4 0-28 16,-1-2-34-16,1 1-31 0,-2-1-41 0,2 1-20 15,-1 0-34-15,1 1-32 0,-2 0-22 0</inkml:trace>
  <inkml:trace contextRef="#ctx0" brushRef="#br0" timeOffset="108695.5044">16005 14260 362 0,'-9'5'9'0,"-1"0"17"0,-1-2 12 0,2 1 14 0,1-1 25 16,-1 3 18-16,0-5 21 0,5 4 17 0,-1-3 11 15,2-2-1-15,1 2-5 0,0-1-17 0,2-2-25 16,0 1-16-16,2 0-18 0,0 0-8 0,1 0-6 0,-2-2-1 16,4 2 1-16,0-2 9 0,3-1 8 0,1 1 1 15,2-1-1-15,7-2-9 0,-2 1-14 0,2-1-5 16,0 3-12-16,6-4 7 0,-1 2-5 0,3 0 3 0,0-1-4 16,0 0 10-16,3 1 9 0,1-2-1 0,1 1 18 15,3 1-4-15,0 0 7 0,-1-1 1 0,-1 1-2 0,1-1-9 16,-1-2-7-16,-6 2-8 0,1 0-18 0,-3-2 0 15,-5 4-13-15,-2-2 0 0,-4 1 9 0,-1 1 16 16,-5 1 8-16,-4 1 12 0,0-1 16 0,-3 1 4 16,0 0 6-16,0 1-2 0,-1-2-9 0,-3 2-6 0,3 2-19 15,-1-2-11-15,1 0-9 0,-3 1-14 0,0 0 3 16,1 0-13-16,0 0 1 0,-1-1-1 0,1 1-5 16,2-1-12-16,-3 0-24 0,3 0-11 0,-1 0-36 0,1 0-22 15,1 0-45-15,-4-1-52 0,3-2-46 0,1 0-69 16,-4 2-51-16</inkml:trace>
  <inkml:trace contextRef="#ctx0" brushRef="#br0" timeOffset="109413.988">16726 13349 976 0,'-32'-5'38'15,"1"-1"25"-15,-1-3 33 0,0 4 21 0,-1 0 12 0,2 1 25 16,1 1 13-16,-2 3 12 0,3 0-21 0,-1 0-8 16,0 3-15-16,0 1-22 0,-1 1-7 0,-3 0-22 15,-1 5-2-15,0 0-7 0,-3 3-17 0,-2 0-6 16,-1 4-22-16,2 2 0 0,-3 3 1 0,2 2-3 0,-2 2-4 16,3 3 5-16,-4 1 5 0,4 4-3 0,-1 2 4 15,-2 3 6-15,-1 0-2 0,1 3-7 0,2 0-3 0,-2 2-4 16,3 1 0-16,1 0-6 0,3 0-7 0,7 1 0 15,-1-2-2-15,8 2 7 0,4-1 1 0,3-3-8 16,5 4-2-16,2-2 1 0,6-1 8 0,1 2-5 16,5-3 2-16,3 3-3 0,4-3-2 0,1 0 1 0,5-1-2 15,4-3-2-15,3-1-1 0,3-2-2 0,4-3-1 16,4-3-2-16,0 0 0 0,4-3 6 0,-1-6-8 0,5 0 7 16,-1-7-3-16,3-3 1 0,0-2 3 0,1-6-1 15,3-4-2-15,0-3 3 0,0-3-1 0,5-5-8 16,-2-2 8-16,2-3-8 0,1-3-1 0,-1 3 4 15,-4-3-3-15,-3-3-3 0,0 0 7 0,-4 2-2 0,-3-2-7 16,-1-2 10-16,-2 0-2 0,-2-3-5 0,-3 0 0 16,4-3 7-16,0-1-7 0,0-3 5 0,-1-2 2 15,4-1-4-15,2-5-1 0,1-4 9 0,1 0-6 0,1-3-8 16,-4-3 7-16,0-1 1 0,-3-3 0 0,-5 2 1 16,-5 0 2-16,-2 1-7 0,-6 2 7 0,-5 2 2 15,-7 2-2-15,-4 4 0 0,-4 2 2 0,-4 1 3 0,-9 5 9 16,-4 2 9-16,-4 0-6 0,-9 2 3 0,-4 3-1 15,-10 4-9-15,-8 2-2 0,-5 2-8 0,-11 2-19 0,-6 2-19 16,-11 5-9-16,-7 3-31 0,-9 1-22 0,-8 1-28 16,-11 7-30-16,-4 0-21 0,-9 3-29 0,-2 1-8 15,-6 6-19-15,-6 2 11 0,1 3 13 0,1 6 35 16,3 1 31-16,7 8 20 0,6 0 2 0,7 5-7 0,10 3-19 16</inkml:trace>
  <inkml:trace contextRef="#ctx0" brushRef="#br0" timeOffset="112988.4048">20295 11768 1443 0,'1'-1'39'0,"-1"1"34"0,0-6 31 0,-1 3 22 15,-2 1 21-15,2 1 18 0,-3 0 15 0,3 1 18 16,-1-3-22-16,2 3-14 0,-1 0-18 0,1 0-7 0,-2 0-12 16,2 0-13-16,0 0-17 0,2 3-11 0,-2-3-18 15,0 1-24-15,0 0-19 0,1-1-18 0,-1 3-9 16,0 2-6-16,2 3 2 0,-4 5-9 0,2 7 1 0,-3 6 5 15,0 6 5-15,-2 6 6 0,-2 8 0 0,0 4 0 16,1 4 4-16,-3 4 4 0,1 0-1 0,-1 0-4 0,1-1 0 16,2 0-5-16,-2-5 7 0,0-2-2 0,3-7-11 15,1-4 8-15,-3-5-5 0,6-4-6 0,-3-6 0 16,3-5 0-16,-1-3-16 0,2-4-10 0,0-4-8 16,0-3-16-16,0 0-1 0,0-5 2 0,2 0 5 0,-1-1 3 15,1-3 7-15,0 1 18 0,-1-3 10 0,2-5 9 16,2 0 5-16,0-4 0 0,2-2-6 0,2-5-6 15,-3-4-10-15,2-1-17 0,1-5 1 0,1-1-16 0,1-3-3 16,-3-3-5-16,4-3-7 0,-2 1 0 0,2-5 6 16,-2-2 18-16,1 0-4 0,0 1 12 0,-3 0 7 15,3 1 11-15,-1 4 11 0,-1 0 6 0,-1 3 7 0,-1 2-5 16,0 3 1-16,1 1 8 0,-1 3 0 0,-3 1-2 16,0 3-4-16,3 3 0 0,-4 1 5 0,1 3-8 15,0 2 7-15,0 5-7 0,-1 2-7 0,-1 1 10 16,1 3-1-16,-2 4-4 0,1-2-4 0,1 4 3 0,-3-3-4 15,1 6-2-15,-1-3 11 0,0 0-15 0,0 2 6 16,3 0 0-16,1 2 5 0,-1 1 2 0,0 3 2 16,4 2 2-16,2 6-3 0,0 3 8 0,1 2-3 0,1 5 6 15,0 2-6-15,-1 3 1 0,0 2-3 0,2-1 5 16,-4 1 4-16,2 0-6 0,-2-3 8 0,0 0-7 16,-1-1 4-16,0-3 2 0,0-1 5 0,-1-1-2 0,1-3 0 15,-4 0 1-15,0 0-8 0,5-4 8 0,-7-1 0 16,2 1-7-16,1-2 0 0,-3-1-5 0,2-2 1 15,-1 0 2-15,-2-2-6 0,2 1-42 0,-1-2-27 0,-1 0-35 16,0-1-52-16,0-1-71 0,0-3-82 0</inkml:trace>
  <inkml:trace contextRef="#ctx0" brushRef="#br0" timeOffset="113259.3383">20331 12151 1744 0,'-1'-1'20'0,"-4"-1"16"0,2-3 12 0,2 0 3 16,-1 1 9-16,0 3-5 0,-1-1 3 0,3 1-2 15,0 0-23-15,0-2-18 0,2 2-10 0,-1-3-7 16,4-1-4-16,3 1 2 0,-2-3-13 0,5-1-20 0,2-4-28 16,0 3-29-16,2-3-33 0,1 2-27 0,5-1-52 15,-5 1-42-15</inkml:trace>
  <inkml:trace contextRef="#ctx0" brushRef="#br0" timeOffset="113630.5919">20804 11710 1068 0,'2'0'23'16,"0"0"13"-16,0 0 11 0,-2 0 5 0,3 0 4 16,-3 0-1-16,2 0 7 0,0 0-4 0,-2 3 13 0,3 1 1 15,-3 1-6-15,3 3 2 0,0 5 3 0,0 0 7 16,2 6-2-16,-1-1 3 0,3 6-36 0,-2-3-11 15,0 3-2-15,-1 1-1 0,1 0-9 0,0-2-6 0,-1-1-6 16,0-3-3-16,0 2 5 0,-2-5-3 0,0-1 3 16,1-4-9-16,-1 0 6 0,-2-3 3 0,0-2 4 15,0-2 12-15,0 0-9 0,0-2 6 0,0-1-4 0,0-1 5 16,0-1 9-16,0 1 6 0,0-2 16 0,0 1-1 16,0-2 8-16,0-1-11 0,0-4-1 0,0 2 0 0,0-5-15 15,0 1-10-15,0-6-18 0,0 0-8 0,0-2-5 16,0-2 9-16,0-2-4 0,3-3-2 0,-2-2 0 15,3-3 6-15,0 1 0 0,-1-3 2 0,2 2-3 0,0-4-15 16,0 5-21-16,-4 3-38 0,4-2-24 0,1 7-42 0,-1-1-47 16,-4 3-50-16,4 2-56 0,2 3-47 15</inkml:trace>
  <inkml:trace contextRef="#ctx0" brushRef="#br0" timeOffset="114335.0626">21203 11542 2052 0,'0'0'32'0,"-2"-2"23"16,-1-1 20-16,1 0 9 0,-1-1 13 0,0 0 2 15,-2 0 3-15,2 2 7 0,-1-1-23 0,0 0-19 16,1 1-13-16,0 0 0 0,0 1-5 0,3 1 4 16,-2 0 2-16,2 0-6 0,-2 0-20 0,2 0 3 0,0 0-11 15,2 0-13-15,0 0-6 0,-2 1-7 0,0-1-7 16,1 2-8-16,-1-2 12 0,2 2-5 0,-1 1 4 15,-1 1 3-15,2 1-3 0,1 2 3 0,-2 2 2 0,2 0 8 16,-1 7-4-16,0 1-5 0,1 0 5 0,-1 5-5 16,1 2 7-16,0 5 1 0,0 0-3 0,0 5 1 15,1 0-1-15,0 2-1 0,-1-2-2 0,0 0 7 16,1 1-7-16,-3-3-6 0,2-3-3 0,-3-1-8 0,2-3-4 16,0-1 4-16,-2-6 1 0,1-1-7 0,1-2-10 15,-2-6-14-15,1-2-12 0,-1-1-16 0,2-2-21 0,-2-4-34 16,0 0-46-16,0-3-52 0,2-3-44 0,-2-1-52 15</inkml:trace>
  <inkml:trace contextRef="#ctx0" brushRef="#br0" timeOffset="114650.2774">21523 11212 2635 0,'4'-2'43'15,"-3"2"36"-15,-1-5 24 0,3 2 9 0,-3 1 2 16,-1-1 0-16,-1 2-4 0,1-2 3 0,-1 0-44 16,0 1-33-16,-1-1-24 0,1 1-17 0,1 1-12 15,1-1-26-15,0 2-34 0,-2 0-44 0,2-1-72 0,0 1-99 16,0 0-97-16</inkml:trace>
  <inkml:trace contextRef="#ctx0" brushRef="#br0" timeOffset="114825.3935">21669 11833 1646 0,'-4'4'8'0,"0"-4"1"0,-1-3 3 0,2 0-2 15,-2 1 4-15,2-1-29 0,-2-2-28 0,-3-2-39 16,2 1-55-16,1-2-44 0</inkml:trace>
  <inkml:trace contextRef="#ctx0" brushRef="#br0" timeOffset="115510.8527">22329 10964 1254 0,'0'0'27'0,"0"0"36"0,0 0 24 0,0 0 23 15,0 0 16-15,0 0 13 0,0 0 9 0,33-103 9 16,-29 98-31-16,-3 3-32 0,-1 2-24 0,0 0-26 16,0 0-20-16,8 1-34 0,-8 5 7 15,4 5-4-15,-4 5 1 0,3 6 3 0,-2 4 4 0,4 5 1 16,-4 5 6-16,1 4 1 0,-2 1-6 0,0 1 4 15,1-3-1-15,-1-2 1 0,0-2-2 0,2-4 9 16,-2-3-11-16,2-3-3 0,-2-7 4 0,1-2-5 16,-1-4-1-16,0-3 2 0,0-1-4 0,0-4-3 15,0-4-18-15,0 0-14 16,0 0 11-16,0 0-5 0,0 0-6 0,0 0-8 16,34-66-1-16,-34 66-6 0,0 0 5 0,30-80 0 15,-26 56 11-15,3 2 2 0,-1-3 10 0,0-3-1 0,1-2 6 16,-3-2 15-16,3-3-3 0,-1-2 8 0,2-4 0 15,-2-1-2-15,-1 1 0 0,3 0 6 0,1 5 1 16,-2 4-3-16,-3 3 6 0,3 4 6 0,-4 7-2 16,3 6 7-16,-3 2-2 0,-3 5-7 0,0 5 7 15,8 3-26-15,-6 2 0 16,1-1 8-16,0 5-1 0,4-1 14 0,0 7 10 16,1-1 4-16,2 3 5 0,1 5 6 0,-2-3 5 15,1 6 0-15,2 0-4 0,1 0-4 0,-2-1-7 16,3 1-9-16,-1-2-7 0,1 1-6 0,-1-3 2 0,1-2-5 15,-1-2 5-15,1-1-5 0,-1-2-5 0,-2-3 7 16,0-2-2-16,-2-2-3 0,-1-1-17 0,1-3-20 16,-2-1-23-16,-4-2-20 0,0 0-26 0,1 0-54 0,-4-1-53 15,0 0-63-15</inkml:trace>
  <inkml:trace contextRef="#ctx0" brushRef="#br0" timeOffset="116274.3663">22503 11159 764 0,'-8'5'20'0,"-1"-2"14"16,1-2 10-16,5-1 2 0,1 3-1 0,-1-6 1 16,3 3-3-16,2-5-1 0,1 0-23 0,3-2-12 0,0-1-10 15,1-1-6-15,2-4 4 0,4-1-1 0,1-1 3 16,3-2-1-16,1-2 3 0,2 0-4 0,1-1 2 0,1-3 9 16,0 1-10-16,4-3 4 0,-1 0 0 0,2 0 3 15,-1-4 3-15,-1 4 0 0,3-3 8 0,-1-1 17 16,0 3 18-16,-2-4 4 0,-2 3 1 0,-2 1 9 15,1 2 4-15,-1 0 16 0,-5 4 1 0,-1 3-7 0,-3 2 10 16,-4 2 12-16,1 4 18 0,-5 4 7 0,-2-1 13 16,0 4-4-16,-4-1-3 0,2 3-6 0,-2 0-24 15,-1 0-21-15,0 0-23 0,1 0-19 0,-1 4-22 0,-1 0-11 16,-1 0-8-16,0 4-7 0,-1 0-1 0,-1 2 0 16,2 0 6-16,-2 0 0 0,4 3 5 0,-2 0-10 15,2-2 5-15,1-2-2 0,2 3-1 0,0-3 7 0,3 2-7 16,1-1-1-16,-1-1 0 0,3 2 10 0,3-2-6 15,-2 3 0-15,3-1 6 0,-2 1-9 0,5-1 6 16,-3 2 4-16,4-1-1 0,1 0-3 0,0 1 0 0,0-2 6 16,3 2-4-16,-2-3 2 0,2 2-4 0,-1-1-3 15,-1-1 5-15,-2 1 2 0,0-2-2 0,-1 1-5 16,-1 0 2-16,-2-1 2 0,-2 3 9 0,0-3-4 0,-2-1-7 16,-1 2 2-16,-2 1 0 0,0-1-1 0,-1 0 8 15,0-2-3-15,-2 0-7 0,-2 1 10 0,0-2 2 16,-1 0-1-16,0 1 9 0,-2-1 2 0,-4-1-11 0,3 0 3 15,-4 0 1-15,-1-2-4 0,-2 0 0 0,2 1 3 16,-1-1-6-16,0-2-2 0,1 0 1 0,-1-2-4 16,1 0-8-16,-2-1-5 0,4-2-6 0,1-1-10 0,-1-1-3 15,2-3-13-15,1-1-8 0,2-3-15 0,1-2 1 16,3-5-19-16,3-1 2 0,1-2-4 0,2-4 4 16,1-3 10-16,3-3 15 0,3-2 11 0,-1-2 11 15,3-3 25-15,0 2 2 0,0-2 6 0,0-3 3 0,2 2-1 16,-4 0-3-16,4 1 3 0,-2 2-4 0,1 2-4 15,1 3 6-15,-1 3 0 0,0 8 3 0,-2 0 4 16,-1 5 0-16,-4 6 12 0,0 1 6 0,-2 5 13 0,-4 1 1 16,-3 2 0-16,0-1-5 0,0 4 4 0,0-1-3 15,0 2-6-15,-1 1 4 0,-3 2-10 0,0 2 0 0,-1 2 4 16,2 2 10-16,-2 0-13 0,-1 3 12 0,1-1-7 16,-3 3-2-16,4-3-4 0,0 1-1 0,1-1-4 15,2 0-9-15,-3-1 9 0,4 1-9 0,2 0 4 0,1-3-9 16,0 0 7-16,4 0-4 0,2 2 2 0,-1-1-2 15,3-1 5-15,5 1-6 0,-2 0 3 0,5 0 2 0,1 1 4 16,-2-1 1-16,2 0-8 0,0-3 9 0,-1 4-4 16,-1 0 2-16,-5 0 4 0,1-1-23 0,-3 5-42 15,-1-1-19-15,-3 2-33 0,-5 1-41 0,0 0-59 0,-4 2-79 16</inkml:trace>
  <inkml:trace contextRef="#ctx0" brushRef="#br0" timeOffset="117216.0047">20908 13729 1422 0,'-9'6'25'15,"0"-1"26"-15,-1-2 28 0,7-3 19 0,-5 0 5 16,5 0-2-16,0 0 0 0,3-1 2 0,0 1-31 0,1-2-28 15,1 0-27-15,0 2-24 0,-2-2 0 0,1-1-2 16,7 0 9-16,-4-6 8 0,5 1 23 0,3-4 7 16,4-2 13-16,4-1 13 0,1-6 5 0,8-1 11 0,2 0 6 15,4-2-3-15,1-3-12 0,2 1 1 0,0 0-17 16,5-1-7-16,-4 3-11 0,-1 1-10 0,-1 1-9 16,-1 4-7-16,-6 1-3 0,-2 2-8 0,-4 1 4 0,-3 3-2 15,-3 0 2-15,-5 4 4 0,-1 1-2 16,-2 0-17-16,-3 0-25 0,-2 4-26 0,-4 0-24 0,-1 0-44 15,0-1-58-15,0 3-98 0</inkml:trace>
  <inkml:trace contextRef="#ctx0" brushRef="#br0" timeOffset="117603.2616">21106 13263 1941 0,'0'-9'20'0,"0"6"24"0,0-1 12 0,2-1 15 15,-4 3 13-15,2-1 4 0,0 0 7 0,0 2 10 16,0 0-16-16,0-1-13 0,0 2-4 0,0 0-6 0,0 0-3 15,0 0 3-15,0 0-9 0,2 0-6 0,-2 0-9 16,0 2-12-16,1-2-10 0,-1 1-11 0,2 0-12 16,1-1-5-16,-2 6-4 0,4 1 3 0,0 4 2 0,1 6 4 15,2 5-2-15,5 3 4 0,0 8 2 0,0 2-2 16,4 5 10-16,-2 2 3 0,0 3-2 0,0-3-2 16,0 4 3-16,-1-3-1 0,-2 0-1 0,1-2 1 0,-2-6-4 15,0-1-12-15,-3-3-1 0,1-7-5 0,0-4-6 16,-5-3-18-16,1-3-21 0,-2-6-16 0,3-2-24 15,-3-3-13-15,-1-1-16 0,0-3-29 0,-1-3-43 16,3-3-47-16,-3-2-53 0</inkml:trace>
  <inkml:trace contextRef="#ctx0" brushRef="#br0" timeOffset="117949.4981">21772 13015 1411 0,'-4'2'28'0,"-2"2"27"0,3-3 31 16,-2-2 19-16,2 1 16 0,-5 0 5 0,7 0-1 0,-1-1 5 16,2 0-32-16,0-1-26 0,2 2-23 0,-1-2-22 15,1-1-9-15,4-1 10 0,-2-2 1 0,1-1 2 16,3-4 9-16,5 0 1 0,-2 0-3 0,3-2 3 0,4-2-7 0,0 3-14 16,0-1 1-16,2 0-4 0,0 4-11 15,0-2-18-15,2 0-45 0,-4 1-53 0,1 2-48 16,-2 2-57-16,-3 1-58 0</inkml:trace>
  <inkml:trace contextRef="#ctx0" brushRef="#br0" timeOffset="118183.6581">22004 13176 1875 0,'0'3'8'0,"1"-3"14"0,1-3 25 0,0-1 18 16,2 2 21-16,0-4 11 0,0 1 6 0,4-4 10 0,0 0-1 16,2-2-11-16,2-1-26 0,2-2-16 0,2 0-18 15,-2-1-14-15,4 1-7 0,-1-1-3 0,2-2-11 16,1 4-5-16,0-1 7 0,0 0-5 0,0 2-26 16,-2 2-37-16,-1 0-52 0,-1 1-47 0,-2 4-42 0,-1 2-60 15,0 1-65-15</inkml:trace>
  <inkml:trace contextRef="#ctx0" brushRef="#br0" timeOffset="119160.312">21484 14967 885 0,'-8'8'24'0,"5"-4"26"15,1 0 19-15,-1-1 35 0,1-1 15 0,-1 1 33 0,3-3 23 16,-1 0 32-16,1 2-5 0,0-2-4 0,0 0-9 15,0 0-12-15,-2 2-1 0,0-2-22 0,1 1-15 16,-1 1-27-16,1-1-11 0,1-1-30 0,0 1-16 0,0 0-19 16,0-1-11-16,0-1-16 0,1 0-12 0,2 0-6 15,-1-1-10-15,0-1 8 0,2-2 11 0,1-1-3 16,4-5-8-16,3-3 4 0,1-5 5 0,2-3 2 0,5-2 1 16,1-3-2-16,5-4-4 0,0 1-1 0,3-3 6 15,-1 3 2-15,1 1-6 0,-4 1 1 0,2 2 2 16,-6 5 2-16,-1 2-2 0,-6 5 2 0,0 2-4 15,-2 4 0-15,-6 3 2 0,0 1-10 0,-3 4-6 0,0-2-11 16,-3 2-9-16,0 2-19 0,-3 1-24 0,2 2-22 16,-7 3-14-16,3 2-11 0,-3 4-10 0,-2 0-9 15,-5 5-7-15,2 2 1 0,-6 0 6 0,3 0 3 0,1-3-3 16,-4 0-8-16,4-3-12 0,0-4-22 0,4-1-33 16</inkml:trace>
  <inkml:trace contextRef="#ctx0" brushRef="#br0" timeOffset="119545.5745">22250 14079 1078 0,'-15'17'19'0,"0"-5"25"0,1 0 29 16,0-3 15-16,1 1 13 0,2-2 7 0,0-1 3 0,5-3 8 16,1 0-20-16,1 0-23 0,0-4-22 0,3 3-10 15,1-2-12-15,0-1-1 0,1 1 1 0,-1-1 2 0,4 0-2 16,-3-1 19-16,2-1 18 0,2 0 13 15,-1 1 17-15,1-3 1 0,5-1 7 0,1-1-1 0,2-2 11 16,0 0-22-16,4-4-23 0,1-2-21 0,2 2-13 16,2-5-7-16,0 0-13 0,1-2-10 0,1-1-7 0,3 1 1 15,2-5 3-15,-3 2-5 0,1 0-8 0,2-2-29 16,-1 0-42-16,-3 2-43 0,-1 0-63 0,2 3-64 16,-6 2-71-16,-1 2-66 0</inkml:trace>
  <inkml:trace contextRef="#ctx0" brushRef="#br0" timeOffset="119789.7329">22494 14280 1517 0,'-3'11'35'0,"-4"-3"40"0,4-5 17 15,0-1 16-15,3-2 9 0,-3 0 12 0,3 0-2 0,2 0 11 16,-1-4-19-16,2 0-14 0,0 0-4 0,4-1-17 15,-4-3 5-15,3-1-2 0,2-1 10 0,5-1-10 16,-2-4-16-16,3 2-26 0,0-1-15 0,0-3 7 0,2 2-19 16,1-2-11-16,0 0-7 0,1 1 3 0,-2-1-2 15,3 2 1-15,0 1-15 0,-5 1-37 0,4 2-34 16,-4 2-45-16,2 0-56 0,-4 5-53 0,-2 1-45 0,2 3-55 16</inkml:trace>
  <inkml:trace contextRef="#ctx0" brushRef="#br0" timeOffset="120766.3927">22217 15238 965 0,'-2'-13'14'0,"-1"4"18"0,0 0 16 0,3 1 22 0,0 3 23 16,-2 2 11-16,2-1 7 0,2 4 13 0,-2-1-5 15,0 1-13-15,2 0-12 0,-2 1-23 0,1-1-15 0,-1 3-1 16,0 1 16-16,3 4 1 0,-3 5 1 0,2 2 13 16,1 5 7-16,1 7 5 0,-1 7 1 0,0 4-1 15,0 6-18-15,3 4-12 0,-3 5-2 0,1 3-15 0,-1 2-8 16,-2 0-6-16,1 5-10 0,-4-2-4 0,-1-1-6 0,2-2 2 15,-4-4-5-15,-3-1-8 0,3-4 2 0,-1-4 1 16,-1-6 1-16,4-6-4 0,0-6-12 0,-3-5-29 0,5-7-33 16,1-4-20-16,1-5-28 0,3-2-28 0,0-5-45 15,0-5-59-15,5-3-78 0,0-6-43 0</inkml:trace>
  <inkml:trace contextRef="#ctx0" brushRef="#br0" timeOffset="121041.5757">22677 15461 1475 0,'-10'1'26'0,"1"0"35"15,3-1 30-15,1-2 19 0,0-1 12 16,0 3 7-16,5-3-3 0,0 3 1 0,0-1-23 15,0 1-35-15,0 0-14 0,0 0-10 0,0 0 3 0,0 0 2 16,0 0 14-16,0 0 7 0,0 0 2 0,62-83 1 0,-49 66-19 16,4-4-7-16,-1 1-15 0,3 2-6 0,0-2-7 15,0 2-19-15,1-1-4 0,-3 2-14 0,1 3-23 0,-1-1-43 16,-2 4-48-16,-2 0-47 0,-1 2-57 0,-2 2-57 16,1 1-67-16</inkml:trace>
  <inkml:trace contextRef="#ctx0" brushRef="#br0" timeOffset="121244.7126">22892 15529 1853 0,'0'0'23'0,"0"0"10"15,0 0 20-15,0 0 9 0,0 0 1 0,0 0 3 16,0 0-2-16,0 0 2 0,0 0-8 0,0 0-22 0,63-54-13 15,-63 54-49 1,0 0-38-16,0 0-29 0,0 0-47 0,157-127-43 16,-138 113-60-16</inkml:trace>
  <inkml:trace contextRef="#ctx0" brushRef="#br0" timeOffset="122660.9547">22598 16663 1744 0,'6'-10'30'0,"-1"1"21"0,-2-3 8 0,2 4 14 15,-3-1 13-15,-1 4 11 0,3 0 12 0,-4 2 3 0,1 1-25 16,-1 1-20-16,2 2-8 0,-2 0-10 0,-2 3 4 16,4 2 6-16,-1 6-1 0,-1 2 5 0,0 7 1 15,0 4 4-15,0 4 2 0,0 4 1 0,0 4-21 0,0-1-12 16,0 0-10-16,0-1-7 0,0-1-7 0,3-3 2 16,-3 0-10-16,0 0-3 0,-3-2 8 0,3-4-5 15,0 1-4-15,0-4 3 0,0-3 1 0,-1-2-8 0,-1-4 5 16,1-2 2-16,1-3-5 0,-2-3 4 0,0-2 4 0,1-2-5 15,-1-1 2-15,2 0 1 0,0 0-3 0,0 0 3 16,0-2-3-16,0 0-7 0,0-1 1 0,-1-1-2 16,-3-1-3-16,1-1 1 0,-2-3 0 0,2-3-2 0,-3 2 6 15,-2-4-2-15,2 0 1 0,-2-1-5 0,-1 1 6 0,0-2 6 16,1 0-2-16,-1 4 2 0,3-1-3 0,-2 1 5 16,0 3 0-16,0 0 8 0,0 1-6 0,0 1-6 15,0 1 4-15,-1-1-2 0,1 3-5 0,2 1 7 0,-1 1 3 16,0-1-7-16,0 3 4 0,2 0-1 0,1 0 1 15,0 3 0-15,-1-3 2 0,2 3-7 0,-1-2-1 0,1 2-1 16,0-1-1-16,3 1-1 0,-4 1 1 0,4-3-5 16,-1 4 5-16,1-1-5 0,0 1 5 0,1-2 0 15,-1 1 0-15,4 1 1 0,-1-2 1 0,2 1-4 0,2-3-4 16,3 1 10-16,1-2-7 0,3 0 0 0,0-3 3 16,5-2-5-16,5-2 2 0,1-2 7 0,1-1 1 0,5-2-17 15,2 0-13-15,0-3-16 0,2 3-4 0,2-2 3 0,-4 2 2 16,-2 3-12-16,0 1 5 0,-5 1 12 0,-2 1 10 15,-6 2 25-15,-3 1 0 0,-5 1 3 0,-4 2-2 16,0-2 10-16,-4 4-4 0,-4 0 4 0,-2 1 2 0,-4 4-7 16,-3 1-1-16,-3 3 2 0,-2 1-4 0,-6 4-3 15,1-2 3-15,-5 3-3 0,0-1 0 0,-3 4-1 0,2-1 2 16,-1 0-2-16,0-2 5 0,-1 3 7 0,-1-3-2 16,3 0-3-16,1-2 3 0,3-1-2 0,-1-2 2 15,4-3 5-15,1-2-7 0,5-1-1 0,2-2-4 0,0-1 1 16,6-3-2-16,-1-2 2 0,4-1-3 0,0-2-7 15,1-2 7-15,2-5-9 0,3 0-2 0,-1-5 7 0,1 0 2 16,4-5-1-16,-1-2 2 0,3-3 1 0,3 0-8 16,-4-1 10-16,1-1 5 0,4 2-4 0,-4 0-4 0,4-2 2 15,-4 1-8-15,-1 1 8 0,0 2 5 0,1 4-9 16,-1 1 3-16,-3 2 2 0,2 2-1 0,-1 4-1 16,-2 5 9-16,1 0-6 0,-2 4-7 0,-1-1 11 0,0 3-10 15,-1 1 0-15,-1 1 6 0,2 1 3 0,0 0 0 16,-1 6 3-16,2 1 2 0,3 6-1 0,-4 2 7 0,1 4-1 15,2 4-2-15,-2 1-2 0,4 6 1 0,-6-1-4 16,1 4 8-16,-1 0-7 0,2-1 2 0,-3 0 3 0,0 2 5 16,-3-4-7-16,3-1 0 0,0 1-12 0,-3-6-19 15,3 1-18-15,-1-5-27 0,1-5-44 0,0-1-47 16,0-5-33-16,0-2-46 0,0-2-26 0,1-4-40 0,2-3-26 16</inkml:trace>
  <inkml:trace contextRef="#ctx0" brushRef="#br0" timeOffset="123089.2454">23218 16406 1603 0,'0'0'24'16,"0"0"35"-16,0 0 27 0,0 0 31 0,0 0 15 15,-35 42 16-15,35-42 9 0,0 0 1 0,0 0-14 0,0 0-36 16,0 0-22-16,0 0-23 0,0 0-1 0,0 0 5 16,0 0 2-16,0 0 6 0,0 0-8 0,0 0 3 0,0 0-2 15,0 0-8-15,87-101-15 0,-66 74-25 0,4 0-20 16,2 0-52-16,-2-2-39 0,0 0-54 0,-1 6-69 0,-2 3-66 15,0 0-55-15,-6 8-60 0</inkml:trace>
  <inkml:trace contextRef="#ctx0" brushRef="#br0" timeOffset="123300.3867">23437 16524 2542 0,'2'4'5'0,"3"0"14"15,-3-1 2-15,-1-8 5 0,3 3-3 0,-2 1-4 16,-2 0 6-16,0 0-3 0,3 0-2 0,0-3-17 0,-1 0 5 16,5 1-8-16,-4-2 4 0,3-1 6 0,0-2-4 15,2 0 0-15,0-1 0 0,0 0 0 0,1-2-4 0,1-1-20 16,0 0-33-16,2 0-23 0,-1 1-47 0,-1-1-18 16,2 1-47-16,-2-1-26 0,2 5-49 0,-1 0-24 15</inkml:trace>
  <inkml:trace contextRef="#ctx0" brushRef="#br0" timeOffset="125892.13">22799 13089 844 0,'0'-9'17'0,"-2"1"16"0,2-1 15 16,-3 1 9-16,1-1 9 0,-1 1 6 0,2-1 5 0,-4-3 3 15,1 3-6-15,2-2 7 0,-3-1-9 0,3 1 0 16,-1 0 4-16,0-2 14 0,0 2 13 0,0-3 3 16,-1 2-1-16,-1 0-12 0,-2 0-2 0,2-1-7 0,-1-1-10 15,-1 2-17-15,-2-2-17 0,1 1-3 0,-1-1-11 16,-1 1-10-16,-1-1-2 0,1 0-2 0,0-1 1 0,0 1-3 15,-1 0 6-15,-3-2 2 0,1 2 7 0,-2-1 9 16,0 3 6-16,-4-1 0 0,3 2 3 0,-4-1-1 16,-1 2-3-16,2 0-2 0,-3 1-10 0,0 2-4 0,1-2-9 15,-1 2 1-15,-3 3-5 0,0-2 4 0,0 0-9 16,1 2-4-16,-5 1 5 0,1-1-3 0,-1 1-3 0,-1 0 3 16,-1 3-4-16,-1 0-2 0,0 0 15 15,-2 0 8-15,1 3-4 0,1 0 4 0,1 2 0 0,-1-1-3 16,0 1 3-16,2 2 3 0,0-2-3 0,3 3-9 0,2-2-1 15,-1 4 1-15,1-2 2 0,2 1 0 0,-3 0-8 16,6 1 3-16,-4 1-7 0,0 1-1 0,1 0-1 16,-2 1-5-16,0 0 10 0,0 1-8 0,2-2 8 15,-3 1 1-15,1 2-3 0,1-1 2 0,-3 0 1 0,2 0-1 16,-2 2-7-16,2 1 5 0,-3 0 2 0,1 2-7 16,-2 0-4-16,-1 5 8 0,0-2-1 0,0 2 0 15,0 0 2-15,-1 2 2 0,1 2 0 0,0-2 0 0,1 3 7 16,-1 0-6-16,4-2 2 0,0 4 1 0,-3-1-3 15,4 0-5-15,0 2 0 0,0 2 1 0,2-1 4 16,0 1 0-16,1 0-7 0,0 3 5 0,2-1-4 0,1 1 10 16,-1 1-1-16,2 0-8 0,1 1 0 0,1 2-5 15,2-1 8-15,1 1 3 0,4 0-1 0,-2 0-6 16,5-2 1-16,-3 3 1 0,5-3-2 0,-2-2 4 0,3 4 1 16,1-3-11-16,0 1 8 0,2-2-5 0,2 3 4 15,0-2 4-15,1 0 4 0,3 1 0 0,-2-1-4 16,1 3 7-16,0 1 0 0,3 4 0 0,0 1-5 0,0 3 0 15,-2 3-2-15,2 2 2 0,3 3 2 0,-1 1 3 16,-1-1-8-16,4 2 11 0,-1-2 7 0,2-2-1 16,-1-1 7-16,3-3-1 0,2 0-4 0,0-3 0 0,2 0 8 15,0-4-2-15,4 4-11 0,-1-6 6 0,0 3-9 16,2 0-4-16,0 0 4 0,0-1-3 0,0 1-1 0,0-1-2 16,-2-2 1-16,2 3-7 0,-1-2 4 0,1-1 6 15,-1 1-6-15,2-1 1 0,0 1-1 0,1-1 2 0,-2-1 4 16,2 3-3-16,2-1 1 0,-3 0-2 0,0 1 5 15,-1-1 2-15,1-3 1 0,-3 0 6 0,4-2-3 0,-2 0 11 16,-1-3-1-16,3-2 2 0,-2 0-4 0,2-3-7 16,1-2 3-16,-1-2-9 0,0-3 0 0,3 0-1 15,-4-4-8-15,2 1-3 0,4-1 1 0,-4-3 10 0,4-3-13 16,2 3 2-16,0-2-4 0,0 2-3 0,4-3 7 16,-3-2 1-16,2 3-1 0,0-1-2 0,0-2 6 0,-1 1 1 15,-1-1 1-15,-2 0-4 0,1-2 1 0,-3-3-5 16,-1 2-2-16,-3-2 4 0,-2-1-4 0,0-2-3 15,-3-1 0-15,-1-1 3 0,-2 0-1 0,1-1 3 0,-2-1 3 16,-1 0-3-16,1-1-3 0,-1 1 3 0,2 0 3 0,-3 0-3 16,1-2-1-16,3 0-1 0,-2 2-2 0,3-3 1 15,0 1 7-15,-3-1-4 0,4-1-2 0,-1 1 9 16,3 1-1-16,-4-3-1 0,4 0 2 0,-3 0-4 0,1 0 0 16,0 0-1-16,-1 1 1 0,1-3-9 0,0 2 6 15,-1 0-4-15,-1 1 4 0,0-1-5 0,2 0 2 0,-3-1 3 16,2 0-1-16,-1 0 7 0,0 0-12 0,2-2 9 15,-2 0-5-15,-1 1-3 0,3-2 4 0,0 1 7 16,2-1-9-16,0 1-4 0,1-1 7 0,0-1-1 16,2 1-3-16,1-1 11 0,3-2-7 0,0 0-9 0,-1 0 16 15,0-1-4-15,3-1 6 0,2-1-8 0,-1 3 1 16,-1-5 1-16,0 3 1 0,-3 2-1 0,3-3 1 16,1 3-1-16,-4-3-5 0,-2 1 7 0,2 0-3 15,-2 2-4-15,-1-2 4 0,0-2 5 0,-2 2-4 16,-1-2-1-16,-2 1-1 0,0 0-1 0,-3-4 4 0,0 2-1 15,-1 0 4-15,-4-3-7 0,0-1-5 0,-1 3 2 16,-1-1 8-16,-1-3-11 0,1 1 10 0,-2-1-1 16,-1-2-4-16,3-3-8 0,-1 1 13 0,-1-2-3 0,-1 2-6 15,2-3 7-15,-1 2-5 0,2-1-1 0,-2 2-4 16,-1-1 20-16,-1-3-14 0,0 5 0 0,0-1 0 16,-2-2 1-16,1 0-1 0,-3-1 2 0,-1 1 1 0,-3-3-9 15,2 1 6-15,0-3-4 0,-6-2-2 0,1-1 1 16,1 0 2-16,0 0-5 0,-3-2 2 0,3 1 1 0,-2 0-6 15,-3-1 11-15,4-1-1 0,-5 3-1 0,0-4-2 16,2 2 2-16,-4-3 9 0,3 3-11 0,-3-4 2 16,4 1-1-16,-4-2 4 0,3 1-4 0,-1 0 5 0,-1-2 5 15,0 2-15-15,0-2 13 0,-1 1 1 0,-2 2-3 16,0-1-2-16,1-1 2 0,-3 2-6 0,1 0 0 16,-1 2 9-16,0-2-13 0,-2 4 8 0,2-1 1 0,-3 0 0 15,1 0-4-15,-1 0 4 0,-1-1-3 0,-3-1 0 16,1 0 8-16,-1 0-7 0,-1-1-1 0,-1 0 5 15,-1 0 1-15,0-1 0 0,-3 1-1 0,3 0-1 0,3-1-1 16,-5 2-3-16,0 1-2 0,-2 1-3 0,3 1-7 16,-2 1-5-16,4 2-3 0,-6 0 0 0,2 2 0 0,1 1 3 15,1 0-6-15,0 2-1 0,-2 0 1 0,1 1 4 16,-3 2 6-16,-1-1-3 0,2-2 2 0,-2 3 3 16,-2 0-2-16,5-1 12 0,-3 2 4 0,2-1-1 0,-1 0-2 15,5-1 1-15,-3 2-4 0,1-1-4 0,-3 2 8 16,6-1-6-16,-4 4-6 0,0-1-5 0,0 2 3 15,1 1 1-15,0 0-1 0,0 4 0 0,1 1-3 16,-2 1-2-16,-1 2-1 0,1 1-2 0,0 2-3 0,0 1-3 16,-3 1-3-16,0-1 6 0,-4 3 10 0,2-1-7 15,-1-1 15-15,0 1 7 0,-1 0-2 0,1 0 2 16,1 2 8-16,1-1-1 0,1 2-7 0,1-2 7 0,3 4-5 16,-1-2-2-16,3 0 6 0,3 2-1 0,2-3-2 15,2 3-1-15,1 0-1 0,7 0-1 0,-1 0 1 16,2 0-2-16,5 0-2 0,2 3-9 0,-3-3-12 0,4 3-13 15,0-1-13-15,0 1-16 0,2 1-13 0,0 1-16 16,-2-1-26-16,1 2-4 0,1-1 0 0,-1 0-2 16,1 0-13-16,0-4-10 0,-1 3-22 0,-1-1-15 0,3 0 6 15,-3-2-4-15,0 0-29 0,0 0-37 0</inkml:trace>
  <inkml:trace contextRef="#ctx0" brushRef="#br0" timeOffset="126494.535">23779 13733 844 0,'0'0'16'0,"0"0"17"0,0 0 11 0,0 0 4 0,0 0 0 16,0 0 2-16,0 0-2 0,0 0-1 0,0 0-11 15,0 0-11-15,0 0 1 0,0 0 7 0,0 0 15 0,0 0 13 0,0 0 9 16,0 0 17-16,0 0 9 0,0 0 6 16,0 0-7-16,129-104-7 0,-94 83-5 0,2-1-18 15,4-2-6-15,3-1-17 0,0-1-13 0,2-1-8 0,-2 2-8 16,-1-1-1-16,-4 2-10 0,1-1 3 0,-5 2 2 15,-2 0 1-15,0 1 1 0,-6 3-6 0,-2 0-19 0,-3 2-33 16,-3 2-14-16,-3 3-39 0,-2 3-26 0,-6-1-57 16,0 3-56-16</inkml:trace>
  <inkml:trace contextRef="#ctx0" brushRef="#br0" timeOffset="126881.7954">24288 12918 965 0,'-20'-5'25'0,"2"1"30"0,-1-1 23 0,5-1 22 0,-4 2 14 16,7 1 18-16,-1 0 20 0,4 2 11 0,1-3-19 16,3 3-29-16,0-2-23 0,3 3-21 0,1-3-14 0,1 3-17 15,-1 0-22-15,4 0-14 0,-3 0-8 0,2-2 1 16,4 0-3-16,1 0 3 0,3-1-2 0,1 2-5 15,7-3 4-15,1 1 3 0,1-1 3 0,8 2-1 0,-1-1 3 16,6 0-5-16,-1-1 6 0,3 2 4 0,3-2-5 16,-2 1 5-16,1 2-4 0,-2-2 1 0,4 2-1 0,-7-2-1 15,0 2-1-15,-5 1 1 0,-1 1-4 0,-6 2 1 16,1-2-1-16,-5 3 1 0,-4 0 1 0,-2 0-1 16,-1 1-2-16,-4 2 6 0,0 1 1 0,-2 1-1 0,-3 2 0 15,1 0-1-15,-4 1 4 0,-1 5-2 0,-2 0 5 16,-3 2-9-16,-3 1 1 0,0 2 1 0,-2-1 5 15,-4 1-3-15,-2 1-4 0,3 0 2 0,-2-1-2 0,1 0-12 16,-3 0-15-16,6 2-15 0,-4-2-21 0,4 2-27 16,0-4-34-16,1 1-31 0,1 1-53 0,1-1-39 15</inkml:trace>
  <inkml:trace contextRef="#ctx0" brushRef="#br0" timeOffset="134564.9687">10911 15347 1690 0,'-6'2'21'0,"1"-3"33"15,2-3 8-15,1 0 21 0,2 1 6 0,-2 3 5 0,1-3-8 16,1 3 0-16,0-1-15 0,1 0-34 0,-1-1-13 15,2 1-24-15,1-3-2 0,0-1-5 0,2-2 14 0,3-1 6 16,3-2 5-16,0-2 14 0,5-1 14 0,1-3 8 16,4-1 5-16,1-4 0 0,5 4 0 0,-3-5-5 15,1 3-5-15,3-2-13 0,-1 1-9 0,0 3 0 0,0 0-14 16,0 4 4-16,-2 0-2 0,-1 2-9 0,0 2-3 16,1 1 0-16,-3 1 4 0,-1 3-16 0,1 1 11 0,-2 1-1 15,-4 2-5-15,1 3 2 0,-6 1-1 0,3 3 2 16,-2 0-4-16,-4 5 10 0,1 1-4 0,-4 4-5 0,-2 2 7 15,0 2-2-15,-1 1 7 0,-6 3-4 0,1 2-2 16,-3-1 7-16,-2 1 0 0,-1 0-2 0,-1-1 1 16,-2 1 1-16,0-1-6 0,0-2 0 0,-2-2 1 0,1 3-4 15,-1-4-4-15,1 1 4 0,1-3-3 0,2 1 3 16,0-2 0-16,0 0 3 0,2-2-8 0,1 0-11 16,2-2-19-16,0-2-27 0,1 0-40 0,3-2-45 0,-3-1-33 15,4-2-47-15,0-1-53 0,0-2-37 0</inkml:trace>
  <inkml:trace contextRef="#ctx0" brushRef="#br0" timeOffset="134748.1005">11232 16002 1711 0,'3'6'5'0,"-2"1"24"0,3-5 27 0,-1-4 11 0,-1-1 14 16,-2 3 5-16,1-2 6 0,2 2-1 0,-3 0-1 15,0-2-18-15,0 1-19 0,1-3-19 0,-1 3-12 16,4-1-8-16,-1-3-24 0,-2-1-25 0,3 0-55 0,-1-1-59 16,2 1-62-16,-4-2-61 0</inkml:trace>
  <inkml:trace contextRef="#ctx0" brushRef="#br0" timeOffset="135226.4141">11739 15048 1952 0,'1'-1'25'15,"1"2"20"-15,0-3 18 0,1 0 18 0,-1 2 15 16,-1 0 14-16,1 0 10 0,-1 2 5 0,-1-2-19 0,0 0-16 16,0 0-7-16,2 0-12 0,0 1-12 0,-2 0-8 15,0-2-13-15,0 2-3 0,0-1-8 0,0 1-4 16,0-1-9-16,0 1-8 0,0-1-3 0,0 0-15 0,0 1-23 15,1 2-35-15,1-3-46 0,-2 0-57 0,1 3-67 16,4-1-80-16</inkml:trace>
  <inkml:trace contextRef="#ctx0" brushRef="#br0" timeOffset="135673.7149">11821 15625 2623 0,'8'8'11'15,"-6"-4"17"-15,1-1 5 0,5-6 4 0,-8 3 1 0,0 0 4 16,0 0-5-16,0 0-2 0,0 0-11 16,0 0-13-16,0 0-7 0,1 0-7 0,-1 0 2 0,0 0-7 15,0 0 7-15,0 0 2 0,0 0-2 0,2 0-8 0,-2 0-15 16,2 0-23-16,-2 0-43 0,0 0-27 0,0 0-26 16,1 0-46-16,-1 0-45 0,0 0-49 0</inkml:trace>
  <inkml:trace contextRef="#ctx0" brushRef="#br0" timeOffset="139529.3081">15747 16791 1539 0,'0'0'28'0,"0"0"3"16,0 0 7-16,-40-31 8 0,40 31 5 0,0 0 4 0,0 0 1 15,0 0-9-15,0 0 1 0,0 0-2 0,0 0-1 0,-32-49-5 16,32 49 8-16,-11-38 10 0,9 26 7 0,4 2 12 16,-2 0 6-16,0 0 7 0,1-1-6 0,1 3 6 0,0-2-9 15,-1 2-12-15,1 0-5 0,1 1-15 0,0-1-13 0,2 2-15 16,-1 0-8-16,3 1-7 0,-2 0-1 0,1 1-1 15,5 1-5-15,-3 1 2 0,5 2-5 0,1 3-4 0,0 1 13 16,3 5-4-16,4 1 2 0,-2 7-6 0,1 0 6 16,2 7 0-16,1 1 6 0,0 6-13 0,-1 3-13 0,0 3-13 15,-1 3-11-15,0-1 0 0,-5 2-8 0,1-4 0 0,-2-1-7 16,-3-5 17-16,-4-2 8 0,0-7 19 0,-2-5 4 16,-1-4 9-16,-4-4 5 0,1-4 0 0,-2-1 10 0,0-4-1 15,-2-5-18-15,1-2 0 0,-3-5-9 0,3-2-1 16,-3-6-5-16,-1-4-14 0,1-3 0 0,1-3 3 0,-2-2-6 15,5 0-2-15,-1-2-1 0,1 1 1 0,0-4 5 16,1-1 5-16,-1 1 6 0,2-2-4 0,-2-2 12 0,2 1 11 16,-2 0-3-16,0 2 5 0,0 1 2 0,0 1 8 0,-4 2 11 15,4 5 17-15,-1 3-4 0,-1 4 8 0,1 1 7 16,-1 5 6-16,2 2-9 0,-2 5-2 0,2 1-12 0,0 8-10 16,0 0-2-16,0 0-4 0,0 0 0 0,0 0 5 15,0 0 1-15,0 0 1 16,0 0 6-16,0 0 6 0,0 0-7 0,72 106 2 15,-61-84 1-15,4 5-7 0,-2-2-4 0,1 1-2 16,1 0-12-16,-3-5-5 0,-1 0 4 0,3-2-1 0,-4-2-7 16,0-4-9-16,-1-4-4 0,0-2-25 0,-2-2-11 15,-1-3-8-15,1-4-21 0,-2-1-32 0,0-6-41 0,0 0-38 16,-2-7-50-16,2 0-65 0</inkml:trace>
  <inkml:trace contextRef="#ctx0" brushRef="#br0" timeOffset="139725.4401">16539 16078 1732 0,'0'2'15'0,"2"-2"23"0,-2 1 8 0,2-5 15 0,-2 2-7 16,0-3 7-16,1 3-4 0,2-5 8 0,1-5-10 16,-3 0-20-16,7-2 0 0,-2-4-7 0,2-1 12 15,2-2-6-15,1-2 13 0,-2 0-11 0,6-1-9 0,-3 1-5 16,-1 1-9-16,3-2-5 0,-2 2-3 0,0 0-40 15,1 3-51-15,-4 2-37 0,2 3-48 0,-1 2-65 0,-4 4-58 16</inkml:trace>
  <inkml:trace contextRef="#ctx0" brushRef="#br0" timeOffset="140002.6303">16505 15791 2175 0,'-2'-16'18'0,"-4"2"26"0,1-2 17 0,0 0 12 16,4 2 4-16,-6 2 0 0,2 4-1 0,2 1 4 15,3 2-28-15,-1 2-20 0,1 1-18 0,0 2-19 0,1 1-1 16,2 3 3-16,1 2-3 0,2 5 2 0,1 1 8 15,3 5-8-15,2 7 4 0,5 1 3 0,-3 3 0 0,5 2-30 16,-1 1-26-16,2 0-38 0,2-4-30 0,-3 2-28 16,2-4-45-16,-1-4-38 0,-2-2-38 0,-3-2-14 0</inkml:trace>
  <inkml:trace contextRef="#ctx0" brushRef="#br0" timeOffset="140234.7821">17094 15628 2052 0,'-1'-3'22'0,"1"-2"13"0,0-4 24 0,1-1 13 16,1-3 20-16,0 0 20 0,2-5 14 0,2-2 2 16,2-1-10-16,0-4-13 0,5 0-23 0,0 0-14 0,-1-1-23 15,2-1-13-15,1 4-18 0,-1-1 0 0,-1 3-14 16,1 2 0-16,-2 2 1 0,0 0-1 0,-2 5 2 15,0 0-5-15,-2 2-20 0,1 4-33 0,-2 0-43 0,-2 1-54 16,-2 2-63-16,-2 2-58 0,4 1-78 0</inkml:trace>
  <inkml:trace contextRef="#ctx0" brushRef="#br0" timeOffset="140476.9451">17108 15163 2289 0,'0'0'33'0,"0"0"20"0,0 0 23 0,3-2 10 16,-1 2 0-16,0 0 5 0,-2 0-3 0,1 0-5 16,3 1-33-16,-4 0-20 0,3 1-24 0,2 3-3 0,-1 0-1 15,2 6-4-15,2 2 8 0,4 1 6 0,-2 6 2 16,3 2-7-16,2 2 8 0,0 4-16 0,0 2-30 0,3 2-44 15,0-1-56-15,-2 6-51 0,2 1-59 0,0-1-48 16,1 3-61-16</inkml:trace>
  <inkml:trace contextRef="#ctx0" brushRef="#br0" timeOffset="141218.4454">17266 17132 1539 0,'-4'-4'22'0,"-2"1"15"15,1 1 12-15,7-1-4 0,-4 3-3 0,2-1-2 0,-2 0-6 16,4 2 0-16,0 0-25 0,3-1-13 0,-1 3-15 15,0 1 6-15,5-1 2 0,-1 3 5 0,2-2 6 0,3 3 19 16,1-5 14-16,-1 3 6 0,1-3 5 0,4-1-1 16,-1-1 1-16,-1-1 5 0,1-1 8 0,1-3-14 0,-3 0-9 0,0-2-4 15,-1-2 1-15,0 0 5 0,-2-2-2 16,0-1-8-16,-3-2-8 0,0 1-5 0,0-3-4 16,-3 1-1-16,2-2 1 0,1 0-12 0,-2 1-1 0,2-2 2 15,-1 2 1-15,1-1-2 0,3 2 3 0,-3 0-2 0,4 1-2 16,-2 0 1-16,1 1 2 0,1 3-2 0,-2 3 1 15,5-2 2-15,-2 6-4 0,-1 1 1 0,1 2 2 16,2 2 9-16,-2 1 1 0,3 6 0 0,1 6-1 0,1 0 1 16,1 4 3-16,0 2-2 0,0 4 1 0,2 4-7 15,-3 2-1-15,2 1 4 0,-3 2-7 0,2 4 2 0,-2 3-1 16,-2-2 4-16,3 3-7 0,-3 1-5 0,-2-1 6 16,3-2-6-16,-4-1 5 0,-1-5-2 0,-3-1 2 0,-1-3 0 15,0-4-4-15,-5-2 9 0,0-1 0 0,0-4 5 16,-2-3-9-16,-2 1 8 0,-2-2-1 0,2-1-2 0,-3-6 9 15,0 2 3-15,-1-3 12 0,0 0 7 0,-2-3 17 16,-2-1 3-16,1 0 4 0,-1-1 6 0,-2-1 8 0,0-2 0 16,-2-2-5-16,-1-1-6 0,-1-1-3 0,0-3-7 15,0-1 4-15,-2-3 4 0,3-5-5 0,-3 1 4 0,-1-6-5 16,1-2 9-16,-2-4-11 0,1-1-1 0,1-2-9 16,-1-3-8-16,1 0-7 0,2 0-13 0,3 3-4 15,1-2-18-15,2 3 3 0,3-1-16 0,1 1-29 0,2 0-28 16,-1 0-37-16,4-2-26 0,2-2-54 0,1 1-47 15,0 1-61-15,2-2-58 0,4 1-57 0</inkml:trace>
  <inkml:trace contextRef="#ctx0" brushRef="#br0" timeOffset="141496.6321">18075 16298 2542 0,'0'-3'7'16,"1"1"16"-16,2-1 6 0,0-1 5 0,-3-3-2 16,0 2-4-16,0-3 6 0,0-2-8 0,2-2-5 0,-1-1-12 15,2-2-9-15,2 0-5 0,2-1 4 0,-1-1-1 0,6-1-2 16,-2 1 8-16,2 0 1 0,1-1-10 0,0-2 2 15,3 4-1-15,-3-2-2 0,4-1 1 0,-4 2-26 0,4 0-32 16,-3 2-30-16,3 0-37 0,1 1-45 0,-2 1-39 16,-2 2-43-16,-2 0-51 0</inkml:trace>
  <inkml:trace contextRef="#ctx0" brushRef="#br0" timeOffset="141729.7893">18680 15615 2063 0,'2'1'26'0,"-1"-1"20"0,2-3 22 16,0 1 4-16,-3-1 1 0,2-2-2 0,-1-2 6 0,-1-1-4 16,3-1-28-16,1-4-16 0,-1 0-27 0,2-2-1 15,0 0-2-15,4-1-1 0,-1-1-2 0,1-3 4 16,4 1 2-16,1-3-6 0,2 2 8 0,-2-1-15 0,5-1-30 15,-3 1-25-15,1 3-46 0,-1-1-41 0,-2 2-46 16,1 1-41-16,-1 3-56 0</inkml:trace>
  <inkml:trace contextRef="#ctx0" brushRef="#br0" timeOffset="142618.3873">19040 14708 695 0,'-9'3'17'0,"-5"-2"18"15,4-1 9-15,-1 1 13 0,-5 3 5 0,2-1 7 16,-2 2 8-16,0 0 12 0,-4 2-8 0,-1 0 19 0,0 0-6 16,-4 3-6-16,-2 0 7 0,-3 2 9 0,-1 2-1 15,-1 4 1-15,-3-1-3 0,0 3-25 0,-1 3 8 16,2 2 1-16,-1 2-19 0,1 1-10 0,1 3-9 0,0 1-11 15,1 2-3-15,1 2-10 0,1 0-13 0,1 3-3 16,-1-2 3-16,3 4-1 0,1 0 3 0,-3-3-2 0,6 4-4 16,-2 0-1-16,0-2 3 0,0 3-2 0,0-1-1 15,0 2 3-15,0-1-7 0,0 2 2 0,2-1-3 0,-2-1 3 16,-1 1-3-16,1 0-4 0,3-1 5 0,1-2-7 16,3 1 3-16,3-1 6 0,-1 0 2 0,7-2-7 15,2 2 11-15,6 0-3 0,1-2-5 0,1 2 2 0,6 0 2 16,2 0-5-16,4-2 0 0,3-1-2 0,3 2-10 0,3-5 4 15,0 1-10-15,5-4-2 0,0-2-5 0,3-2-2 16,0-2-2-16,1-3 3 0,1-3 2 0,0-4 6 16,3-2 11-16,-4-2-2 0,5-6 6 0,-3-2-4 0,2-4 8 15,0-4 4-15,2-2-7 0,-3-3 1 0,6-1-2 16,-2-4 5-16,1-3 1 0,2 0 3 0,-1-3-4 16,-1-2-1-16,0-2 9 0,1-4 6 0,-3-1 6 0,-1-1 6 15,1-1 2-15,-4-3 8 0,1 1-6 0,-2-4 10 16,-1 3-2-16,1-2-5 0,-4 1-6 0,2-1-6 15,-4-2-7-15,1 4-3 0,-2-3 4 0,4 1-9 0,-6-3-2 16,-1-2-4-16,2 0 1 0,0-5 0 0,0 0 0 16,2-5 4-16,0-4-2 0,0-3-7 0,-1-3 5 0,1-1 1 15,0-2-1-15,-1-2 3 0,-2 0-3 0,-3 0-3 16,-5 1 3-16,-2 0 3 0,-2 2-1 0,-5 2-1 16,1 2-1-16,-7 2 0 0,-4 4 6 0,0 4-4 0,-4 3-2 15,-6 5-2-15,1 5-2 0,-8 1 1 0,-1 4 1 16,-3 3-2-16,-1 3-2 0,-4 1 0 0,0 7 1 15,-1 0 5-15,-7 5-7 0,2 5-19 0,-2 4-12 16,-5 6-31-16,0 4-35 0,-5 7-41 0,-3 6-47 0,-5 7-57 16,-2 6-52-16</inkml:trace>
  <inkml:trace contextRef="#ctx0" brushRef="#br0" timeOffset="143441.9428">17292 15369 459 0,'-9'-15'20'0,"-1"1"15"15,0-1 17-15,0 2 16 0,-3 1 16 0,1 0 9 16,2 3 2-16,-2 2 9 0,0 1-17 0,-1-1-9 15,0 3-17-15,-2-1-2 0,0 2 10 0,-2 1 1 0,-2-2 4 16,2 4 2-16,-4-1 11 0,1 1 4 0,1 1 14 16,-3-1-9-16,0 0-21 0,-2 0-7 0,2 2 2 0,-4-1-5 15,3 0-10-15,-2-1-9 0,2 3-14 0,-4-1-7 16,4 1-4-16,-4 2-1 0,-3-1-4 0,1 3-3 0,-2 1-3 16,-2 2 1-16,-1 2 13 0,-1 1-4 0,-1 4 11 15,-2-1-1-15,0 5 5 0,-1 0 2 0,-1 4-5 0,-2 0 7 16,2 3-13-16,2-1 1 0,-1 5-2 0,2 0-12 15,2 2-2-15,5-1-7 0,0 5-3 0,4 1-1 0,2 1-4 16,1 2 5-16,5 0-9 0,2 4 6 0,3 2-1 16,4 3 3-16,0-1 3 0,4 1-4 0,5 6 4 0,1-2-2 15,7 4 7-15,1 0-4 0,4-3-1 0,4 0-5 16,5-3 5-16,1 0-7 0,4-5 4 0,4-3-3 16,3-5-6-16,3-4-4 0,4-4 1 0,2-2-3 0,3-5-3 15,2-5-1-15,2-3-3 0,4-5-6 0,-2-7 10 16,2 0 6-16,3-5-4 0,1-1 9 0,2-8-5 0,3-1 9 15,1-5 3-15,-3-2 2 0,4-4-5 0,1-5-2 16,-3-4 7-16,-2-4-7 0,-1 0 8 0,-8-7-6 16,0-5-1-16,-5 1 1 0,-4-4 1 0,-1-2 4 0,-5-2 1 15,-2-3 3-15,-2 4 3 0,-3-3 1 0,-1 0 8 16,-3 0 8-16,0-3 1 0,-5-1 2 0,-3-3 1 0,-2-4 1 16,-3-4-6-16,-5-4 3 0,-3-3-7 0,-5-2 0 15,-4 0 2-15,-4 0-2 0,-4 0 3 0,-2 2 9 16,-5 4 16-16,-2 0 9 0,-3 4 3 0,-1 2-11 0,-3 2 3 15,-1 8-3-15,-1 1-7 0,-1 5-7 0,-1 5-17 16,-1 4-4-16,-1 6-4 0,0 6 5 0,-1 5-9 16,-4 7-1-16,2 2-2 0,1 7-1 0,-4 8-3 0,-2 6-2 15,0 7-1-15,-3 10-2 0,-1 5 1 0,-3 9-2 16,-1 7 1-16,-2 6-18 0,1 9-2 0,-5 5-24 0,2 2-13 16,0 3-17-16,-1 2-36 0,3 1-25 0,1 1-39 15,-1 1-19-15,4-1-39 0,3-1-40 0,1 2-54 0</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1T16:56:20.116"/>
    </inkml:context>
    <inkml:brush xml:id="br0">
      <inkml:brushProperty name="width" value="0.05292" units="cm"/>
      <inkml:brushProperty name="height" value="0.05292" units="cm"/>
      <inkml:brushProperty name="color" value="#FF0000"/>
    </inkml:brush>
  </inkml:definitions>
  <inkml:trace contextRef="#ctx0" brushRef="#br0">6746 5579 655 0,'1'-2'13'0,"1"1"17"15,-2-1 23-15,2-1 15 0,-2 3 14 0,0-1 8 16,0-2 9-16,0 3 14 0,1 0 8 0,-2-5-3 15,2 4-22-15,-1-1-2 0,0 0 10 0,0-1 4 16,3 2 6-16,-3-2-6 0,0 1-18 0,2 2-4 0,-2-3 3 16,0 3-8-16,1 0-22 0,1 0-12 0,-2 0-12 15,0 0-5-15,0 0 5 0,1 0-13 0,-1 0-1 16,2 0-4-16,-2 0 4 0,0 0 0 0,0 0 2 0,-2 0-1 16,4 0-4-16,-2 0 1 0,0 0 4 0,0 0-3 15,0 0 0-15,0 0-1 0,-2 2-5 0,4-2-1 16,-4 0 2-16,1 0 8 0,1 0-11 0,0 0-3 0,0 0 0 15,0 1-5-15,0-1 2 0,0 2-7 0,0-2-2 16,0 0-17-16,0 0 7 0,0 3 1 0,0-2-8 16,0-1-1-16,0 0-6 0,0 3 6 0,0 0-7 0,0 2 12 15,0 1 2-15,1-1-1 0,1 5 7 0,0 0 3 16,-2 2 11-16,3 0-9 0,0 2 6 0,-1-2 0 16,1 3-1-16,-3-1-1 0,2-1 1 0,1-1-4 15,-2 0-2-15,1-2 5 0,-2 1-2 0,3-3-7 0,0 0-11 16,-3-2-6-16,3 1-7 0,-1-2 0 0,-2-2 1 15,3 2-3-15,0-1 5 0,-3-1 3 0,2 0 7 16,-2 1 4-16,1-2 10 0,1 1 0 0,0-1-3 0,-2-1 5 16,0 1-5-16,1-2 6 0,-1 0 2 0,0 0 3 15,0 0-3-15,2 0 2 0,-2-2 1 0,0 2 5 16,1-1 0-16,1-3 1 0,4-3 1 0,-1-3 0 0,3-2-1 16,3-1-5-16,3-6 1 0,2-2-4 0,6-3-4 15,0-3-1-15,5-3-2 0,1 1-4 0,4-1 0 16,-2-2 2-16,3 1 6 0,2-1-7 0,-3 3 0 0,1 2 3 15,-3 0 1-15,-2 4 3 0,-3 0 5 0,-1 5 3 0,-6-2-9 16,1 3 12-16,-5 2 5 0,2 1-10 0,-5 4 7 16,-2-1-4-16,-1 1 2 0,0 3-6 0,-2 1 5 15,-1-1-9-15,1 2-5 0,-1 0 9 0,-3 0-6 16,1 4 6-16,0 0-7 0,-3-3-1 0,2 4-11 0,-2 0-3 16,0 0-12-16,-2 0-13 0,2 0-27 0,0 2-28 15,-2-2-35-15,1 2-41 0,-1-2-35 0,1 0-42 16,-1 2-28-16</inkml:trace>
  <inkml:trace contextRef="#ctx0" brushRef="#br0" timeOffset="2639.8749">17572 5426 1171 0,'0'-5'15'0,"-2"1"21"0,2 1 26 0,2-4 19 0,-1 3 5 15,1-1 0-15,-1-1 3 0,1 5 7 0,0-4-18 16,-1 4-12-16,1-2-18 0,-1 1-12 0,1 2 1 0,0 0 2 16,-2 0-8-16,1 0-10 0,-1 0 6 0,0 0-22 15,0 1-5-15,3 0-10 0,-3 0-5 0,0-1-5 16,0 2 1-16,0-1-1 0,-3 1 5 0,3 2 9 0,0 1-2 15,0 1-2-15,0 3 3 0,-1 3 9 0,1 3-5 16,-2 2 7-16,0 2-1 0,1 2-2 0,-2 1 1 16,1 1 2-16,-1-4-1 0,3 2-5 0,-3-2 10 0,3-2 2 15,0-2-10-15,0-2 3 0,1-4 3 0,1 1-2 16,-1-3 3-16,1-3-7 0,0 1 0 0,-1-3-8 16,1-1 8-16,-1-1-2 0,-1 0 1 0,2 0 7 0,0-2 0 15,4 1 8-15,-2-4 3 0,6 1 5 0,3-4-4 16,4-1 5-16,5 0 4 0,3-4-10 0,5 1-3 0,0-2-3 15,3-1-3-15,2 1-6 0,0-1 4 0,2 1-1 16,-4-1-10-16,3 0 3 0,-1 0 4 0,0-1-5 16,-2 1-3-16,0-1 6 0,-3 1 0 0,0 2-3 0,-5-1 3 15,4 0 3-15,-7 0-1 0,3 2 2 0,-1-3 1 16,0 2-5-16,-2 2-1 0,-1 0 1 0,1-1 4 16,-4 0-4-16,2 5 3 0,-7-2-1 0,0 4-1 0,-3 0 6 15,1 2-3-15,-5-1 0 0,-3 2-6 0,2-1-7 16,-2 1-26-16,-1 1-19 0,0-1-50 0,-2 2-60 15,1-3-68-15</inkml:trace>
  <inkml:trace contextRef="#ctx0" brushRef="#br0" timeOffset="5592.862">16819 5624 1119 0,'0'-4'10'0,"0"2"26"0,0-1 12 16,4-2 0-16,-4 2 6 0,1-1-4 0,2 0 6 0,-3-1 5 15,2 0 13-15,0 0-21 0,-2-2-3 0,2 1 8 16,0 2 2-16,-2-3 11 0,1 1 12 0,-1 0 7 16,2-1-19-16,0 1 1 0,-2-1-2 0,1 0 1 0,-1 0-3 15,2 0-5-15,-2 1-17 0,1 1-10 0,-1-2-8 16,0 0 1-16,0 0-11 0,4-1-5 0,-4 3-8 16,1-2-4-16,-1 0 1 0,0 0 1 0,0 0 5 0,2 0-9 15,-2 0 14-15,0 1 14 0,0 1 11 0,0-2 4 16,0 0-1-16,-2 2-5 0,2-2 1 0,-1-1 4 15,1 2-14-15,-4-2-18 0,3 1-9 0,-2-2 3 0,-2 1-3 16,1-2 2-16,-1 0-7 0,-2 1 4 0,2 0 2 16,-1-1 1-16,-1 0 1 0,-2 0-5 0,1-2-1 0,0 0 2 15,-2 0 7-15,0 0-8 0,0 0 2 0,-2-1 2 0,1-1 1 16,-3-1-3-16,3 2 3 0,-2 0 1 16,-3-3-4-16,2 1 2 0,-2 0 1 0,0-2 0 0,-1 2-8 15,1-2 4-15,-5 0 2 0,1 3 2 0,1-2-7 0,-2 0 2 16,1 0 2-16,1 1-4 0,-3 0 7 0,0 1-2 15,0 0-1-15,2 0 0 0,-2-1 3 0,0 2 0 16,2-1-4-16,-4-1 4 0,0 3-5 0,2-2 1 0,-2 1-1 16,1 0-2-16,-3 0-4 0,1-1 4 0,3 1-5 15,0 1 3-15,0 2 0 0,0-1 1 0,0-2-4 16,2 4 2-16,2-1 7 0,-2 0-8 0,2-2 8 16,1 5-3-16,0-3 3 0,-1 0-3 0,2-1 3 0,-2 1-1 15,2 0-4-15,2 1 13 0,-2-1-7 0,1-1 1 16,0 1-2-16,1-1 12 0,1 2-6 0,-2 0 3 15,4-2-2-15,-5 4-5 0,2-2 1 0,0-1-5 0,1 1 5 16,-4 1-6-16,2-2 6 0,0 1-1 0,2 1 1 16,-4-1-2-16,4 1 7 0,0-1 1 0,-4 1-5 0,4-1-4 15,-4 4 3-15,1-4-1 0,-2 1-1 0,1 1-1 16,3 2-4-16,-5-4 5 0,1 1-1 0,3 1 2 16,-1-1-8-16,-1 2 7 0,0-2 1 0,0 1-2 15,0-1 1-15,3 4-2 0,-3-4 2 0,0 2-1 0,0-1 3 16,3 1-7-16,-3 1-1 0,-3-2 8 0,5 1-1 15,-3 0-2-15,1 1-3 0,0 0-5 0,-3 0 5 16,3 0 0-16,0-1 2 0,-2 0-10 0,-2 1 4 0,4-1 1 16,-4 2 1-16,1-2 5 0,2 1-1 0,0 0 1 15,0-2-2-15,1 2 7 0,-2 0-1 0,3 0-2 16,-1 0 2-16,1 0 4 0,-2 1-4 0,2-2-2 0,-1 2 1 16,-1-2 0-16,1 2-5 0,0-1 1 0,-1 3-1 15,0-5 1-15,2 4 4 0,-3-2-3 0,0 2-2 16,1 0 2-16,1-1-1 0,0 0-1 0,-1 0-1 0,1 1 0 15,-2-1-7-15,2 0 5 0,1 1 1 0,-3-1-2 16,3 1-3-16,-1-1 1 0,1 1 2 0,-3-1-3 16,2 1 5-16,2 1-2 0,-4-1-3 0,3 1 1 15,-2-2-1-15,1 1 7 0,0 0-9 0,0 1 8 0,-1-1-6 16,-2 0-5-16,1 0 6 0,2 1-8 0,-4 0 8 16,2-2-2-16,-1 4 0 0,-1-3-5 0,0 1 1 15,1 0 4-15,0 2-6 0,-5-3 3 0,2 3-5 0,-2-1-4 16,1 0 6-16,-3 1-3 0,-1 0 6 0,-1 0 2 15,2 0-3-15,-1 0 6 0,-2 0 9 0,-2 0-1 0,0 0-1 16,1 0-2-16,1 0 1 0,-3-3-1 0,1 3 1 16,2 3-1-16,0-6-3 0,3 3 3 0,-2 0 0 15,3 0 2-15,1 0-1 0,-2 0 5 0,5-1-1 0,-1-2 2 16,1 2-8-16,2 0 1 0,-2 0 0 0,1 1 3 16,-1 0-3-16,0 0-3 0,-1 0 9 0,1 1-5 15,-1 0 4-15,-1 0 1 0,3 0 1 0,-1 1-1 0,0-1 2 16,0-1-1-16,5 3 0 0,-5-3 1 0,1 1 1 15,4 0-6-15,-4-1 2 0,4 0 0 0,-2 0-4 16,-2 3 4-16,4-3-4 0,-2 2-2 0,3-2 4 0,-3 1 1 16,2 0-8-16,-1-1 6 0,0 3 4 0,1-1-6 15,-1 1 3-15,-3-1 0 0,2 1 0 0,-1-2-5 16,-2 2 7-16,1 0-4 0,-1-1-7 0,0 1 7 0,0 0-1 16,1 1 3-16,-1-2-6 0,0 1 4 0,1 0-2 15,1-1 1-15,-2 2 9 0,1-1-9 0,-1 1 6 16,0-1-1-16,-2 1-1 0,2-1 4 0,-4 3-1 15,1-2 2-15,0 1-4 0,-3-3 6 0,2 2-7 0,-2 0 2 16,0 0-1-16,-2 0-1 0,1 0 5 0,0 0-5 16,-1-1-1-16,2 2 2 0,-1-2-5 0,-1-1 0 15,2 2 7-15,-1-1-4 0,3-1-1 0,-4 1 1 0,3 0-2 16,0-1 5-16,0 2-6 0,0-1 3 0,2 0-3 16,-1-1-3-16,1 2 2 0,0-1 1 0,1-1-4 15,2 1-2-15,-3 0 8 0,3 2 1 0,0-4-4 0,1 3 8 16,-1 0 0-16,2 0-1 0,2-1 6 0,-3 1-6 15,3-1 3-15,2 0-6 0,-3 1 5 0,1-1-6 16,-1 2 2-16,1 0-1 0,-2-1-1 0,0 1 4 0,-2 1-2 16,-1-2 5-16,0 1-9 0,-2 1 5 0,-1 0-7 15,1-1 5-15,1 0-7 0,-1 1 6 0,0-1-4 16,-1 0-2-16,3 0 4 0,-6 0 2 0,5 0 1 0,-1 0-2 16,0 0 4-16,-2 2-10 0,0-2 3 0,-1 1-3 15,3 0 4-15,-4 1 1 0,2-2 0 0,-2 2 0 16,1 0-1-16,-2-2 10 0,0 5 0 0,0-3 2 15,0 0-2-15,-3 1-5 0,1 1 4 0,-2-1-5 0,1 1 3 16,1-2-5-16,-3 1 4 0,2 0-5 0,0 1-2 16,-1-1 4-16,3-2-3 0,-3 3-2 0,4-1 6 15,2-1-6-15,-2 0-3 0,2 0 4 0,-1 1 0 0,4 0-2 16,-2-1 1-16,2 0 3 0,1 0-4 0,-1 1 5 16,1 0-2-16,-1 0 3 0,0 0 1 0,0 1 3 0,2-1-5 15,-1 1 4-15,-1-1 2 0,2 1-4 0,-2-1 10 16,2 1-4-16,1-1-6 0,-3-1 3 0,-2 1 4 0,3-1-6 15,-3 2 2-15,0-2 0 0,2 0-6 0,-4 3 3 16,1-3 8-16,0 3-11 0,1-3 3 0,0 5 4 16,-1-2-4-16,-1 0 1 0,2-1-2 0,0 1-3 15,-1 0 2-15,2 0 1 0,1 0-4 0,0-1 4 0,1 1-3 16,0 0 1-16,1 1 0 0,1-3 1 0,-2 2-2 16,5-1 8-16,-3 3-4 0,0-4-1 0,2 1 8 15,3 0-5-15,1-1 3 0,1 0 1 0,2-2-7 0,-1 4-1 16,3-3 5-16,1 0-3 0,-2 1-4 0,2-1 1 15,-2 0 2-15,0 1-1 0,1 1 11 0,-1 1-3 0,-1-3-5 16,1 0 2-16,0 3 1 0,-1-3 3 16,3 3-4-16,-2-3 0 0,3 1-7 0,-2-1-1 0,1 3 5 15,1-3 2-15,-4 2-5 0,2 1-4 0,2 0 4 16,-4-1 0-16,2 1 3 0,-1 0 2 0,-1 0-1 0,-1 0-8 16,3 1 5-16,-4 0 5 0,0 1-6 0,2-1 2 15,-1 1 1-15,-1-1-7 0,0 1 1 0,0-1 6 16,0 1-1-16,0 1-4 0,0-2 5 0,-1 1-3 0,2-1-5 15,-2 0 8-15,2 0-5 0,1 0 2 0,-4-1-1 16,4-1 7-16,-3 2-10 0,2-2 0 0,-2 0 2 16,5 3 1-16,-2-2-2 0,-3 0-1 0,4 0 2 0,-2 0 0 15,1 1 3-15,-1 0 4 0,1-2-1 0,-4 3-2 16,2-2 5-16,0 2 5 0,-1-2-5 0,2 2-4 0,-2-1 6 16,0 0-2-16,2-2 6 0,0 1-7 0,1 0 0 15,-3-1 0-15,5 1 1 0,-2-3 4 0,1 2-3 16,1 1 1-16,-3 0-7 0,2-2 5 0,1 1 3 15,-1 0-1-15,-1 1 1 0,-1-2-3 0,3-1-4 0,1 3 0 16,-2-3 5-16,0 3-2 0,3-3-6 0,-4 0 1 16,4 2 0-16,-2-2 0 0,3 1 2 0,-3-1 3 15,3 0-3-15,-3-1 3 0,1 1 0 0,1-2 0 0,0 2-3 16,1-2-2-16,0 0 7 0,1 2-8 0,-2-3 4 16,3 2-4-16,-3-1-1 0,5 0-2 0,-4 1 2 15,2-3 7-15,-1 1-11 0,1 3 8 0,1-3-4 16,-2 2 3-16,2-1 2 0,0-2-2 0,0 0-2 0,2 1-1 15,0-1 8-15,1-1-8 0,-2 1 5 0,4-1 2 16,-3-2 0-16,3 0-2 0,-2 3-1 0,2-3 1 0,-2 0-5 16,2 0 7-16,0 0-4 0,0-3-1 0,0 3 1 15,0 0-5-15,2 0-10 0,-2-2-40 0,2 1-26 16,-2-1-40-16,1 0-44 0,1 1-41 0,-2-1-46 16,0 2-37-16</inkml:trace>
  <inkml:trace contextRef="#ctx0" brushRef="#br0" timeOffset="6222.2834">7658 5542 547 0,'0'0'17'0,"2"-1"11"16,-2 1 13-16,0 0 1 0,1 0-1 0,-1-3 5 16,2 6 3-16,-2-3 3 0,0 1-22 0,0-2-15 0,1 1-12 15,-1 0-6-15,0 0 4 0,3 1-11 0,-3-1-2 16,0 0-10-16,0 0 11 0,0 3 3 0,0 0-2 15,-3 3 8-15,3 1-2 0,-1 3 5 0,-1 3 4 0,-1 2 3 16,0 3-5-16,-2 2 3 0,0 2 5 0,-1 2-3 16,-2 0-2-16,2 2 2 0,-1-1-7 0,1-1 3 15,1-2 2-15,-3-1-3 0,4 2-2 0,-1-4 3 0,2-2-3 16,-1-1 5-16,1 0-3 0,0-3 0 0,1 0 1 16,0 1 4-16,0-4-8 0,0 1-2 0,2-1 5 15,0-2-7-15,0 1 3 0,4-1-2 0,-4-3 1 16,4 2-7-16,-2-2 10 0,1 0-1 0,0 0-3 0,0-3 1 15,2 3 6-15,-3-1 0 0,2-1-5 0,0 0 8 16,0-1-6-16,-1 1-2 0,0-1 4 0,1-2-6 16,-1 3 7-16,2-2 3 0,-2-1 13 0,4 0 9 0,-2 1 13 15,2-1 5-15,1 0 6 0,0-1 3 0,4 0 1 16,-2-2-5-16,2 3-13 0,-1-5-9 0,1 4-13 16,0-1 3-16,-2-1-8 0,-2 1-1 0,1 1-10 0,-1 0 2 15,-3-1 6-15,1 2-11 0,-1 0 6 0,1-2-5 16,-3 2 5-16,2 0-3 0,-2-3-2 0,0 3 5 15,2 0-5-15,-3 0 3 0,1 0 1 0,0 0 0 0,0 0-6 16,0 0 3-16,-1 0 7 0,-1 0-7 0,1 0 3 16,-2 0 1-16,0 0-6 0,0-2 2 0,0 2-2 15,0 0 0-15,0 0 1 0,0-1 0 0,-2 1-1 0,2 0-2 16,2 0 0-16,-2 1-30 0,1 1-32 0,1-2-35 16,0 0-38-16,-1 3-40 0</inkml:trace>
  <inkml:trace contextRef="#ctx0" brushRef="#br0" timeOffset="13831.404">4460 7957 547 0,'0'-6'14'0,"2"0"21"0,-2 0 20 0,0-2 19 16,0 1-1-16,0-1 24 0,-2 3 14 0,2 1 5 15,0 0-3-15,-3 0 1 0,3 0 5 0,-2-1-9 16,1 2 14-16,1 1-17 0,0-1-1 0,0 2 1 0,-2-2-13 16,4 2-17-16,-2 0-27 0,0 1-4 0,0 0-17 15,0-1-7-15,1 1-12 0,-1 1-3 0,2-1-6 16,-2 1-7-16,0-1 1 0,0 1-10 0,1-1 0 15,1 0-8-15,-2 3-1 0,0-2-9 0,0-1 12 0,0 4 3 16,0 0-3-16,2 0 6 0,-2 1 6 0,0 3 7 16,3 1 1-16,0 3 12 0,-1 0-11 0,1 0 1 15,0 1 2-15,1 1 1 0,0-2 2 0,0 3 0 0,0-6 1 16,2 4-14-16,-3-1 9 0,2-3 1 0,3 2 3 16,-3-2-8-16,-1 0-2 0,3-1 0 0,-2 1-3 15,2-1 10-15,0-1-6 0,-1 0 3 0,2 0-7 0,-3-1 5 16,4-1 1-16,-3-1-4 0,1-2 6 0,-2 1-8 15,2 0 8-15,-2-1-4 0,-2-2 5 0,2 0-3 16,-2 0-4-16,2-2 7 0,-2-1-1 0,3 0 10 0,-1-2 5 16,3 1 6-16,0-4 5 0,3-4-1 0,0 0 5 15,2-4-5-15,4-2-5 0,2-1-5 0,-1 0-12 16,4-2-3-16,1 0-3 0,0 0 2 0,0 1 0 0,1-1 2 16,1 0 4-16,-1 0 1 0,0 0 3 0,1 1 0 15,0 1 2-15,-1 0-4 0,-2-1 4 0,2 3-2 0,-5 0-1 16,1 0-1-16,-2 3 1 0,-3 2-2 0,-2 1-3 15,-1 2 6-15,-2 2-8 0,-3 2-2 0,-3 1 0 16,0-1 1-16,-1 5 1 0,-1-3-5 0,0 3-1 16,-2 0-5-16,0-2 0 0,0 2-19 0,0 0-20 0,-2 0-31 15,2 0-31-15,-2 0-45 0,2 0-45 0,0 0-34 16,0 2-22-16,0 0 2 0</inkml:trace>
  <inkml:trace contextRef="#ctx0" brushRef="#br0" timeOffset="16836.4291">3085 9390 735 0,'0'0'7'0,"-2"0"13"0,4 0 4 16,-2-1 7-16,0 2-1 0,0-1-6 0,0 0-3 15,0 0 2-15,0 0-17 0,1 0-9 0,1 0-8 0,-2 3-9 16,3-6 0-16,-3 3 6 0,2 0-3 0,-1 0 6 16,1 0 3-16,-2 3-5 0,2-2 6 0,1 2 5 15,0 0 2-15,-1 2-4 0,1 0 0 0,1-1-1 0,-1 4 4 16,2-2 1-16,-3 1 1 0,1-2 1 0,0 3-6 16,0 1 4-16,-1-2 2 0,0 1-4 0,1 2-2 15,1-3 5-15,-2 2 1 0,1-1-7 0,0 1 6 0,0-1 0 16,2 2 4-16,-3-3-1 0,3 0 1 0,-2 1-5 15,1-2-1-15,-2-1 1 0,3 1 0 0,-2-4 0 0,-2 2-3 16,-1-4 54 0,0 0 10-16,0 0 29 15,10-4 9-15,-10 4 11 0,0 0-1 0,0 0 10 16,0 0-5-16,0 0-18 0,0 0-24 0,0 0-26 16,112-97-9-16,-112 97-3 0,0 0-8 0,133-112-14 0,-100 86 2 15,-1-1-2-15,1-1 2 0,-4 1 5 0,-1 2 5 16,2-1-6-16,-6 0 5 0,1 2 0 0,-3-1-1 15,-3 1-4-15,2 2-7 0,-4 1-1 0,-3 1-10 0,0 3 2 16,-4 3 0-16,-1 2 2 0,-2 1-3 0,0 5 1 16,-7 6-26-1,0 0-25-15,0 0-29 16,0 0-47-16,0 0-50 0,0 0-65 0</inkml:trace>
  <inkml:trace contextRef="#ctx0" brushRef="#br0" timeOffset="25133.0131">14473 9003 976 0,'7'-7'-3'15,"-2"1"14"-15,0 1 5 0,-2-2 3 0,1 3 0 16,-2 3-4-16,-1-1-3 0,1 0-2 0,-1 2 9 16,-1 0-17-16,0 0-6 0,0 0-7 0,0 2 4 0,0-1 2 15,0-1 1-15,0 0 1 0,0 1-6 0,0 0-1 16,0-1 2-16,0 2 5 0,0 0-1 0,0 1 2 15,0 5 4-15,0-2-1 0,0 2-2 0,0 2 5 16,0 1-4-16,0-3-3 0,0 4 2 0,-1 0-2 0,1-3-2 0,0 2 3 16,0-2-3-16,0 3 3 0,0-3 5 15,1 1 6-15,-1-2-7 0,0 1-3 0,4-2 1 16,-3 1-1-16,3-3 5 0,-3-1-1 0,2 2-3 0,1-2 3 16,-1-2 20-16,-2 1 15 0,5-1 29 0,-4-1 1 15,3 1 10-15,-4-2 36 0,4 0 20 0,0 0 14 16,1-3-11-16,7-2-4 0,0 1-32 0,1-1 0 0,5-3-3 15,4-4-48-15,6 1-18 0,-1-4-23 0,4 1-4 16,4-4-9-16,-1 1 4 0,8 1-4 0,-4-4-5 16,4 1 9-16,0-1 5 0,-1 3-3 0,1-2-4 15,0 2 10-15,1 0-7 0,-3 0 4 0,-1 0-1 0,0 3 0 16,-2-1-5-16,1 4 5 0,-3-4 2 0,-1 3-13 16,1 0 5-16,-6 2-6 0,-2 0-12 0,-2 1-13 15,-2 1-16-15,-3-1-17 0,-2 4-35 0,-3 0-9 0,-4 2-36 16,0-1-25-16,-4 2-34 0,-2 1-30 0</inkml:trace>
  <inkml:trace contextRef="#ctx0" brushRef="#br0" timeOffset="33354.5439">2347 13692 324 0,'-11'4'4'0,"-2"0"-1"0,-1-2 3 0,1 3 2 16,-3-3-5-16,4 2 11 0,-2-1 4 0,2 0 3 0,0-1 10 0,2-2 3 15,1 4 0-15,-2-3 5 0,3 1 3 16,2-1-5-16,-1 0-1 0,2-1-8 0,2 2-4 16,-3-1 7-16,3 2-10 0,0-2-3 0,1 0 9 15,-1-1-11-15,0 2-1 0,1 0 1 0,-1-1-12 0,0-1-3 16,-2 2 5-16,2-1-11 0,-3 1 7 0,3 0-4 16,-2 2-1-16,0-3 4 0,2 3 4 0,-5-1-3 15,5 2 3-15,-2-2 8 0,-1 1-2 0,1-2 11 0,0 1 7 16,-1 1-6-16,0-1 5 0,2 2 2 0,-2 0-1 15,1-1 13-15,-2 1-7 0,0-2-4 0,1 4-7 16,-1-2 2-16,1 0-1 0,-3 0-4 0,2 1 3 16,1-1-11-16,1 3 1 0,-2-3-1 0,2 2 1 15,0-2 5-15,0 4-9 0,2-1 2 0,0 1-11 0,-2-1 1 16,3 3 0-16,-4 0 2 0,5 1-2 0,-2 0 0 16,1 4-2-16,-1-1-1 0,1 4 2 0,1-1-3 15,1 5-5-15,-2 2 3 0,2 4-1 0,0 2-7 16,2 3 8-16,-1 2-3 0,1-1 6 0,1 5-2 15,2 0 1-15,2-2 2 0,-2 5 2 0,3-1 4 0,-3 1 2 16,1 0 0-16,2 4-4 0,0 1 7 0,-3 0 5 16,1 1 2-16,-1 0-5 0,3 1-1 0,-4 1 12 0,1 0 10 15,-3-1 2-15,1-1-6 0,0 2 0 0,2-1 0 16,-2 2-3-16,2-2 8 0,-4 1-15 0,1-1-2 16,1 0 1-16,0 0 0 0,0 3-10 0,-1-2-2 15,0-2 4-15,1-6-3 0,0-1 2 0,-1-2-9 0,2-1-1 16,1-5 1-16,-4-3 3 0,3-2-8 0,-1-2 3 15,0-2 1-15,2-1-4 0,0 2 1 0,-1-4 0 16,1 1-2-16,-2 0 1 0,2-1 12 0,0-1 0 16,-2-1-6-16,2 1 5 0,-1-1-3 0,1-4-3 0,-2 2 3 15,0-4 3-15,1 1-11 0,-1-1-2 0,0 0 9 16,0 0-7-16,-1-1 8 0,2-1-3 0,-2 1 3 16,-2-3-2-16,3 0 3 0,0-1-3 0,-3 0-2 0,2-1 4 15,1-3-11-15,-1 2 10 0,-1-3-3 0,1 2-2 16,1 1-2-16,-3 0 6 0,3 0-7 0,-1 1 3 15,-1 3 6-15,4-1-3 0,-2 2-1 0,0 3 2 0,0 0 4 16,2 4 3-16,0-2-4 0,-2 0-4 0,0 0 4 16,2-1-8-16,-2 1 3 0,0-2 1 0,-1-3-3 15,-2 0-3-15,1 0 5 0,-1-2 3 0,0 0-3 0,2-1 6 16,-2 3-4-16,0-4-3 0,0 1 1 0,0-1-2 16,0 1 5-16,0-1-7 0,0-1-1 0,0 2 1 0,2-1 2 15,-2 1 4-15,1-2 0 0,-1 1-2 0,2-1-2 16,-2 0 2-16,1 3 1 0,1 0-4 0,-2 0-2 15,2 1-1-15,-1 0 2 0,1 0 4 0,1 1-3 0,-3 1 5 16,3-1-5-16,-2 0 6 0,1 0 1 0,0 1 0 16,-2-2-3-16,0 2-1 0,1-2 3 0,1 2-1 0,-2 1 6 15,1-4-7-15,1 2 2 0,-2-2-1 0,2 1 1 16,-1-3 1-16,1 1 0 0,-2 1-5 0,3-3 0 0,-3 1 3 16,2 1 0-16,-2 1 1 0,1-1-3 0,1 1 5 15,1 0-9-15,0 0 10 0,-3 1-5 0,1-1-4 0,3 1 3 16,-3 0-3-16,1-1 6 0,-2-1-6 0,3-1 9 15,-3 1-7-15,2-1-1 0,1 1 5 0,-2-1 0 0,1-1 1 16,0-2-3-16,-1 2-6 0,1-4 5 0,0 1 3 16,-1-1-2-16,2 1-1 0,-3-1-4 0,1-3 2 15,-1 2 2-15,0-2 4 0,2 0 2 0,-2 0-12 0,0 0-6 16,0 0-3-16,0 0-8 0,0-2-27 0,0 0-70 16,0 2-32-16,0-1-18 0,0-1-5 0,0-1-5 0</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1T16:57:07.540"/>
    </inkml:context>
    <inkml:brush xml:id="br0">
      <inkml:brushProperty name="width" value="0.05292" units="cm"/>
      <inkml:brushProperty name="height" value="0.05292" units="cm"/>
      <inkml:brushProperty name="color" value="#FF0000"/>
    </inkml:brush>
  </inkml:definitions>
  <inkml:trace contextRef="#ctx0" brushRef="#br0">9349 3812 1285 0,'0'-1'17'0,"-2"-1"9"0,2 0 23 16,0 0 11-16,0 2 12 0,0 0 2 0,-1-2-2 15,1 1 5-15,0-1-7 0,0 2 5 0,1 0-7 16,-1 0-2-16,0-1-5 0,0 1 0 0,2 0-3 0,0 0 3 16,-2 0-13-16,3 0-17 0,-3 0-11 0,0 0-13 15,2 0-8-15,-1 0 1 0,1 0 1 0,-1 0-8 16,-1 1 0-16,0-1 4 0,0 0-6 0,0 0 7 0,0 0-4 16,0 0-6-16,0 2 5 0,-1-1-4 0,1 1 1 15,-2 0-6-15,1-1-1 0,1 1-7 0,-2 4 3 16,2-1 11-16,-3 4-1 0,-1 3 4 0,3 2 4 0,-4 3 3 15,2 1 4-15,-3 3 3 0,-1-3 4 0,3 2-13 16,-1-3 6-16,2 0 1 0,-1-2-2 0,0-1-4 16,1-2 4-16,1 2 2 0,1 0-6 0,-1-1 12 0,2 0-13 15,-2 0-3-15,2 0-2 0,0-1 10 0,0 1-3 16,0-3-1-16,2 1-2 0,0 0-7 0,1-2 3 0,0 0 1 16,0-4-1-16,0 1-3 0,-1-2-4 15,1-2-7-15,-2 3 7 0,4-4 6 0,-3 1-6 0,3-2 5 16,1 0 4-16,2-2-4 0,0-4 9 0,5 1 4 15,2-2-2-15,4-4-5 0,5-4 7 0,1-1-6 16,7-3 3-16,-1-2-4 0,7-1-2 0,-2-2 0 0,3-3-3 16,-1 1 0-16,6-3-1 0,-3 2 4 0,2-3-8 15,2 4 10-15,1-3-2 0,2 3 3 0,0-1 4 0,2 2 2 16,-3 4 4-16,-1-1-2 0,0 4 5 0,-3 0-2 16,-4 3 0-16,-1 0-4 0,-5 3 1 0,-3 1 0 15,-5 3-6-15,-5 0 7 0,-3 2-6 0,-4 1-2 16,-4 3 1-16,-3 2 3 0,-3-3-2 0,-1 3-2 0,0 0 1 15,-2 0-10-15,0 0-8 0,-2 0-15 0,2 3-28 16,-2-3-24-16,1 0-41 0,1 0-41 0,-4 1-29 16,3 0-9-16,1 3-12 0</inkml:trace>
  <inkml:trace contextRef="#ctx0" brushRef="#br0" timeOffset="5216.5116">22887 5040 1549 0,'0'-1'35'0,"0"-1"29"16,0-1 33-16,4 1 21 0,-4-1 16 0,0 3 14 16,0-1 14-16,0 0 11 0,1 1-25 0,-1-2-22 15,0 2-25-15,0 0-14 0,0 0-13 0,2 0-9 16,-1 0-14-16,-1 2-2 0,2-1-17 0,-2-1-5 0,2 0-8 16,-1 1-10-16,-1-1 0 0,2 0-7 0,0 0 1 15,-2 0-11-15,0 0 7 0,0 3-9 0,0-3 7 16,0 2-12-16,0-2-1 0,-2 1 0 0,0-1-4 15,2 2 1-15,-1 0-8 0,-1 0 13 0,0 2-3 0,-2 2 16 16,-1 4-7-16,-3 4 6 0,-1 3 1 16,-6 5 2-16,3 2 4 0,-3 1-2 0,2-1-4 0,-1 2-7 15,3-1 5-15,1-4-1 0,3-1 2 0,2-1-5 16,2-4 0-16,1 0-3 0,1-2-1 0,1-2 4 0,0 0 1 16,1-3-4-16,3-1 0 0,-3 1 1 0,2-2 6 15,1-3 0-15,1 2 0 0,-1-1 1 0,1-1-2 0,-1-1-1 16,1-1 2-16,2 3 9 0,-1-4-4 0,3 2 1 15,3-2 4-15,1 0-1 0,5-1 5 0,7 0 1 16,1-3-1-16,5 1-10 0,4-1-1 0,3-2 3 16,4 1-1-16,1-1-1 0,0 0-2 0,1 1-1 0,2-1-2 15,-2 0 1-15,-2 2 3 0,2-3-3 0,-6 1 9 16,-2 2-5-16,-1-1 1 0,-2 0 1 0,-3 1 0 16,-3-1 4-16,-2 2 4 0,0 0-8 0,-4-2-7 15,-2 1-6-15,1 0-5 0,-3 0-19 0,-2 0-23 0,-2 2-31 16,-1-1-50-16,-4 0-30 0,0 1-40 0,-3 0-55 15,-1 1-44-15,-4 0-39 0</inkml:trace>
  <inkml:trace contextRef="#ctx0" brushRef="#br0" timeOffset="24773.6748">2854 9988 645 0,'-3'-3'41'0,"0"-1"3"0,1 1 5 0,1-2 18 16,-1 4 11-16,-1-3 10 0,0 4 7 0,3-1 14 15,-2 1-35-15,1-2 7 0,1 2 1 0,-2 0-12 0,2 0-11 16,0 0-4-16,2 0-1 0,-2 0-11 0,0 0-10 16,0 0-9-16,1 0-6 0,-1 2-12 0,2-2 4 15,-2 0-10-15,3 0-6 0,-3 0-4 0,0 0 6 0,0 1-3 16,0-1-4-16,0 0 1 0,1 0-1 0,1 0 3 16,-2 0-3-16,2 0 6 0,-1 0-9 0,1 3-3 15,1-2 7-15,2 0-2 0,0 1 1 0,4 1-1 16,2 0 1-16,3-1-1 0,4 0 1 0,2 1 3 0,4-2-3 15,1 0 11-15,5 2-1 0,4-2 5 0,3-1 4 16,1 0-3-16,5 0 12 0,3 0 0 0,0 0 2 16,4-1-7-16,-1-2-5 0,0 2 0 0,2-1-5 0,-5 0 0 15,-2 0-11-15,-1 0 3 0,-5 1-2 0,-1-2-5 0,-3 1 7 16,-3 0-1-16,-4 1-6 0,-4 1 7 16,-2-1 5-16,0 0-4 0,-7-1-1 0,0 2 5 0,-1 0-6 15,-6 0 5-15,0-1 6 0,-2 1-3 0,-2 0 2 16,-1 0 4-16,-2 0 1 0,0 0 34 0,-2 0 22 15,2 0 7-15,-1 0 19 0,-1 0 4 0,2 0 0 0,11 0-7 16,-12 0 4-16,-1 0-36 0,2 0-26 0,-3 0-27 16,3 0-32-16,-2 0-28 0,1 0-32 0,-17 0-23 15,17 1-40-15,1-1-40 0,-3 0-45 0,-1 0-28 0</inkml:trace>
  <inkml:trace contextRef="#ctx0" brushRef="#br0" timeOffset="34177.0022">16641 14159 352 0,'-12'0'20'0,"4"0"21"0,-1-1 14 16,1-3 25-16,2 4 19 0,-1-2 11 0,0-1 14 16,0 1 21-16,3-1-5 0,-3 0-3 0,2-1-7 0,0 1-22 15,1 1-5-15,-1-2-3 0,2 1-2 0,2 1-5 16,-3-1-10-16,4 0-2 0,-1 1-1 0,-2 0 5 15,3-1-1-15,0 1 2 0,0-1 1 0,-2 1-7 0,2-1 0 16,-2 1-8-16,2-2-1 0,0 0-2 0,0 0-4 16,0-3-9-16,2 3-2 0,0 0-10 0,-1-5-3 15,1 2-4-15,1 0-8 0,0-3-1 0,4 2-16 0,-2-3 2 16,4-1-11-16,-1 1 2 0,3-1-9 16,3-1 3-16,-1 4 1 0,-1 0-8 0,1 0 7 0,2 3-7 15,0 1-6-15,-2 1 9 0,2 2 1 0,-2 2-4 0,3 0 0 16,-3 2 4-16,1 3-2 0,-3 0 4 0,3 2 8 15,-5 4-10-15,3 2 4 0,-3 4-3 0,-3 2 7 16,-1 5 1-16,-3 4 6 0,-2 4-5 0,-7 3-3 16,-3 1 3-16,-3 3 5 0,-6 2-4 0,-2 2-2 0,-3-3 1 15,-2 0-7-15,-1-1 7 0,-2-3-2 0,3-2 1 16,0-2-13-16,-1-4 13 0,3-3-11 0,2-4-11 16,6-2-9-16,1-5-18 0,3-3-17 0,5-2-20 0,4-4 7 15,0-1-11-15,3-2 8 0,3-2 7 0,3-3 11 16,0-1 17-16,4-3 22 0,1-4 17 0,5 0 0 15,4-5 0-15,-1-3-3 0,3-3 5 0,3-2 1 0,2-2-6 16,2-1 1-16,1-4 8 0,0-3-1 0,1-2 5 16,3 1-5-16,2-5 2 0,1 3-1 0,-1 1 6 0,0 2-1 15,-4 2 9-15,-4 6 15 0,-2 2 10 0,-4 7 25 0,-5 3 6 16,-3 4 17-16,-1 2 4 0,-9 3 9 16,5 3-21-16,-6 0-9 0,0 2-13 0,-1 0-18 15,-1 0-13-15,-1 4-16 0,0 3-1 0,0 1-13 0,0 2 5 16,0 7-4-16,0 2-3 0,0 3 8 0,0 4-7 15,-1 1 5-15,-1 2-3 0,0 0-4 0,-2 0 1 16,0-2 3-16,3 1 11 0,-3-5-13 0,4 1 11 0,-1-5-7 16,1 0-4-16,1-3-1 0,1-2-6 0,1-3-22 15,-1-1-32-15,3-2-15 0,0-1-34 0,-1-5-21 16,2 1-32-16,1-1-35 0,2-2-14 0,-1-3-20 0,5-1-19 16,-2 0-25-16,3-2-27 0</inkml:trace>
  <inkml:trace contextRef="#ctx0" brushRef="#br0" timeOffset="36672.6808">17309 13547 381 0,'-1'-1'14'0,"1"-1"23"16,1 0 9-16,-2 1 14 0,1 1 9 0,0-1 6 0,0 1 7 15,0 1 3-15,0-2-14 0,0 1-18 0,0 1 2 16,0-1-8-16,0 0-1 0,0 0-4 0,1 0 1 0,-1 0 0 15,2 0 3-15,-2 0 3 0,0 0-4 0,0 0 4 16,0 0-3-16,0 0 5 0,0 0 1 0,2 0 1 16,-4 0 6-16,2 0-10 0,0 0-3 0,0 0-11 15,0 0-7-15,0 0-9 0,0 0 7 0,0 0-8 16,0 0 3 0,-25-9-6-16,22 7-4 0,3 2 5 0,0 0 6 15,0 0 1-15,0 0 1 0,0 0 3 0,0 0 1 16,0 0-6-16,0 0 1 0,0 0-3 0,0 0-2 15,0 0 5-15,0 0-6 0,0 0 0 16,0 0 11-16,0 0 7 16,0 0-20-16,0 0 8 0,0 0 0 0,0 0 13 15,0 0-17-15,0 0 8 0,0 0-14 16,0 0 4-16,0 0-18 16,0 0 25-1,7-13-18 1,17-15-16-1,-21 25 9-15,2 0-1 0,-1 1 2 16,0-2-1-16,31-11 14 31,-35 15 7-31,80-27-8 0,-67 25-2 0,1-1 6 16,-3-1 0-16,0 3-3 0,2 0-3 0,-5 1-3 16,0-1-4-16,-2-1 6 0,2 4 0 0,-2-2-2 0,-1 1-11 15,-2-1 2-15,4 2 8 0,-6 1-6 0,3-2 7 16,0 2-8-16,-4 1 7 0,0 0-11 0,1 2 16 0,-1 0-7 15,-1 3-2-15,-1 1 11 0,-4 1-6 0,0 2-1 16,-1 3 1-16,-2 0 2 0,-5 0-7 0,-1 1 9 0,-3-2-8 16,1 2-4-16,-3-3-4 0,0 0 4 0,2-3-2 15,-1-2 3-15,5 1 1 0,-2-3-5 0,5-2 6 16,0 2-8-16,5-4 0 0,1-1 4 0,3 0-18 0,1 0 1 16,1-1-2-16,0-1 4 0,1 2-2 0,1-1-2 15,1 0 10-15,0 2-8 0,1-3 20 0,0 3-8 16,6-1 10-16,-2 0-13 0,1 0 4 0,4 2 7 0,-1-2-1 15,4 0 3-15,-2 1-10 0,2 1 10 0,-1-1-3 16,2 1 4-16,-1-1-2 0,1 4 2 0,1-3-7 0,-3 2 2 16,0 1 8-16,0-2-6 0,0 3-1 0,-1-1-3 15,-5 0 9-15,4 2-10 0,-4-1 7 0,-2 1-2 16,1-2 1-16,-5 0 2 0,0 1 0 0,-2 0 7 0,-2 0-10 16,-4-2 3-16,2 1 4 0,-3 0-1 0,-2 1-1 15,-6-1-2-15,1 1-2 0,-3-2 5 0,-1 2-3 16,-5-1 2-16,-4 0-2 0,0-2 1 0,-3 0-1 15,3 3 0-15,-2-4 1 0,1 1-7 0,-1-1 8 0,3-1 4 16,3 0-4-16,2-1 0 0,0 0-1 0,3-1 3 16,2 0 1-16,2-1 3 0,3 0-5 0,0-1-2 15,4 0-4-15,-2-1-3 0,3-1-22 0,2-1-27 0,0-1-29 16,1 0-40-16,2 0-28 0,0-3-33 0,3 0-50 16,1-3-45-16,0 2-30 0</inkml:trace>
  <inkml:trace contextRef="#ctx0" brushRef="#br0" timeOffset="37350.3589">17621 13121 844 0,'-19'-12'25'15,"-5"2"31"-15,4-2 13 0,-1 0 0 0,-1 4-2 16,-3 1 6-16,3 1-1 0,1 1 8 0,-1 2-20 0,0 3-27 15,-4 0-8-15,1 3 5 0,-2 3 15 0,-5 2 4 16,-1 4 4-16,-4 2-1 0,-5 4 1 0,-2 3 6 16,-5 4-5-16,-3 1 5 0,-3 3-12 0,-1 4-7 0,-3 2 2 15,3 1-2-15,-3 3-5 0,1 2-12 0,3 2-1 16,-1 1 1-16,4 2-5 0,1 0 2 0,3 2-7 16,3 1-4-16,3 4 3 0,4 0 3 0,3 1-1 0,6 4-6 15,6 2 8-15,2 3 7 0,5 0-5 0,5 4 8 16,5 1-1-16,3-2-2 0,6-1 3 0,3 1-6 15,5-4 0-15,3 1-11 0,4-5 4 0,6-1-7 0,2-5-5 16,4 0 0-16,4-5-3 0,2-1 2 0,4-5-3 16,0-3-2-16,5-4 2 0,1-5-1 0,0-4 2 15,6-2 4-15,0-5-1 0,0-5 1 0,3-4-5 16,2-4 4-16,3-3 1 0,0-4 1 0,2-3 0 0,0-4-1 16,-2-2 0-16,-2-3-1 0,1-5 4 0,-1-1-1 15,-3-3-1-15,-4-2 0 0,5-6-3 0,-6-1-4 16,2-5 5-16,0-5 0 0,0-2-1 0,0-4-13 0,-1-6-5 15,5 1-1-15,-3-5-1 0,1-1 2 0,-2-1-3 16,0-3 0-16,-3 1 5 0,-3-4 9 0,2 4 6 0,-7-4-5 16,1 1 0-16,-5 1 8 0,-2 0-4 0,-4 2-3 15,-2 2-2-15,-6 5 4 0,-2 2 0 0,-4 4 9 16,-5 8 4-16,-5 0-12 0,-4 5-6 0,-9 2-8 0,-2 4-7 16,-5 1-11-16,-7 1-16 0,-8 3-12 0,-6-1-10 15,-7 4 1-15,-8 0 5 0,-4 2 0 0,-9 2 0 16,-8 3-7-16,-4 2 10 0,-8 2-6 0,-4 3-11 0,-4 3-15 15,-5 4-32-15,-3 1-21 0,-7 4-45 0</inkml:trace>
  <inkml:trace contextRef="#ctx0" brushRef="#br0" timeOffset="41635.2525">4637 15116 285 0,'-2'-1'-3'0,"2"1"18"0,0 0-7 15,-1 0 9-15,1 0 19 0,0 0 2 0,0 0 13 16,0 0 3-16,0-3 1 0,0 3-16 0,-2 0 21 0,2 0 3 15,0 0-9-15,-1-1 4 0,-2 2-1 0,3-2 6 16,0 1 2-16,-2 0 6 0,2 0-18 0,-1-2-2 0,1 1-4 16,-2 1-4-16,2-1-14 0,0 1-7 0,0-1-1 15,-2 1-9-15,1-1 8 0,-2-1-6 0,3 1-2 16,-4-1 8-16,1 2 10 0,2 0 5 0,-4 0 6 0,-1-2 6 16,3 1-4-16,-1 1-2 0,0 0-4 0,-1 0-12 15,-2 0-8-15,0 0-2 0,2 0-8 0,-3 0-10 16,0 1 7-16,3 1-4 0,-4-2 3 0,1 2-1 15,0 2-4-15,1-2-5 0,-2 2 8 0,0 1 1 0,2 2-9 16,-3 2 4-16,0-1-8 0,-1 4 11 0,-3 0-2 0,2 1 4 16,-1 1-9-16,0 2 10 0,-2 1 0 0,3-1 0 15,-1 0-1-15,1-1-4 0,0 1 7 0,3 1-5 0,-4-2-1 16,4 5 1-16,-1-6 0 0,-2 3-2 0,4 0 10 16,-2-1-5-16,1-3 0 0,3-1-2 0,-1 3 7 15,1-5-9-15,0-2 4 0,4-1-2 0,-1-1-7 0,3-3 4 16,-3-1-2-16,3 0-1 0,0-1 5 0,0-1 0 15,0-1-2-15,0 1 0 0,0 0 8 0,0 0-6 16,1-2 0-16,-1 2-1 0,0 0-25 0,0-1-15 0,0 0-34 16,0 0-33-16,2 1-57 0,-2-2-23 0,0 2-31 15</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1T16:57:56.790"/>
    </inkml:context>
    <inkml:brush xml:id="br0">
      <inkml:brushProperty name="width" value="0.05292" units="cm"/>
      <inkml:brushProperty name="height" value="0.05292" units="cm"/>
      <inkml:brushProperty name="color" value="#FF0000"/>
    </inkml:brush>
  </inkml:definitions>
  <inkml:trace contextRef="#ctx0" brushRef="#br0">8684 10036 478 0,'0'-1'1'0,"0"1"9"0,1-1-2 0,1 1 2 16,-2 0-1-16,0 0-2 0,0 1 0 0,0 0-2 0,1 1-4 15,1-2-7-15,0 1 4 0,-1 0-10 0,4-1 10 16,-2 2 28-16,0-1 23 0,3 1 15 0,3 0 4 0,1 2 10 16,1-2 8-16,4 3 30 0,-1-3-7 0,4 3-17 15,2-1-22-15,0-1-10 0,1 0 4 0,3-1-9 16,3 1 1-16,-1-2-12 0,5 0 10 0,-1 2 3 0,4-3 6 16,3 0 1-16,2 0-5 0,1 1 1 0,4-1-6 15,5 0-10-15,0 0-14 0,2 0-13 0,4 1-9 16,-1 1-6-16,1-2 0 0,2 2-3 0,-3-1 0 15,3 1-6-15,-2 1 4 0,0-1 6 0,0 0-3 0,-1-2 7 16,3 5-6-16,0-5 5 0,0 3-2 0,3-2 3 16,-2 0-6-16,6 2-6 0,-4-2 2 0,1 2 1 15,1-3 4-15,0 0-5 0,-2 2-1 0,-2-1-2 0,-1-1 6 16,0 0 7-16,0-1-4 0,-3-1-2 0,0 2-2 16,1 0 9-16,-3 0-3 0,-1 0 0 0,1-1 4 15,-4-1-11-15,2 2 6 0,-5 0-2 0,0 0 3 0,-4 0-8 16,0 0 2-16,-3-1-2 0,0 2-4 0,-4-1 9 0,0 0-4 15,-4 0 2-15,3 0-2 0,-3 0 2 16,-2 2 2-16,1-1 4 0,-2-1-6 0,-3 3 2 0,1-1 3 16,-1 1-3-16,-3-1 0 0,0 1-3 0,0-2 0 15,-4 2-1-15,-3-3 3 0,2 3-2 0,-6-1-1 16,1 0 2-16,-4 0-2 0,0-2 9 0,-2 3-6 0,-2-3 2 16,-2 0 3-16,-1 2-1 0,0-2-3 0,0 0 9 15,0 0-1-15,0 0-5 0,0 0 5 0,0-2-4 16,0 2 1-16,-1 0 0 0,1 0-1 0,0 0-5 0,-2 0 6 15,2 0-6-15,0 0 1 0,-1 0-7 0,1-1-11 16,0 1-22-16,0 0-29 0,0 0-28 0,-2-2-45 16,0 2-37-16,1 0-49 0</inkml:trace>
  <inkml:trace contextRef="#ctx0" brushRef="#br0" timeOffset="2537.7119">19386 8739 935 0,'3'-4'6'0,"0"-1"8"0,-3-3 12 0,4 4 2 16,-3 0 1-16,1 0 2 0,0 1 5 0,-1 3-4 16,1-2-9-16,-2 0-7 0,1 2-19 0,-1 0-1 15,0 0-2-15,-1 3-5 0,-1-2-2 0,1 2 3 16,-3 5 4-16,1-2 0 0,-2 2 8 0,2 4-6 0,-3 0-1 15,0 2 6-15,-1-2 0 0,2 3 4 0,1-1-6 0,0-2-4 16,-1-2 4-16,5 0 3 0,-4 0 1 16,4-3-4-16,-1 2 1 0,2-2 4 0,3-1 28 0,0-2 16 15,-1 2 10-15,2-1 20 0,1-3 19 0,1 0 13 16,3 0 5-16,0-2 8 0,3 3-14 0,4-6-9 16,3 3-13-16,1-2-20 0,3-2-10 0,4-1-13 0,-1-1-9 15,5 0-9-15,-1-2-15 0,-1 1 2 0,2-1 0 16,0-1-3-16,-1 1-7 0,3-1 1 0,-4 0 2 15,1-2-9-15,-1 2 4 0,4 0-5 0,-4-2-4 16,-4 2 5-16,4-1-6 0,-3 3 5 0,2-1-7 16,-6 1 5-16,2 1 1 0,-4-2-7 0,-2 3-15 0,0 1-16 15,-3 0-17-15,0 0-28 0,-5 1-19 0,-2-1-37 16,-4 4-41-16,1 0-44 0,-3-2-21 0</inkml:trace>
  <inkml:trace contextRef="#ctx0" brushRef="#br0" timeOffset="8227.5363">3366 11895 725 0,'-1'0'17'0,"1"-2"10"0,0 0 9 0,1 0-10 15,-2 2 5-15,1 0 1 0,0 0 0 0,0-2-2 16,1 2-18-16,-2 0-10 0,2 2-6 0,-1-2 13 15,2 0-6-15,-2 0-6 0,1 0-1 0,1 2 16 0,-2-2 15 16,2-2-8-16,-2 2-1 0,0 3-5 0,0-3-3 16,0 1 3-16,0 3 2 0,0 0-11 0,3 1-14 15,-3 5 7-15,2 3 0 0,-1 1 3 0,-1 3 9 0,2 3-2 16,-2 0 1-16,1 2-5 0,1-2 2 0,-2 1 0 16,3-4 0-16,-2 3-3 0,-1-6-4 0,2-2 2 0,1 1-3 15,-1-2 4-15,1-3-1 0,2-3-4 0,-2 0 3 16,2-1-1-16,1 0 0 0,-2-1 1 0,3-2-4 15,1 2 4-15,0-2-1 0,3-3 1 0,0-1 5 16,3-1 15-16,2-3 19 0,1-1 7 0,1-4 14 16,4-2-6-16,0-3-3 0,-1 0 13 0,4-3-2 0,-1 1-12 15,-1-1-21-15,2 1-3 0,-4-2-8 0,3 1-1 16,-4 3 4-16,2 0-8 0,-4 0-4 0,-1 1 0 0,-2 3-2 16,0-1-1-16,-4 3 2 0,-1 0-2 0,-1 1-5 15,-1 3 4-15,0-1 2 0,-1 2-6 0,-2 1 0 16,-1 2 1-16,2-1-8 0,-3 0-16 0,1 3-7 0,-3-2-38 15,2 1-33-15,-1 2-36 0,-2 0-34 0,0-2-37 16</inkml:trace>
  <inkml:trace contextRef="#ctx0" brushRef="#br0" timeOffset="47405.902">13742 3799 1078 0,'-5'-1'29'0,"2"-2"17"0,1-4 13 0,2 1 39 15,0 0 17-15,-1 1 4 0,-2 1 18 0,1-1 20 0,0-1-17 16,-2-1-1-16,2 3-1 0,-1-2-28 0,-2 0-2 16,2 0 9-16,-3 2-1 0,3-2-21 0,-1 1-7 15,3 2-15-15,-2-2-6 0,3 2 3 0,0 1-10 0,0-2-14 16,0 0-17-16,0 0 0 0,3-2-2 0,-2 0-7 15,3-5-10-15,-1-1-13 0,6-2-6 0,-1-3 2 16,3-1-7-16,3 0 0 0,1-1 1 0,2 1 3 16,-1 2 2-16,1 4 0 0,1-1 0 0,-1 2-2 0,-2 3-3 15,2 4-2-15,-2 0-6 0,0 4 5 0,0 3-11 16,0 2-5-16,-3 6 0 0,4 3 1 0,-1 7 2 16,-2 5-1-16,0 3-17 0,0 6-11 0,-2 2-1 0,-5 5-4 15,2 0-8-15,-3 1-5 0,-4-1-2 0,1-2 5 16,-5-3 18-16,3-2 13 0,-2-5 15 0,-1-3 10 0,-1-8 7 15,0-1 7-15,4-7 7 0,-3-1-2 0,3-3-7 16,0-5 4-16,0-2-8 0,0-1-3 0,2-2-1 16,-1-6 0-16,3-2-1 0,0-6-3 0,1-2 6 0,1-7-3 15,1-4 5-15,2-5 5 0,2-5 2 0,-1-1-2 16,2-2 6-16,-2-6 3 0,1 0 5 0,1-1-4 16,-1-1-2-16,-3 5 0 0,1 5 3 0,0 7 13 0,-3 5 1 15,-1 10-2-15,-4 5-6 0,3 9-3 0,-3 5 0 16,2 6-7-16,-3 5-6 0,2 5-4 15,1 4-1-15,0 7 4 0,2 5 7 0,0 3 0 0,-2 2 1 16,3 3-2-16,3 2-5 0,-2-3-2 0,-1-3 4 16,2 1-30-16,5-2-17 0,-2-3-13 0,1-1-34 0,-1-4-17 15,1-3-17-15,2-6-17 0,-1-6-25 0,-1-6-10 16,1-6-36-16</inkml:trace>
  <inkml:trace contextRef="#ctx0" brushRef="#br0" timeOffset="47637.0803">14687 3395 2131 0,'0'0'26'0,"-2"0"11"0,4-3 12 0,-1 0 3 16,3 1-2-16,-3 2 0 0,-1 0-4 0,0 0 4 0,0 0-30 15,55-46-29 1,-55 46-7-16,0 0-11 16,0 0-45-16,0 0-37 0,154-83-40 0,-135 78-53 15,-2 3-57-15</inkml:trace>
  <inkml:trace contextRef="#ctx0" brushRef="#br0" timeOffset="47803.1701">14769 3735 1119 0,'0'0'22'0,"0"0"20"0,0 0 9 0,0 0 6 16,0 0 11-16,5 12 6 0,-5-12 20 0,0 0 6 15,0 0-27-15,0 0-13 0,0 0-11 0,0 0-11 0,0 0-8 16,76-66-4-16,-76 66-61 0,0 0-39 0,0 0-59 16,0 0-47-16,0 0-48 0</inkml:trace>
  <inkml:trace contextRef="#ctx0" brushRef="#br0" timeOffset="49003.9802">15525 2967 1475 0,'-2'0'25'0,"2"-4"22"0,0 1 10 0,2-1 4 16,-4 1 28-16,2 0 13 0,0-1 14 0,0 2 7 15,0-3-12-15,0 5-15 0,0 0-3 0,0 0-7 16,0 0-27-16,0 0-13 0,0 0-9 0,0 0-10 0,0 0-8 15,43-101-40 1,-30 85 10-16,-1-1 3 0,2 0-6 16,2 1 3-16,2-1 5 0,0 2 0 0,2 0-3 15,2 1-5-15,-2 2 5 0,-1 1-3 0,2 3 2 16,-3 1 0-16,-1 2-6 0,-4 4 5 0,0 2-1 0,0 2 5 16,-4 4-1-16,-1 2 6 0,2 3-4 0,-1 5 0 0,-2 2 10 15,-3 4-7-15,1 3 11 0,-2 3-2 16,-4 5-8-16,-1 0 5 0,-3 2 0 0,-3-2 3 0,0 0-5 15,-1-1 3-15,-2-1-5 0,0-2-2 0,-2-1 12 16,4 0-8-16,-5-3 2 0,3 1-4 0,1-1 5 16,-4 1-1-16,3-3 1 0,3-1-1 0,-3-2-6 0,4-2 6 15,1-2-4-15,3-2-1 0,0-3-8 0,3 0 1 16,-5-4 2-16,8 0 0 0,-1-2 0 0,-1-2-8 16,1 0 6-16,-1 0 4 0,-1-4-17 0,0 0 0 15,0 0 5-15,27 0 10 16,-24-3 14-16,1 1 1 0,0-5 2 0,3-1 4 15,-1-2 6-15,3-2-1 0,1-4 4 0,0-1 3 16,-1-3-4-16,4 1-2 0,-4 0-4 0,4 1 1 16,-2 1-2-16,0 3-6 0,-2 4-6 0,-1-2-8 0,0 3 7 15,3 3-5-15,-4 0 0 0,1 1-7 0,-3 2 2 16,4-2 3-16,0 0 2 0,-1 1 0 0,5 1-3 16,-2 1 3-16,4-1 3 0,0 0 6 0,0-1-7 0,2 2 2 15,1 0-2-15,-2 0 2 0,5 0-2 0,-2 1 5 16,-2-2-4-16,0 2-2 0,-1 0 2 0,2 0 2 15,-5-1 2-15,0 2-1 0,-3 0-4 0,0 2-12 16,-3-1-15-16,1-1-22 0,-1 0-26 0,-2 1-26 0,-2-2-41 16,-2 1-53-16,3-1-42 0,-4-1-69 0</inkml:trace>
  <inkml:trace contextRef="#ctx0" brushRef="#br0" timeOffset="49961.6274">15291 3380 1528 0,'0'0'32'0,"0"0"20"0,0 0 6 0,0 0 2 15,0 0 3-15,0 0-1 0,0 0-3 0,0 0 1 0,0 0-41 16,-22 15-18-16,22-15-17 16,0 0-1-16,-8 6 1 15,8-6-5-15,0 0 5 16,0 0-1-1,0 0 21-15,73-42 2 16,-17 6-6 0,-39 26 1-16,0 2-1 0,-4-2 0 15,0 2-3-15,0 1 6 0,-4 2-6 0,-9 5 23 16,0 0-1 0,10-5 3-16,-10 5 7 0,0 0-7 15,0 0-4-15,0 0 2 0,0 0-2 0,0 0 6 16,-58 51-17-1,58-51-23 1,0 0-5 0,-32 31 17-16,32-31-22 15,0 0 2-15,0 0-2 16,0 0 12-16,0 0 33 31,87-48-18-31,-38 16-2 0,-33 18-6 0,1 0-12 0,-4-1-42 16,0 2-12-16,-4-1-36 0,-1 3-38 0,-5 1-78 15</inkml:trace>
  <inkml:trace contextRef="#ctx0" brushRef="#br0" timeOffset="51443.6256">13775 3285 794 0,'-3'-8'26'0,"-2"1"8"0,-1 0 11 16,1 3 6-16,0-4 8 0,-1 3 10 0,1 1 0 0,-3 1 2 15,0 1-27-15,-1-4-9 0,-4 4-13 0,1-2-5 16,-6 3-11-16,-3-1-10 0,-1 1 4 0,-1 2 10 15,-6 1 4-15,1 1 15 0,-4 0 4 0,1 4 1 0,-6-3 15 16,1 1 0-16,-2 4 3 0,-3-1-2 0,0 1 2 16,-3 2-6-16,1 0 6 0,-3 0-6 0,-1 4-10 15,-1-1-3-15,-1 2-3 0,-1 1 0 0,-6 3-8 0,4-1-2 16,-3 2-13-16,-2 1 8 0,-2 0-4 0,-1 2 3 16,2 1 5-16,-2-2-8 0,0 2 0 0,0 2-4 15,-4-1 4-15,3 1-3 0,-1-1 4 0,-1 1-8 0,0 0-6 16,-1 2-4-16,-1 1 4 0,0 0-6 0,1-1 5 15,1 5-2-15,0-2 0 0,-1 2 11 0,3 0-3 16,1 3 2-16,-2 1 2 0,-1-2 2 0,1 3-4 0,-1-1 0 16,-2 1-5-16,0-1-5 0,1 1-2 0,-1-2 2 15,0 1-11-15,0-1 6 0,2-1 3 0,0 2 2 16,-2-1-11-16,3 0 4 0,-3-1-2 0,1 1-3 16,-1-1 6-16,-2-1-3 0,3 0-7 0,-1 0 6 0,0-1 6 15,1 2-3-15,3-1 8 0,-3-2 3 0,3 1-2 16,0-2 6-16,3 0 2 0,2-1 2 0,-3-2-2 0,2-1 5 15,0-1-3-15,4-3-1 0,-2-1-1 0,0-1-5 16,2-1-4-16,-1-1-7 0,2-1 8 0,1 0-5 16,1 0 1-16,0 0-1 0,0-1 4 0,1-2-3 0,2 1 0 15,-2-2-4-15,-2-1 0 0,4 3-7 0,-2-5 0 16,0 4-3-16,-3-3-2 0,0 0 5 0,-2-2 2 16,1 2 9-16,0-4-12 0,-1 4 13 0,4-4 0 0,-1-1 14 15,2-1 3-15,-1-2 19 0,5-1 20 0,2-1-4 16,3-3-5-16,0 0-1 0,0-3-2 0,1 2-8 15,3-2 2-15,1 2-23 0,1 0-23 0,3 1 6 0,1 2 5 16,1 1-1-16,4 1-3 0,2 3-3 0,2 0-15 16,2 1-4-16,2 1 1 0,1 1-10 0,0 0 2 15,3 2 3-15,2-3-2 0,-3 4-3 0,3-2 8 0,0 0 1 16,1-1 2-16,4-1-3 0,-2 1-1 0,0-1-13 16,4-1-5-16,-1-1-15 0,2 0-21 0,-1-2-25 15,1 2-20-15,0-2-29 0,0 0-31 0</inkml:trace>
  <inkml:trace contextRef="#ctx0" brushRef="#br0" timeOffset="53172.7869">15894 4566 1369 0,'0'-3'10'15,"0"2"25"-15,0-3 13 0,4 1 17 0,-3 3 8 16,1-2 4-16,1-2 5 0,0 0 2 0,-1 2-13 16,-1-3-23-16,3 1-13 0,-4-1-8 0,1-3-9 0,3 1-2 15,0-4-7-15,1-1-1 0,-1-1 3 0,4-2-1 16,1 1 3-16,0-1 4 0,2-2 4 0,3 0 1 0,-1 3 3 16,0 2 1-16,2-3 1 0,-2 5 0 0,1-1-3 15,0 1-14-15,0 3-6 0,-2-1 4 0,-1 4-3 16,3-2-8-16,-5 3-2 0,5-1 0 0,-2 4-3 15,-1 3 2-15,0-2 2 0,0 3-7 0,1 3 1 0,-4 3 7 16,2-1-1-16,0 6 1 0,-1-1 1 0,0 6-1 16,-2 1 3-16,-1 6-4 0,0 0-9 0,-3 2-2 15,-1 3-13-15,-2 2-11 0,-2-1-1 0,1-2 0 16,-7 1-8-16,3-2 11 0,-3-2 10 0,-1-3 1 0,0-2 16 16,-1-1 10-16,-1 0-1 0,-3-2 2 0,1-1 9 15,-1-3-9-15,3 4-1 0,-4-3 1 0,1 0-1 16,1-1-1-16,1-1 2 0,1-1 1 0,-1-1-5 0,2 0 2 15,-1-2-1-15,2-1 4 0,0-3-1 0,3-2 3 16,1 0 3-16,0-3 8 0,4-1 10 0,-1-1 17 16,0 0 10-16,2-1 10 0,0-1 0 0,0-1 1 0,-2-1-10 15,2-2-9-15,0 2-11 0,-2-6-17 0,-1 1-8 16,1-3-16-16,1-3-3 0,-2 1 0 0,3-1 2 16,-4 1 4-16,4-1 0 0,-1 1 1 0,1 2 3 0,0 1-2 15,0 1 1-15,0 1-1 0,1-1 1 0,3 1-4 16,-1-1-1-16,0 1 1 0,2 2-5 0,1-1 2 15,-2 3 2-15,1-2 0 0,3-1 0 0,3 4 4 0,0-1-3 16,1 1 2-16,2-1 0 0,2 0-5 0,1 2 4 16,3 0 3-16,-1 3 2 0,0 0-4 0,3 5 7 15,-2-2-2-15,0 4 4 0,2 0 3 0,-3 0-4 16,2 3-14-16,-1-1-26 0,-1 1-19 0,-2-2-44 0,0 1-44 16,-2 2-57-16,-4-4-48 0</inkml:trace>
  <inkml:trace contextRef="#ctx0" brushRef="#br0" timeOffset="53799.2065">16186 3903 824 0,'-21'-1'21'0,"0"-2"33"0,1-1 9 0,1 0 2 0,-3 1 1 16,3 0-1-16,-3 1 6 0,1 1 1 0,1-1-24 15,-2 5-28-15,1 0 1 0,-1 2 3 0,0 1-2 0,1 0 3 16,-1 4-6-16,-2 2 2 0,1 1 6 0,-3 4-7 16,4 2-7-16,-2 3 0 0,-1 0 0 0,0 2-3 15,1 4 1-15,2 0-1 0,0-1-8 0,1 2 1 0,4 2-2 16,-4-1-7-16,7 5 3 0,-3-1-3 0,4 3 2 15,-3-1-3-15,5 5 2 0,-1 1 2 0,0 1-9 16,4 1 6-16,4 1 2 0,-2 2-2 0,6 1-2 0,0 2 2 16,6-1 0-16,2 0 5 0,1-1 0 0,7 0 1 15,0 0-10-15,6-4 5 0,1-1 4 0,6-2-6 16,2-4 0-16,4 0-5 0,2-4 10 0,3-3 3 0,3-2 8 16,2-2 2-16,2-4 5 0,3-2 4 0,0-3 11 15,3-3 1-15,3-4 5 0,1-2-2 0,2-4-4 16,-1-6-4-16,2-3 0 0,-1-2-2 0,-3-6-13 0,3-4 2 15,-6 0-10-15,1-4-2 0,-5-3 1 0,2-1 5 16,-4-4-5-16,1 1 4 0,-3-2 1 0,-4-1-1 0,2-3 4 16,-3-2-4-16,-2-1 4 0,-5-1-7 15,-2-3 2-15,0-1-6 0,-5-1 0 0,0-3 0 0,-6 0 0 16,-1-2 1-16,-2-1 1 0,-5-2 2 0,-3 1 3 0,-2-1 4 16,-5 2 5-16,-4 0-1 0,-5 1 2 0,1 0-3 15,-7 2 2-15,-3 0 1 0,-4 3 5 0,-1 0 9 16,-6 2 0-16,-3 1 3 0,-3 4 1 0,-2 0-3 15,-2 2-3-15,-3 2 3 0,0 3-13 0,0 3-10 0,-2 2 1 16,1-1-5-16,-1 4-7 0,-1 0 4 0,1 2-5 16,-3 2-11-16,0 3-2 0,-3 1-4 0,-1 4-11 15,-1 2-12-15,-2 3-6 0,-1 4-11 0,-2 4-10 0,2 4-19 16,-2 4-20-16,1 0-26 0,1 5-21 0,3 2-11 16,-2 4-26-16,0 0-27 0</inkml:trace>
  <inkml:trace contextRef="#ctx0" brushRef="#br0" timeOffset="64496.5452">23823 11497 1952 0,'2'-4'23'0,"-1"0"26"0,-1 0 25 0,3-1 13 16,-3 1 14-16,0 1 2 0,-1 2 3 0,-1-3-1 15,2 4-8-15,0 0-16 0,-1-1-14 0,1-1-5 0,-2 1-6 16,0 1 12-16,2 0 0 0,-1 1 7 0,-1 1-17 16,2-1-11-16,0-1-8 0,-1 3-18 0,1-1-13 0,0 0-19 15,0 2-6-15,0 2-6 0,-6 9 5 16,-1 5 1-16,1 7-2 0,-5 6 5 0,-3 5 8 0,1 8 9 15,-4 2-3-15,2 1 0 0,1-1-2 0,1-3-4 16,4-6-2-16,1-3 4 0,7-5-19 0,-3-5-26 16,6-4 6-16,1-4-3 0,0-5-3 0,2-1 0 0,4 0 0 15,-1-4-7-15,2-3 15 0,6-1 20 0,-4-1 2 16,6-3 1-16,-1-3 1 0,5-5 1 0,3-1-3 16,1-4-4-16,2-4-9 0,0-3-2 0,4 0-6 0,-2-1-2 15,0-1 0-15,-1-2 0 0,-1-1 7 0,-4 1 12 16,0 2 11-16,-1 1 2 0,-4 1 7 0,-4 2 2 15,0 0 2-15,-2 4 5 0,-3 1-5 0,-1 4-1 0,-3 0 3 16,-1 2 0-16,-2 3-4 0,0 0 1 0,-1 2-4 16,-2 0-4-16,0 4-2 0,0-2-1 0,0 2 0 15,0 1-5-15,0 1 7 0,0 4 2 0,0 2-1 0,0 5 2 16,0 3 6-16,0 6-4 0,0 2 4 0,0 6 4 16,0 1 0-16,-2 2 1 0,-2 1 3 0,0 1-1 15,1-1-3-15,0 3 11 0,-2-4-7 0,1-1-2 16,1-1 2-16,-1-3-3 0,1-3-1 0,2 0 0 0,-1-5 5 15,0-1-9-15,-1-2 0 0,2 0-3 0,1 1-31 16,-4-1-22-16,3-2-44 0,-1 2-43 0,2-1-90 0,-3 3-52 16</inkml:trace>
  <inkml:trace contextRef="#ctx0" brushRef="#br0" timeOffset="64731.7037">24538 11942 1974 0,'-5'5'12'0,"-2"-5"6"0,3 3 3 0,0-11 1 16,1 4-1-16,2 4-32 0,-2-3-17 0,1 1-36 15,1-1-32-15,1 1-39 0,-2-2-42 0,2 1-42 0,0-2-41 16</inkml:trace>
  <inkml:trace contextRef="#ctx0" brushRef="#br0" timeOffset="65260.0574">25017 11226 854 0,'-4'-4'21'16,"1"0"19"-16,-2 0 7 0,2 0 6 0,-3 3 1 16,1-2 3-16,1 2 1 0,-3-2 3 0,-1 3-27 15,1 4-17-15,-1-1-6 0,-2 2 2 0,-2 3 1 0,0 1 1 16,-1 3 4-16,-1 0-1 0,3 1 3 0,-1 0-1 16,2 0 7-16,1-1-9 0,-1 0-5 0,6 0-5 15,-1-1-3-15,3-2-5 0,2 0 3 0,0-1 2 0,0 1-3 16,3-1 4-16,2 0 5 0,1-2 1 0,1 4 1 15,-3 0 6-15,4 1 5 0,1 2 5 0,1-1 3 16,1 2-5-16,3 1 3 0,-2-1 1 0,2 3 0 0,3 2 3 16,2-2-5-16,0 1-3 0,0-1-4 0,1-1 6 15,0 4-6-15,0-4-6 0,1 1 1 0,-4 1-3 16,0 2-5-16,0-2 1 0,-4 2-7 0,-3 1-3 0,1 0 3 0,-2 0 6 16,-2 3-6-16,-2 0 1 0,-4 1 9 15,1 0-4-15,0-2 8 0,-4 1 1 0,0 0-1 0,-1-2-3 16,-2-1 7-16,0-1 6 0,-2-4 3 0,1-1-3 15,-3 3-5-15,1-4-3 0,-1-2 0 0,1 0 7 16,-1-2-3-16,-4-1-9 0,2-1-27 0,0-1-30 16,-5-3-35-16,3 1-44 0,-4-5-56 0,-1 0-64 0</inkml:trace>
  <inkml:trace contextRef="#ctx0" brushRef="#br0" timeOffset="65479.2026">24918 11272 1475 0,'-3'-3'8'0,"3"0"28"0,0-1 12 16,0-3 4-16,2 3 3 0,-1-4 3 0,3 3 1 16,0-4-1-16,5-2-6 0,-2 0-30 0,4-3-10 15,2 0-6-15,3-1-1 0,2-2-8 0,0 3 7 0,4-1 2 16,0 1-3-16,-1 0-1 0,1 3-11 0,3 1-19 15,-1 1-33-15,-3 3-29 0,2-1-50 0,1 3-62 16</inkml:trace>
  <inkml:trace contextRef="#ctx0" brushRef="#br0" timeOffset="65691.3484">25766 11571 1401 0,'-8'9'4'0,"0"-2"10"16,6-5 3-16,2-2 9 0,0 0 6 0,0-2 4 15,2 0-3-15,3-3-1 0,2 0-5 0,1-3-10 0,2-1-3 16,4-3-4-16,2-1-10 0,4-2-9 0,2-2 6 16,5 1 2-16,1-2 2 0,2-2-12 0,4 0-26 15,-1 3-51-15,2-4-51 0,0 1-48 0</inkml:trace>
  <inkml:trace contextRef="#ctx0" brushRef="#br0" timeOffset="66024.5714">26011 10936 814 0,'-21'4'7'0,"2"2"15"15,7-9-2-15,2 6-1 0,5-2 2 0,-1 0-8 16,3 2 2-16,3-2-2 0,3 2-10 0,2-3-11 16,-1 3-5-16,1 1 2 0,3-1 2 0,3 4 6 0,3-2 0 15,4 2 4-15,-1-2 6 0,4 2 7 0,4-2 16 16,2 3-8-16,3-3 0 0,1 2 4 0,4-2 0 16,0-1-1-16,5 3-1 0,0-1-14 0,2-2-15 0,-1 1 12 15,1 3-6-15,-4-1-2 0,1-2-3 0,-3 1 3 16,-6 0-7-16,-2 0 7 0,-4 1 1 0,-4 0-8 15,-7-1 9-15,-3-2 0 0,1 3 1 0,-6-2-1 0,-1 3 1 16,-4 0 9-16,2 0 5 0,-2 1 6 0,-2 4-9 16,-2 0 3-16,-3 3-1 0,1 1 1 0,-5 4-10 15,0 3-9-15,-5 2-11 0,-2 3-29 0,1-4-48 0,-2 3-34 16</inkml:trace>
  <inkml:trace contextRef="#ctx0" brushRef="#br0" timeOffset="66958.2015">27998 10091 824 0,'0'-2'19'15,"1"2"17"-15,-1-2 25 0,0 1 19 0,0 1 14 0,0 0 12 16,-1 0 21-16,1 0 11 0,0-1-11 0,0 1-7 16,0 0-22-16,1 0-8 0,-1 0-8 0,0-3-1 15,0 3-15-15,2 0-11 0,-2 0-9 0,0-1-9 0,0 1 1 16,0-1-9-16,0 1-9 0,0 0-9 0,0 0-8 15,0 0 1-15,0 1 2 0,0 0-5 0,0-1-1 0,0 0-3 16,0 0 3-16,0 3-4 0,0-3 13 0,0 0-3 16,0 0 11-16,0 1 13 0,-2-2 11 0,2 2 9 15,0-1 4-15,0 0 12 0,0 0-7 0,-1 0 2 16,-1 0-10-16,2 0-11 0,0 0-11 0,-1 0-8 0,-1 1-7 16,2 1-16-16,-2-2-2 0,1 2-7 0,-1-1-8 15,1 1-15-15,-4 3-15 0,-2 0-12 0,-2 2-5 16,0 4-1-16,-3 2-1 0,-3-1 1 0,-1 3 6 0,0-1 13 15,2 0 13-15,1-2 10 0,5-4 7 0,0 1 11 16,2-3-6-16,5-4 8 0,-1 1-9 0,2-1-2 16,2-2 2-16,-1 3 0 0,2-3 1 0,0 2-10 15,0 0 9-15,2 0-1 0,2 1 8 0,1 2 2 0,2-1 0 16,0 2 5-16,1 0-3 0,3 1 5 0,1 1-2 16,0 1 1-16,1-1 2 0,3 2 4 0,0 0-3 0,0-1 0 15,2 4 0-15,2-4 2 0,-2 5-1 0,1-4 0 16,2 3 0-16,-1 0-5 0,0-1 5 0,-1 1-5 15,0 2 1-15,-2-2-1 0,-1 2 3 0,-1-1-6 0,-1 2 0 16,0-2 5-16,-2 2-2 0,-1 1 0 0,-4-1 2 16,-1 0 0-16,0-1 2 0,-4 2 5 0,-2-1 1 15,-1 0-5-15,-2 0 4 0,0-3 6 0,-2 1 1 0,-4 2 5 16,1-1-1-16,-1-2-4 0,-2 1 2 0,2-2 1 16,-4 0-4-16,-1 0 0 0,0-2-5 0,-3 1 4 15,1-3-15-15,-3 1-28 0,1-2-26 0,-4-2-45 0,1-1-41 16,-4-3-70-16,0-2-68 0</inkml:trace>
  <inkml:trace contextRef="#ctx0" brushRef="#br0" timeOffset="67167.3385">27928 10034 986 0,'5'-8'8'16,"3"5"7"-16,-1-3 5 0,2 0 6 0,-3 0-2 15,2-2 6-15,4 1 3 0,1-2 3 0,4 0-9 0,-1 1 2 16,5-3-7-16,-1 1-4 0,5-2 0 0,-2 0-2 16,4 3-4-16,1-1-8 0,1 0 4 0,-1 1-3 15,0 1-2-15,2 2 1 0,-3 1-3 0,0 0-6 0,-3 3-12 16,0 2-16-16,-4 0-47 0,-1 1-47 0,-5 3-39 16</inkml:trace>
  <inkml:trace contextRef="#ctx0" brushRef="#br0" timeOffset="68144.0037">25048 13150 754 0,'-6'-2'10'0,"-1"1"7"16,2-3 17-16,0 1 16 0,0 1 11 0,0 0 5 15,3 1 3-15,2 1 2 0,-3 0-16 0,3 1-10 0,0 1-20 16,2 1-14-16,-2 2-13 0,-2 4 1 0,2 3 14 16,-1 7 4-16,-3 3 11 0,3 7 13 0,-3 5 7 0,0 4 5 15,1 3 1-15,0 1 2 0,1 2-13 0,1-1-5 16,1 0-9-16,0-4-6 0,1 0-1 0,1-5-10 16,-1-1 3-16,3-4-11 0,0-4 0 0,1-5-7 15,0-4 9-15,-2-3-6 0,2-4-4 0,1-4 8 0,1-2-7 16,2-6 3-16,0-2-4 0,4-7 8 0,-1 0-7 0,1-6-2 15,6-3 4-15,3-5-6 0,-1-2 5 0,4-1 2 16,0-1 2-16,2-2 0 0,2 0 0 0,-3 1 9 16,3 0-7-16,-2 0 4 0,-2-1-3 0,-1 2-2 15,0 1-1-15,-4 3-4 0,-1 4 2 0,-2 3-5 0,-4 4 3 16,0 4-3-16,-5 3-2 0,-2 5 14 0,1 3 5 16,-3 3 17-16,-1 6 10 0,0 2 10 0,0 3 8 15,-3 5 3-15,5 3 5 0,-3 0-9 0,-1 6 1 0,1 0-16 16,-2 2-10-16,2 0-11 0,-1 2 0 0,-1-2-1 15,-1 0-4-15,-1 4 1 0,0-5-7 0,1 4-2 16,-1-4 3-16,-1 1 4 0,1 1-11 0,2 0-13 0,-3 1-1 16,2-3-11-16,-1 3-35 0,2-4-41 0,0 1-46 15,0-4-84-15,0-1-63 0</inkml:trace>
  <inkml:trace contextRef="#ctx0" brushRef="#br0" timeOffset="68352.1389">26090 13459 2530 0,'-2'-2'1'0,"-1"0"6"0,0 0 12 0,0-6 8 0,1 4 0 15,1 1-5-15,-1 0-1 0,0 1-2 0,2-2-17 16,0 0-28-16,-1 0-38 0,1-1-39 0,-2 1-27 0,4-1-33 15,-4 0-42-15,2 0-42 0,0 0-60 0</inkml:trace>
  <inkml:trace contextRef="#ctx0" brushRef="#br0" timeOffset="69571.9586">26237 12799 996 0,'-2'-2'16'0,"-1"-1"16"0,5-2 6 0,-2 0 7 0,0 0 8 15,1-2 1-15,1-3-2 0,3-2 5 0,2 0-17 0,1-4-8 16,2 2-4-16,6-2-10 0,-2-1 0 0,5 1-3 16,1-1 8-16,4 3-6 0,3-1-1 0,3 1-4 15,0 2 0-15,3-1 4 0,1 3-10 0,2 0-3 16,-2 3-7-16,0 2 5 0,-3 0 0 0,-1 4-3 0,-3 1-4 16,-2 1 2-16,-2 4 1 0,-4 3 6 0,-5 0 5 15,0 1-8-15,-4 5 4 0,-1 1 2 0,-6 5 0 16,0 3 0-16,-3 1 6 0,-3 1-1 0,-3 4-3 0,-2 2 4 15,-2 0-12-15,-2 1 3 0,-1-1 1 0,-4-2-7 16,4 1 0-16,-4-3-2 0,3-1 0 0,-2 0-1 16,3-4 3-16,0-2-2 0,1-1 1 0,5-5 0 0,-1 2-4 15,4-5 2-15,2-2 0 0,-1 1-1 0,6-2-1 16,-1 1 1-16,2-2-4 0,1 1 5 0,2 1-1 16,2-1-1-16,4 1 0 0,0 2-1 0,2-2 10 0,0 3-2 15,3-2-1-15,0 2 0 0,1 0-4 0,1 0 5 16,-2 1 6-16,4-1-3 0,-3 0-9 0,0-1 2 15,-2 1 1-15,1-2 6 0,-1 0 1 0,-3-1-6 0,2 1-1 16,-3 0 4-16,-1-3 7 0,-1 2 1 0,-2-1-1 16,-2-1-10-16,1 0 6 0,-3 1 3 0,-2 1 2 0,-1 1 0 15,-2 0 0-15,-2-1 0 0,-1 2 3 0,-2 1 5 16,-3 1 3-16,1 0-5 0,-5 2-5 0,-1-1 3 16,-1 3-1-16,-2-1-2 0,-4 0-11 0,1-2-22 0,0 2-26 15,-1-3-30-15,-4-1-49 0,1 1-57 0</inkml:trace>
  <inkml:trace contextRef="#ctx0" brushRef="#br0" timeOffset="69818.1248">27398 12975 1465 0,'5'-4'-3'16,"-2"1"0"-16,2-4-4 0,3-3 3 0,1-2 0 16,-1 1 0-16,4-2-5 0,0-1 1 0,6-3 5 15,0 3-1-15,3-1-5 0,1 1 3 0,2-1 2 0,4 1-8 16,-1 1 6-16,3-2 2 0,0 2-4 0,2-3 5 0,-1 0 8 16,3-1-1-16,1 0 1 0,1-1 3 15,3-1-26-15,-1-3-53 0,0-2-55 0</inkml:trace>
  <inkml:trace contextRef="#ctx0" brushRef="#br0" timeOffset="70176.4006">27900 12212 955 0,'-19'6'9'0,"4"2"-2"0,6-5 5 0,1-3-7 15,3 1 0-15,-1-1-5 0,6 0 3 0,0 3-1 0,2-1-8 16,2 0-3-16,1 1-5 0,3 0 10 0,1 0 2 0,1 1 11 16,4 0-3-16,2-1 3 0,1 2 1 15,4-3 7-15,1 3 3 0,3-1 1 0,4 2-2 0,2-2-7 16,4 1 4-16,2 0-7 0,3 0 0 0,0 2-4 16,4 0 1-16,-1-1-2 0,0 4-8 0,-1-1-1 15,-2 0 4-15,1 2 0 0,-2 0-3 0,-4 1 4 0,0 1-2 16,-2-1-4-16,-4 3 9 0,-2-1-4 0,-1 1-5 15,-8-1 10-15,1 1-2 0,-5-2-1 0,-3 1-1 16,-3 2 5-16,-3-1-2 0,-3-1 11 0,-4 6 1 0,0-1-2 16,-3 3 3-16,-3 1 2 0,-4 0-1 0,1 0-6 15,-4 2 8-15,-2-1-8 0,0-3 1 0,1 0-4 0,-1-3-4 16,1-3-4-16,0-1-17 0,5-2-16 0,-3-4-20 16,4 1-34-16,2-2-34 0</inkml:trace>
  <inkml:trace contextRef="#ctx0" brushRef="#br0" timeOffset="70871.8351">29338 11376 965 0,'-1'-9'5'16,"1"1"14"-16,1-4 12 0,2 7 9 0,-1-2 18 0,1 2 11 15,-2 4 6-15,3-2 5 0,-3 0 8 0,1 3-8 16,-1-1-4-16,-1 1-5 0,0 0-22 0,0 1-16 15,0 2-8-15,-1-3-12 0,1 4-15 0,-2 1-5 0,2 6-4 16,-3 2-5-16,1 4 9 0,-1 7 5 0,-3 3 4 16,3 6 3-16,-2 3 5 0,0-1-6 0,-1 2 0 15,3 0 3-15,-2-1-6 0,2-5-1 0,2 0-1 16,1-4 1-16,1-3 0 0,2-3 3 0,0-2-1 0,0-1-6 16,2-4 5-16,0-1-2 0,0-2 5 0,1-1 0 15,2-3-1-15,0-2-2 0,1 2-2 0,4-4 8 0,0-1-10 16,4-2 7-16,1-2-4 0,2-1-1 0,2-4-6 0,2 2-11 15,3-4-2-15,1 1-8 0,1-3 2 0,-1-2 0 16,4 4-1-16,-2-4 0 0,-2 1 7 0,2 0 14 16,-5 3 2-16,1 1 3 0,-3 0-2 0,-5 3 1 0,-3 2 0 15,-2 1 1-15,-1 2-3 0,-5 2-4 0,-2 1 1 16,0 1 2-16,-4 1 1 0,3 4-3 0,-3 3 2 0,-1 1 2 16,2 3-1-16,-2 1-1 0,1 3 3 0,-1 1-2 15,-1 1 6-15,1 3 2 0,0-1 4 0,0 2-7 16,0-1 8-16,1-1 5 0,-1 2-4 0,2-1 4 0,2-2-7 15,-2-1 2-15,1-5-9 0,2 0-8 0,0 0-25 16,-2-5-29-16,2-2-24 0,-2-3-22 0,3-5-27 0,-3-1-54 16</inkml:trace>
  <inkml:trace contextRef="#ctx0" brushRef="#br0" timeOffset="71107.9916">30171 11660 1539 0,'2'0'17'0,"-1"0"29"15,1-1 14-15,-1 0 14 0,1 1 10 0,0 0-5 0,-1-3 1 16,-1 3 2-16,0 0-17 0,0-1-38 0,0 1-26 0,0-2-25 15,0 2-37-15,0-1-26 0,0 0-47 0,-1 1-57 16,-1 0-73-16</inkml:trace>
  <inkml:trace contextRef="#ctx0" brushRef="#br0" timeOffset="72136.6849">30011 11137 834 0,'3'-2'3'0,"-1"-1"-1"16,3-3 6-16,0 1 10 0,0-1 6 0,2 1 6 16,1-2 4-16,2-3 4 0,2 2 2 0,-1-2 6 15,2-1 7-15,1 3-4 0,2-2 8 0,0 1-2 0,0 0 3 16,1-1 1-16,-1 3-5 0,4-1-7 0,1 2-11 16,-2-2-4-16,1 4-16 0,2-2 5 0,2 2-7 0,-3 0-7 15,1-2 3-15,0 5 3 0,-3-1 2 0,-2 0-4 0,-2 2-2 16,-1 2-6-16,-5-1 1 0,0 0-5 0,-4 0-4 15,0 2 0-15,-2 1-4 0,-1 3 1 0,0-1 3 0,-1 2 7 16,1 0-8-16,-2 5 9 0,-2 2 2 0,1-1-2 16,-1 5 1-16,-1 0 3 0,-2 5-1 0,-4-2 1 0,1 2-1 15,0 1-1-15,0-1-3 0,-3-2 6 0,1-1-3 0,2-1-1 16,-1-4-8-16,3-1-3 0,1-4 2 0,2 2 1 16,1-5 1-16,1-1-6 0,-1-2-1 0,2 0 3 0,2-1 5 15,-1-1-4-15,1 1 1 0,-1 0 2 0,3-2 1 16,-1 2 4-16,3 1 4 0,2 1-3 0,1 0 1 0,-1 1 4 15,6 1 7-15,1 0-9 0,2 1 7 0,4 0-7 0,-1 4 2 16,4-1 2-16,-1 1-2 0,2 0-2 0,0 2-6 16,0-1 6-16,-1 1 3 0,-1 1-5 0,1 1 1 0,-2-1-1 15,0 1 0-15,-4-2 2 0,2 1-3 0,-4 0-3 16,-2 0-9-16,0-3 13 0,-2-1-6 0,-4-2-4 16,-2 1 6-16,0-3-3 0,-1 2 6 0,-2-2 1 0,-3 3 3 15,0-1-4-15,-3 2 2 0,-2 1 5 0,-1-1-5 16,-2 4 1-16,-2-3 1 0,-4 0-3 0,2 0 4 0,-4-1-5 15,0 0 2-15,-4 0 2 0,0 0-8 0,-3 0-1 0,-3 1-6 16,1-1 3-16,0 1-12 0,-3-4-14 0,-1 3-15 16,2-2-29-16,0-1-19 0,0-2-28 0,2-2-42 0,1 2-53 15</inkml:trace>
  <inkml:trace contextRef="#ctx0" brushRef="#br0" timeOffset="72905.2017">30419 10079 333 0,'2'-2'23'0,"-2"2"11"0,0 0 26 15,1-1 16-15,-1 0 16 0,0 1 6 0,0 0 5 0,0 0 0 16,0 0-23-16,0 0-13 0,-1 0-20 0,1 0-17 0,0 0-15 16,-2 0-4-16,2 0-5 0,0 0-2 0,-1 0-10 15,-1 0-5-15,2 0-24 0,-2 0-18 0,2 0-28 0,0 0-24 16,0 1-31-16</inkml:trace>
  <inkml:trace contextRef="#ctx0" brushRef="#br0" timeOffset="74573.3236">26849 11901 228 0,'-32'5'6'15,"0"0"4"-15,2 0 9 0,0 4 8 0,-1 1-3 16,1 1 1-16,1 0 12 0,-1 4 6 0,3 2 10 16,-1 2 7-16,-1 1-1 0,2 3 0 0,0 0 1 0,1 3 10 15,-1 3-8-15,3 2 5 0,0 4-10 0,1 0 7 16,2 6 3-16,1-2-2 0,1 6 2 0,3 0-5 16,1 5 1-16,0 0 12 0,7 3-4 0,1-1-1 0,1 5-12 15,4-2 7-15,4 3 1 0,1 1-6 0,5-2 1 16,2-1-21-16,5 1 0 0,0-3-15 0,4 2 1 0,3-3-8 15,-1-2-4-15,4 0-2 0,0-4-1 0,0-1-4 16,2-4 1-16,1 1-2 0,-1-6 2 0,-1 1-4 16,-1-4 2-16,2-2 2 0,1-3-4 0,-2 0 6 15,0-5-7-15,0-2 3 0,-1-1-4 0,2-4 4 16,-2-1-6-16,2-3 8 0,-2 2-6 0,2-6-2 0,0-1 7 16,-1-3-1-16,2-1-1 0,-1-4-2 0,3-2 3 15,3-5-5-15,1 2 6 0,3-5-1 0,3-1-4 0,1-1 4 16,6-3-5-16,-1 0 2 0,1-1 3 0,2-1-5 15,-1-1 1-15,-1-1-1 0,-4 0-5 0,-2-1 0 0,-3-1 4 16,-2 1 1-16,-4-2-4 0,-4-1-2 0,-1-1 0 16,-2-1 3-16,-4-4 4 0,-2 3-6 0,-3-3-1 15,0-3-4-15,-5 1 4 0,1-4 0 0,-4 1 1 0,-3-4 1 16,0 1-6-16,-3-1 2 0,-1-3 8 0,-1 0-3 16,-1 2 1-16,-3 1 1 0,1-2-4 0,-3 0 2 15,-1 3 4-15,-2-1-1 0,1 1-6 0,-5-2 6 16,1 0 3-16,-1 1 2 0,-4-1 2 0,1 0-2 15,-3 0 4-15,0-1-2 0,-2 3 5 0,-1-1 0 0,-3 1-8 0,1 1 2 16,-1-3 0-16,-4 5-1 0,1-4-6 16,-4 4 1-16,-1-2-2 0,-2 2-5 0,-4 2 8 15,3 5-4-15,-2 1-5 0,0 4 1 0,-2 5 1 0,2 3 1 16,0 5-13-16,3 5-11 0,-4 2-18 0,1 5-14 16,-3 6-25-16,0 4-13 0,-2 3-21 0,-4 5-22 0,-1 4-8 15,-4 1-11-15,0 5-10 0,-2 2 7 0,-1 1-4 16</inkml:trace>
  <inkml:trace contextRef="#ctx0" brushRef="#br0" timeOffset="76764.8019">25168 9876 596 0,'-3'3'11'0,"1"-6"4"16,2 3 3-16,0 0 6 0,0 0-8 0,0 0-5 16,2 0-2-16,-2 0-8 0,2 0-15 0,-1 3 1 0,1-1-12 15,0-2-4-15,-1 2 5 0,2 0 3 0,2 2 14 16,-1-1 21-16,1 1 25 0,3 1 7 0,0 0 16 15,3 1 4-15,2 1 6 0,2 0 17 0,2-1 1 0,1 1-16 16,0 1-16-16,2-2-11 0,2 2-6 0,-4-1-6 16,2 2 1-16,-1-1-16 0,-3 1-12 0,1 3 5 15,1-1-7-15,-2 3 4 0,0 0 0 0,-2 1-2 16,0 0-1-16,0 2 10 0,-1 0-5 0,1 1-5 0,-3-1 9 16,1 1 0-16,-2 1-9 0,2 0 7 0,-6 0-4 15,3 1-11-15,-1 1 9 0,-1 0 3 0,-4-1-3 16,0 0-3-16,-1 1 10 0,-1-3 5 0,-1 2 11 0,-1-2 8 15,-1-1 1-15,-3-2-1 0,0 2 0 0,-1-2 2 16,-1-1-4-16,-5 2-8 0,2-4-10 0,-2 2-19 0,-2-2-8 16,-2-3-29-16,0 1-36 0,1-4-48 0,-2-1-50 15,-1-4-55-15</inkml:trace>
  <inkml:trace contextRef="#ctx0" brushRef="#br0" timeOffset="77020.9724">25198 9864 1254 0,'-13'-2'26'0,"1"2"18"0,1-2 28 0,4-3 14 16,-5 1 8-16,4 0 17 0,0 1 15 0,2-1 12 0,1-1-12 16,0 2-5-16,4-2-23 0,-1 1-13 0,2-1-9 15,2 1-18-15,-1-4-22 0,4 1-10 0,3-3-16 16,1-2-17-16,3-3-3 0,5 0-3 0,2-1 3 0,3-3 0 15,2 1 7-15,4 2 0 0,-1 2 2 0,0-1-1 16,0 2-9-16,-3 1-11 0,1 2-24 0,-3 1-23 0,0 0-20 16,-4 2-28-16,-1-1-25 0,-1 3-21 0,-2-2-11 15,-3 4-13-15,3 1-17 0,-4-1-4 0</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1T23:29:56.306"/>
    </inkml:context>
    <inkml:brush xml:id="br0">
      <inkml:brushProperty name="width" value="0.05292" units="cm"/>
      <inkml:brushProperty name="height" value="0.05292" units="cm"/>
      <inkml:brushProperty name="color" value="#FF0000"/>
    </inkml:brush>
  </inkml:definitions>
  <inkml:trace contextRef="#ctx0" brushRef="#br0">2887 4012 1592 0,'2'-3'21'16,"-2"1"17"-16,0-1 3 0,5 2 1 0,-5 1 8 15,1-2-7-15,1 2 5 0,-2 0-3 0,0 0-22 0,0 0-13 16,0 0 0-16,0 0-6 0,0 0-6 0,0 2 6 16,0-2-5-16,0 1 5 0,-2-1-7 0,2 2 2 0,0-2-3 15,-1 0 3-15,2 2-2 0,-2-1-3 0,1-1 1 16,0 1-5-16,1 1 5 0,-1-1-4 0,0 2-3 15,-1-1 0-15,1 1-1 0,0 0 4 0,0 1 3 0,0 2 5 16,0 1 3-16,0 1-3 0,1 2 5 0,1 2 0 16,1-1 5-16,0 3-8 0,-3-1 6 0,2 0-6 15,-1 2 1-15,1-1 0 0,-2 1-2 0,1-1 2 16,1 1-4-16,0-1 4 0,-1 1-9 0,1-1 3 0,1 1 1 16,-1-4 3-16,1 2-4 0,0-3 1 0,0-1-3 15,0-2 0-15,0 1-1 0,0-6 0 0,-1 2-6 16,0-2-2-16,1-2 6 0,-3 0-5 0,3 0 5 0,-1-1 3 15,-2 0 3-15,5 0 1 0,-2-2 3 0,1 1 7 16,1-3 1-16,1-1 6 0,2-2-2 0,3-2 4 16,2-5 6-16,4-3 6 0,1-5-1 0,4-1-9 0,5-5 3 15,-2-4-1-15,6 0-1 0,1-3 0 0,3-1-4 16,0-1-11-16,3 0 0 0,1 0 5 0,1 1 4 0,-1 3-3 16,-1-1 1-16,0 3 3 0,0 3-6 0,-6 1 9 15,-2 7-3-15,-2 1-4 0,-6 3-1 0,-1 0 0 16,-4 5 4-16,-2 0-1 0,-3 3-2 0,-1-1-1 15,-1 2 2-15,-3 1 2 0,0 0-1 0,-2 2-5 0,-2 0-2 16,0 1 0-16,0 1-6 0,-1-2 4 0,2 4-4 16,-4-2-11-16,2 1-36 0,-2-1-40 0,0 2-41 0,0-1-58 15,0 0-49-15</inkml:trace>
  <inkml:trace contextRef="#ctx0" brushRef="#br0" timeOffset="41334.0343">6124 5501 1433 0,'0'-5'15'15,"0"3"28"-15,-1 0 24 0,1 0 7 0,-3 2 13 16,3-1 8-16,-2 1 2 0,2 0 1 0,0 0-18 0,2 0-25 16,-2 0-24-16,0 0-1 0,1 0-19 0,1 0-10 15,-2 0-2-15,1 1-3 0,-1-1 2 0,2 0-5 16,-2 2-4-16,0-2-13 0,2 0 4 0,-2 2 5 0,1 0-8 15,-1-2 2-15,0 3-7 0,2-1 5 0,-2 1 6 16,0 4 7-16,0 3 5 0,0 4-4 0,0 3 12 16,3 2-3-16,-1 6 11 0,-1 3 0 0,3 2 0 0,-1-1 2 15,1 0-8-15,-2-2 5 0,2-1-6 0,0-2 2 16,0-2-7-16,0-5-1 0,1-2 1 0,-2-4-2 16,4 0 3-16,-4-2-4 0,1-4-2 0,2 0 8 0,-4-3-4 15,3-2 2-15,-1 0-3 0,2 0 2 0,-1-2 5 16,3-3-1-16,2-2 0 0,4-4-3 0,0-2 3 15,7-5-5-15,2-1 2 0,1-3-7 0,2 0-4 16,0-2 7-16,0-2 7 0,2 4-5 0,-1-2-1 0,0 2 5 16,3-2 1-16,0-1 9 0,0-1-6 0,6-3 1 15,1 2-7-15,1-5 4 0,4 1 4 0,-2-3-2 16,1 4-1-16,3-2-5 0,-1 1 3 0,1 2-3 0,-3 1 3 16,1 2-3-16,-2 5-4 0,-5 1 2 0,-2 3-3 15,-3 3-9-15,-3 2 1 0,-7 4-17 0,-3 0-18 16,-2 1-22-16,-5 5-15 0,-2 0-31 0,-3 2-27 15,-4 0-13-15,2 0-29 0,-3 0-11 0,0 4-17 0</inkml:trace>
  <inkml:trace contextRef="#ctx0" brushRef="#br0" timeOffset="43237.3177">11809 5867 468 0,'4'0'8'15,"0"0"11"-15,0 0 14 0,1 0 7 0,0 0 15 16,-2 0 14-16,2 0 9 0,1 0 8 0,5-2 4 16,-3-1-3-16,1 1-10 0,7-4-5 0,0 2-9 0,4-1-8 15,4-3-6-15,0-1-4 0,5-3-10 0,2 0-5 16,4-3-1-16,3-1 4 0,0-1-6 0,5-3-7 15,-1 1-8-15,1-3 0 0,2 0-3 0,0-2 7 0,0 0-1 16,3-2-5-16,3-2-2 0,1 4 0 0,2-3 7 16,3-1-5-16,3 2 5 0,1-2-9 0,4 0-1 15,0 1-4-15,-4 2 1 0,2-4-2 0,-1 4 7 0,0 0 4 16,-1-2 0-16,3 3-1 0,-1-2 0 0,0 3-1 16,1 0 4-16,-1 1 4 0,-3 3-11 0,-3 1-5 15,-4 2-4-15,-5 3 1 0,-6 1-5 0,-4 1 3 0,-6 3 0 16,-5 0 0-16,-3 2 4 0,-5 0-6 0,-4 4 5 15,-3 0 0-15,-3 0 1 0,-6-1-6 0,2 3-9 16,-4 0-9-16,-1 0-17 0,0 0-13 0,-1 0-29 0,-1 3-16 16,-3 1-37-16,4 1-35 0</inkml:trace>
  <inkml:trace contextRef="#ctx0" brushRef="#br0" timeOffset="48998.1966">23431 5470 1285 0,'0'-3'9'15,"2"2"14"-15,-1-3 23 0,2 0 15 0,-1 4 14 16,-2-2 9-16,3 2 0 0,-1-3 12 0,0 3 4 0,-2 0-13 15,1 0-5-15,-1 2-8 0,0-2-7 0,0 0-5 16,0 1 15-16,0-1-4 0,-1 0-13 0,1 2-4 16,0-2-18-16,-2 2-9 0,0 0-12 0,1-1-3 0,-1 1-19 15,2 0-13-15,-2 1-2 0,1-3-1 0,-1 4 5 16,-1 1 3-16,1 2 6 0,-1 3 0 0,2 5 10 0,-7 2 4 16,3 3 3-16,-3 3-1 0,0 2 4 0,2 3-4 15,-3-3-1-15,1 1 4 0,0-2-12 0,0-2-2 16,5-2 2-16,0 0 5 0,-1-4-7 0,3-1-2 0,-1-3-2 15,2 0 0-15,3-3 1 0,-3-1 3 0,2-3-4 16,1 2-2-16,2-4 2 0,-1-1 10 0,1 0-1 16,2-2 0-16,-1-2 3 0,6 2-3 0,1-5 2 0,4-2 1 15,1 2 1-15,6-4-1 0,2-2-1 0,6-3-1 16,1 1 8-16,5-1-1 0,1-3-1 0,3 3-1 16,1-3-6-16,4 0-1 0,-1-2 0 0,0 2 3 15,1 0-11-15,1 0 2 0,-6 0-4 0,2 0 5 0,-2 3 0 16,-4-1-4-16,-2 1 1 0,-1 2-5 0,-5 2 6 15,-4 0-5-15,-5 3 5 0,1-1-4 0,-5 2 2 16,0 2-7-16,-8 0-13 0,0 1-15 0,-6 2-31 0,-1 0-34 16,1-1-56-16,-4 2-53 0,1 2-43 0,-2 0-16 15,0 1-13-15</inkml:trace>
  <inkml:trace contextRef="#ctx0" brushRef="#br0" timeOffset="64655.7312">4977 8470 352 0,'0'-9'13'0,"2"1"16"0,-2 3 7 0,0 0 8 0,0 1 20 15,-2 0 6-15,4-1 20 0,-2 1 12 0,-2 0 32 16,2 2 1-16,-2-3-3 0,1 0-8 0,1 2-14 0,0-1-4 15,0-1-20-15,0 2 2 0,0 1-32 0,0-1-11 16,1 1 0-16,-1 0 1 0,0 2-9 0,0 0-4 16,0 0 1-16,0 0-13 0,0 0-16 0,-1 2-7 0,1-1-5 15,0 0-4-15,-2-1 4 0,2 3-6 0,-1-1-3 16,-1-2-7-16,2 3 3 0,0 0 0 0,-2-1 0 16,1 2 6-16,1 2-5 0,0 1 4 0,1 0 9 0,1 2 2 15,-2 2 0-15,3 1 1 0,-1-1 2 0,-1 1 1 16,1 1-4-16,0 0 1 0,1-2-4 0,-3-2 4 0,3 2 3 15,-1-5-4-15,-1 1-1 0,1-3-3 0,-1-3 6 16,1 2 0-16,1-2-1 0,-3-1-5 0,3 0 2 16,-1-1 2-16,1-2 4 0,0 3-1 0,2-1 5 0,1-2 6 15,3-2-2-15,3 0 7 0,2-2-9 0,5-1 7 16,1-2-1-16,1-1 0 0,4-1 1 0,1-2-8 16,-1-2 1-16,0 2-1 0,2-1 5 0,0-1-10 15,0-3 3-15,1-1-3 0,2-1-6 0,2-4 3 16,4-1-4-16,-1-3 5 0,3-3 0 0,2-2 4 0,2 1-2 15,-2-1 1-15,2 1 1 0,-1 2-1 0,-3 2 9 16,-3 3-10-16,-3 4 0 0,-5 2 1 0,-2 4 0 16,-5 3 4-16,-5 5-3 0,-4-1 2 0,-2 5-5 0,-3 2 2 15,-2 0 6-15,-1 2-7 0,-3-1-22 0,0 2-25 0,0 1-34 16,0-1-30-16,0 0-18 0,-2 1-24 16,2 0-39-16,0-2-23 0</inkml:trace>
  <inkml:trace contextRef="#ctx0" brushRef="#br0" timeOffset="69815.2016">13298 9946 824 0,'0'-4'13'0,"0"-1"5"0,0 0 6 0,1 0 3 16,-1 0 2-16,2-2 5 0,-2 2 6 0,1-2 3 15,1 2-8-15,0 0-2 0,1-2 10 0,-2 2 5 16,4 0 4-16,-4 3 2 0,1-3 2 0,0 3 0 0,1-1-1 16,-3 3-4-16,1-2-12 0,-1 2-15 0,0 0-6 15,2 0-3-15,-2 2-9 0,2-2-6 0,-2 2-4 16,-2-1-3-16,0 0-7 0,2 0 6 0,-1 2 1 0,1-1 3 15,-3 0-8-15,1 5 8 0,0 0 1 0,-1 1 6 16,0 4 2-16,-1 4-1 0,-1 1-5 0,-2 3-4 16,1 0 10-16,-3 1-8 0,1-1 1 0,0-1-2 0,1-2 5 15,0-3 2-15,2-2-1 0,2-2-2 0,0-5 0 16,3 3-1-16,-2-6 0 0,2 2-6 0,0-2-1 16,2-1-3-16,-2-1 11 0,3-1 4 0,-2-1-1 0,6 2 6 15,0-4 6-15,3-1 8 0,3 0-1 0,4-4 3 16,5-1 0-16,5-3-3 0,3-3-2 0,1-1 3 0,6 0-12 15,-1-2 1-15,4 0 0 0,1 1-1 0,0-2-3 16,0-1 3-16,0 5 8 0,0-5-6 0,2 2 10 16,-2 0-3-16,-1 0 4 0,-1 1-5 0,2 0-4 15,0 0-1-15,-2 1-6 0,1 0 2 0,-2 3-7 0,-1 2-1 16,-1 0-2-16,0 0 5 0,-3 5 6 0,-3 0-7 16,-1 2 1-16,-2-1 0 0,-5 6-3 0,0-1 4 15,-3 1-25-15,-5 0-28 0,0 1-47 0,-6-1-29 0,0 3-40 16,-4-3-35-16,-1 5-51 0</inkml:trace>
  <inkml:trace contextRef="#ctx0" brushRef="#br0" timeOffset="71712.7097">18790 11206 488 0,'-1'-1'13'0,"-3"1"12"16,4 0 6-16,0 0-1 0,0 0 9 0,-1 0 0 0,2 0 3 16,-1 1 8-16,0 0-9 0,4 0-3 0,-4-1-4 15,0 0 10-15,1 0-9 0,-1 1 3 0,0-1-2 16,2 0-5-16,0 0-8 0,-2 0-8 0,1 0-1 0,-1 0-13 16,2 0-1-16,-1 0 1 0,-1 0-3 0,2 1-2 15,0 1 5-15,3 0-2 0,-1 1 1 0,1 2 3 16,3-1-2-16,0-1-3 0,1 3 7 0,4-1 5 15,-2 2 11-15,4 0 15 0,3-1 3 0,-2-1 10 0,2 1 10 16,3-1-3-16,1 1 7 0,3-1-11 0,2 0-18 16,2-1-9-16,1 1-10 0,1-1-5 0,3-1 2 15,-3 1 2-15,4-2-13 0,0 2 7 0,0 0 3 0,2 0-3 16,1 0 6-16,1-1-2 0,0 1-1 0,4 1 1 16,-2 0 4-16,1-2-1 0,1 2 6 0,2-2-1 15,-1 1 2-15,2 1-2 0,-2-3-6 0,-1 1-1 0,0 0-3 16,-3-2-1-16,1-1 1 0,-5 3 1 0,1-3 1 15,-2 0-1-15,0 0 7 0,-4-3-1 0,4 3-1 16,-3-1 5-16,3 1-8 0,0-3-4 0,-1 2-3 16,1-1 6-16,-4 0-8 0,6-1-5 0,-4 1 11 0,2 0-8 15,1 1 1-15,-3 0 4 0,0-2 0 0,2 3-6 16,-2 3 5-16,0-3 7 0,-1 0-6 0,1 1 9 16,-1 0 8-16,-2-1-5 0,0 1 3 0,-3 0 2 0,0 1-1 15,-1-2-2-15,0 0-3 0,-5 3-9 0,2-2 0 16,-1 0 1-16,0 1-3 0,-3-1 2 0,2 2-5 15,-2-2 6-15,-5-1-7 0,3 0 3 0,-4 3-6 0,-2-3 4 16,0 0 0-16,-3 1-2 0,-1-2 2 0,-3 1-8 16,2 1 11-16,-3-1 3 0,-1 0-5 0,1-1 1 15,-3 1 1-15,0 0 0 0,0 1-4 0,0-1 9 0,0 0-12 16,-1 0 3-16,-1 0 4 0,2 1-5 0,0-1-3 16,0 0 1-16,-2 0 4 0,2 0-8 0,-1 0 5 15,-1 3-5-15,1-3-3 0,1 0 6 0,-3 1-1 0,1-1-12 16,2 0-6-16,-1 1-22 0,-1-1-14 0,2 0-35 15,-1-1-24-15,1 1-45 0,-4 0-45 0,1 0-40 16</inkml:trace>
  <inkml:trace contextRef="#ctx0" brushRef="#br0" timeOffset="73556.9482">18484 8610 285 0,'0'0'30'15,"0"0"1"-15,0 0 11 0,-4-14 11 0,4 14 8 0,0 0 14 16,0 0 3-16,0 0 2 0,0 0-11 0,0 0-1 16,0 0-4-16,0 0-16 0,0 0 8 0,0 0-14 15,0 0 4-15,0 0-11 0,0 0 3 0,0 0-10 0,0 0-1 16,0 0 11-16,0 0-21 0,0 0 6 0,0 0 5 15,0 0-7-15,7-10-21 16,12-2 10 0,-19 12 11 15,12-9-20-31,7-8 16 31,19-20-11-15,-38 37 23-1,0 0 1 1,56-58-3-16,-56 58 4 0,0 0-1 16,0 0 13-16,0 0-1 0,0 0-1 0,0 0 2 15,0 0 0-15,52-63 2 0,-52 59-3 0,0 2 4 16,0-1-5-16,-1 0-9 0,-1 1-3 0,0 0-11 0,-1 2-3 16,-2 0-6-16,2 2-9 0,-3 0-6 0,-4 1-2 15,-1 2 5-15,-3 4-7 0,-3 3 5 0,-5 3-1 16,-4 2-2-16,1 3 2 0,-4 2-3 0,-1-1 0 0,2 3-2 15,-1-2 5-15,1 0 4 0,3-1-4 0,1-1-2 16,6-3 5-16,5-2 0 0,1-3-4 0,4-2 6 0,1-1-7 16,3-2-3-16,4 0 1 0,2-2 6 0,1 0-4 15,3 0 5-15,2-1 2 0,0-1-10 0,8 2 15 16,-2 2 3-16,7-2-6 0,2 0 2 0,1 2 4 0,2 0-2 16,0 0-8-16,4 3 19 0,-3 0-11 0,0 2-6 15,-2 0 10-15,-4 1 2 0,1-1-5 0,-1 2-1 16,-5-2 11-16,-2 0-16 0,-5 2 1 0,3-2 6 0,-5-1-3 15,-1 0-5-15,-2 0 1 0,-1-2 4 0,-2 1-3 16,-1-1 6-16,0-1 0 0,-1 1 1 0,-2-1-5 16,-4 1 3-16,1-2 1 0,-5 2-2 0,0 0 0 0,-5 0-5 15,0 1-3-15,-4 0 1 0,-2-1 5 0,-1-2-1 16,-4 3-2-16,1-2-2 0,-3 1 5 0,-1-2 3 16,0 1-2-16,-1-2-11 0,-1 0-18 0,2 0-24 0,1-3-20 15,4 0-36-15,2-1-35 0,2-2-41 0,4-2-57 16</inkml:trace>
  <inkml:trace contextRef="#ctx0" brushRef="#br0" timeOffset="73785.1023">18910 8435 1581 0,'4'-3'24'0,"-4"3"20"0,1-3 3 0,1 4-2 15,-2-1 0-15,0 0-2 0,0 2-5 0,0-2 1 16,0 4-24-16,-2 1-20 0,2 3-3 0,-1 4-2 0,-1 3 3 16,0 3 3-16,-2 4-2 0,0 5 1 0,0 2 1 0,-2 5 2 15,-1-1 2-15,1 2 9 0,-1-2-3 16,2 2-1-16,0 1-14 0,1-4-26 0,1-2-36 16,2-1-35-16,-3-4-45 0,4-1-54 0</inkml:trace>
  <inkml:trace contextRef="#ctx0" brushRef="#br0" timeOffset="74456.5573">18665 8768 635 0,'0'-3'1'0,"4"-1"13"0,0-1 19 0,5-2 2 16,1 0 4-16,1 1 5 0,7 2 0 0,-1-4 0 16,4 2 1-16,2 0-3 0,2-1-23 0,1 0 4 0,3 2 0 15,1 1-11-15,0-1 10 0,0 2 3 0,-3 0-8 16,-1 1 0-16,1 0 3 0,-3 4-2 0,-3-2-1 16,1 2 1-16,-5 1 0 0,-3 2-4 0,3-1 4 0,-4 1-6 15,0 1 1-15,-4 0-9 0,3 0 5 0,-3 3 2 16,-1-2-13-16,-2 0 6 0,2 6-3 0,1-2 5 15,-2-1-4-15,-1 2 8 0,-1-1-10 0,0-2 5 0,1 3 5 16,-1 0-7-16,-4-2 5 0,2 0-7 0,-3 1 7 16,0 0 0-16,-1-2 2 0,-2 3-4 0,-1-2-1 15,-2 0 3-15,3-1 0 0,-5 1 4 0,2-1-5 0,-2-2 1 16,-1 0 1-16,2-1 4 0,1 1 7 0,-1-3 11 16,1 0 9-16,2-2 14 0,2-2 14 0,0 0 8 15,-1 0 8-15,1 0 9 0,2 0-2 0,-1-2-6 0,-1-1-8 16,1-2-14-16,-1 2-11 0,0-1-11 0,-1-1-11 15,2 0-12-15,1-2-6 0,-2-2-4 0,-1-1-5 16,3 3-6-16,-1-4-7 0,1 1 2 0,0-1-2 0,1-2-7 16,4 1-17-16,-4-1-13 0,2 0-6 0,2 0-16 15,3-3-17-15,0 4-15 0,1-3-11 0,3 1-2 0,0-3 2 16,1 4 6-16,1-3-7 0,5 2 10 0,0-1 15 16,0 1 18-16,3 2 11 0,-1-1 8 0,1 3 17 15,-1 1 5-15,-3 1 12 0,-2 3 7 0,-2 1 10 0,-1 1-10 16,-5 1 1-16,1 2 0 0,-4 0 3 0,0 0-1 15,-2 3 0-15,-1-1 7 0,-2 1 2 0,0-2 17 16,1 4 5-16,-1 0 6 0,0 2 11 0,0-3 15 0,-1 4 3 16,1 0 4-16,0 1-1 0,0 3-5 0,-2-1 3 15,2 0 0-15,-1 1-8 0,1 1-9 0,0-1-1 16,-2 3-7-16,0-1 0 0,2 1-7 0,-3-1-2 16,2 1-7-16,-1-1-4 0,0-2-4 0,1 3-5 0,-3-1 5 15,0-2-8-15,3-2 7 0,-1 0-10 0,0-1 2 16,2-2-4-16,0-1-15 0,0-2-19 0,0-2-38 15,2-1-28-15,0 1-45 0,-2-4-62 0</inkml:trace>
  <inkml:trace contextRef="#ctx0" brushRef="#br0" timeOffset="75592.3195">19698 8510 596 0,'1'0'13'16,"2"-3"12"-16,4 3 6 0,-2 0 0 0,2 0 0 0,0 0 5 15,1 0-2-15,1 1 4 0,0 2-12 0,1 0-12 16,0 0 1-16,0 2-3 0,-2 1 3 0,2 1-5 16,-2 1 10-16,-4 5-3 0,1-1-4 0,-2 2 3 0,1 3-3 15,-4 2 5-15,0 0-8 0,-4 1 2 0,1 1-5 16,-2-3 1-16,1 1 1 0,-5 1-4 0,2-4-5 15,-1 1 2-15,2 0 4 0,-4-3-2 0,6 1-3 0,-3-3 4 16,2-2 3-16,1-2-7 0,-1 0 8 0,0-3-4 16,2-2 2-16,0 2-1 0,0-1 4 0,0-4-4 0,-1 3-3 15,1-3 9-15,3 2-7 0,-1-2 5 16,1 0 16-16,0-2 20 0,0-1 10 0,1 3 17 0,-1-1-6 16,0-2-3-16,3-2 0 0,-1 1-1 0,0-4-20 15,1 0-17-15,0-1-16 0,0-3-19 0,4 0 5 16,-1-1 7-16,0 1-2 0,0-2-5 0,2-1 1 0,2-2 3 15,-1 3-1-15,1-1 2 0,1-2 2 0,0 5-3 16,0-2 0-16,3-1 6 0,-1 1 4 0,2 1-7 16,2 0 1-16,-2 2 7 0,1-1-2 0,1 0 3 0,1 3 1 15,-1 1-4-15,-1 2-2 0,-2 0 7 0,-1 1-3 16,-1 1-6-16,0 4 3 0,-2-2-4 0,-2 1 1 0,-1 3-1 16,-1-1-2-16,-1 3 1 0,-1 1-2 0,0 3 1 15,-4 4 1-15,0 0-3 0,0 3 5 0,-2 2-5 16,-4 2 10-16,1 0-9 0,-1 1 10 0,-1 2-11 0,-3-4 4 15,0 2 5-15,4 0-9 0,-1-4 8 0,2-1-8 16,1-3 4-16,3 0-7 0,1-3 10 0,0-2-13 16,0-1 6-16,1-2 6 0,3-1-10 0,-2-3 0 0,1 0 0 15,0 0 4-15,2-3 2 0,0 1 1 0,3-5-4 16,4 2-5-16,0-2 12 0,2-1-5 0,0-3-1 0,3 1-3 16,1-3-1-16,-1 1 1 0,4 1-3 0,-5-2 4 15,2-1-2-15,2 0 4 0,2-1 4 0,-2-2-3 16,-1 2 2-16,2-3 7 0,-1 0 0 0,-2-1-1 0,-1-1-5 15,-1-2 6-15,0 4-7 0,-5-2 6 0,1 2 0 16,-1 2-9-16,-2 1 11 0,-3 1 0 0,0 2-2 16,-1 4 1-16,-5 2 7 0,0 2-6 0,-2 2-3 0,-3 0 2 15,-4 4-9-15,-1 1-2 0,-2 3 4 0,-6 2-6 16,0 2-5-16,-3 3-1 0,-4 1 4 0,-1 3 1 16,1-1-2-16,0 4-1 0,2 2-5 0,1-1 5 15,0-1-6-15,3-1 4 0,4 0 0 0,0-2 1 0,1-2 0 16,5-1 4-16,-2-2 0 0,4-4-5 0,4 0 5 0,2-4 1 15,1 1-12-15,0-2 6 0,0-1 0 0,4 0-2 16,0-2 6-16,0 0-5 0,6 0 10 0,-4-2-5 16,4 0 6-16,0-1 3 0,0 2-4 0,1-3 2 15,3 1-5-15,1-3 8 0,-1 2-2 0,0-3 3 0,2 3 2 16,0-1-8-16,1-2 4 0,1-2 0 0,-1 1 3 16,1 3-3-16,-1-2-7 0,1 2-2 0,-2 0 1 0,0 1 1 15,-5 3 0-15,2 1-6 0,-4 2 2 0,-1 1 1 16,-3 2 2-16,-2 4 3 0,-1-1-1 0,-2 7-3 15,-2-1 4-15,1 3 1 0,-2 4 2 0,-2 3 2 16,-2 1 2-16,1 3-1 0,-3 2 0 0,1 6 7 0,-4 3-1 16,2 4 1-16,-5 4-5 0,-2 6-4 0,1 3-2 15,-4 4-2-15,-1 3-6 0,2-1 3 0,-5 4-6 0,4-3 9 16,-1 2-3-16,1-5 1 0,-1-4 3 0,5-3 4 16,1-2 3-16,0-4-4 0,1-4 5 0,5-2-11 15,-4-4 7-15,4-6-1 0,-1-2 7 0,-1-3-2 0,-2-3 0 16,4-4 1-16,-3-5-4 0,0-2 6 0,1 0-1 15,-1-5-1-15,3-4-3 0,-2 0 6 0,5-2 6 16,-5-2 9-16,1-3 2 0,1 0 3 0,0-3 5 0,1-1 1 16,-2-1 0-16,2-4-7 0,-1 0-4 15,2-7-12-15,1 0-2 0,3-3-3 0,-3-4-7 0,3-2 3 16,-1-3-5-16,4-4 1 0,0-1-1 0,2-1-2 0,0 0 1 16,1-2 1-16,3 1-2 0,-2 1-1 0,1 0 2 15,0 3 6-15,3 1-2 0,3-1 0 0,-1 1-4 16,-1-1-2-16,5 2 0 0,2 2-19 0,3-3-24 15,1-1-43-15,5 2-36 0,1 1-46 0,8-4-50 0,0 4-53 16</inkml:trace>
  <inkml:trace contextRef="#ctx0" brushRef="#br0" timeOffset="76106.672">21054 8536 735 0,'12'-12'18'0,"-2"2"25"0,2-2 12 16,-4 5 24-16,-3 0 12 0,-1 0 11 16,-3-1 9-16,1 0 15 0,-1 4-7 0,-1-1-31 0,-1 2-9 15,-1-1-24-15,-3 2-11 0,2-1-16 0,0 3-9 0,0-1-14 16,-2 2-16-16,-1-1 9 0,1 3-8 0,0-1 0 16,-1 2-2-16,-1 4-1 0,0-4 1 0,0 4 2 15,-1 1 2-15,2 1-7 0,0 0 4 0,-2 2 2 0,3 0-5 16,0 2 4-16,2-1 6 0,2 4-8 0,-1-2-1 15,4 1 4-15,-1 1 2 0,4 0 0 0,1-3 6 16,-1 4 4-16,8-1-11 0,-4-3 14 0,4 1 4 0,-1-1-3 16,1 1 4-16,3-1-7 0,-3 0 5 0,2 1-1 15,1-1 8-15,-2-2-10 0,-1 5-1 0,1-5 0 16,-1 1 2-16,-3-1 5 0,0 0-9 0,-2-3 2 0,-4 4-1 16,-1-4 3-16,-2 1 0 0,-2 0 4 0,-1-1-3 15,-3 1 1-15,-3 0 3 0,-2 0-3 0,-2-1-6 16,-1 1 8-16,-2 1-7 0,-3-1-3 0,-1 1 2 0,1-2-4 15,0-1 3-15,-1-1-3 0,5 0-11 0,-3-3-21 16,4-1-7-16,0 0-33 0,4-3-33 0,1-3-51 16,0 3-59-16</inkml:trace>
  <inkml:trace contextRef="#ctx0" brushRef="#br0" timeOffset="76339.8277">21742 8301 527 0,'-4'2'3'0,"1"2"13"0,-2 0 13 0,0 3 8 16,-4 4-1-16,1 3 6 0,-1 0 1 0,-4 5 3 15,0 3-10-15,2 2-8 0,-3 2-13 0,1 2-9 16,-1 1 0-16,3 2-4 0,-3 2 0 0,1 1-3 0,0-1 11 15,1 2-6-15,1-1-38 0,-1-3-35 0,2 1-32 16</inkml:trace>
  <inkml:trace contextRef="#ctx0" brushRef="#br0" timeOffset="76808.1463">21686 8552 333 0,'14'-4'2'0,"1"1"11"0,0 3 9 0,1-2 12 15,1 2 4-15,1 0 8 0,-2-3 9 0,1 8 2 0,1-5-1 16,-3 5-10-16,1-2-6 0,0 4-8 0,-2 1-2 15,0 1-10-15,-1 3-6 0,-2 0 1 0,2 2-10 0,-5 3 5 16,-2 0-3-16,2 1-5 0,-4 1 2 0,-4 0-1 16,0 0 4-16,-1 1-5 0,-4-1 8 0,-2-1 3 15,0 0 2-15,-1-3 7 0,-4-1 1 0,-1-3 12 16,-3-2 5-16,0 3 7 0,-3-3 6 0,-1-1 2 0,-2-3 9 16,0-1 3-16,1 2-1 0,0-4 0 0,-1 1 7 15,5-3 4-15,-1-3 2 0,1 2-3 0,6-2-9 0,1-1 2 16,0 0-3-16,3-3-9 0,6 1-20 0,-3-3-8 15,4-1-11-15,0-1-6 0,2-2-3 0,0-2-11 0,1 3-3 16,2-5-4-16,1-1 6 0,-2-2-4 0,4 0 1 16,2-3 2-16,2-2 0 0,0-2 2 0,3-2 2 15,0-2 4-15,3-1-4 0,0-1 4 0,3-1-1 0,-3 3 3 16,3-1-3-16,1 3-9 0,2 2-13 0,-2 1-32 16,0 3-32-16,3 2-44 0,-3 1-52 0,2 3-59 15</inkml:trace>
  <inkml:trace contextRef="#ctx0" brushRef="#br0" timeOffset="77566.6471">21389 8516 190 0,'21'-2'5'0,"2"-1"17"0,1 3 12 0,-1-1-1 16,-3-2 8-16,0 3 9 0,0-2 0 0,-2-1 6 15,-1 2 2-15,-4-1-10 0,1 0-8 0,-3 0 8 0,-3 2 4 16,-3-2 1-16,1 2 13 0,-3-1 26 0,-1 2 4 16,0-1-2-16,-4 0 4 0,2 0-17 0,-2 1-5 0,1 0-11 15,-1-1-12-15,0 0-35 0,-3 2-7 0,1 0-6 16,-2 1-5-16,-2 0 8 0,0-1-10 0,-4 2 3 16,0 2-1-16,2-1 3 0,-2-1-3 0,3-2 1 0,1 1-6 15,2 0-4-15,3-2-6 0,1-1-14 0,0 1-13 16,4-1-11-16,0 0-7 0,-1 0 9 0,2 0 2 15,1 0 5-15,1 0 4 0,2 0 15 0,1-1 13 0,0 0 7 16,4 0 10-16,0-1-9 0,0-1-1 0,1 1 4 16,0 0 0-16,2 0 0 0,-2-1-1 0,1 3 4 0,-1-2-1 15,-1 0-4-15,1 1 3 0,-2 1-5 0,2-3 1 16,-4 3 2-16,-1 0-3 0,1 0 6 0,-4 0-4 16,-3 0 6-16,1 0-1 0,-3 0 5 0,0 0 6 0,-2 0 0 15,1 0 2-15,-1 0-9 0,1 0 1 0,-1 0-8 0,0 0-25 16,-1 0-43-16,-1 0-49 0</inkml:trace>
  <inkml:trace contextRef="#ctx0" brushRef="#br0" timeOffset="78140.0332">19789 7918 1192 0,'0'-2'24'16,"0"0"17"-16,3-1 6 0,1 2 5 0,-4-1-4 15,1 2 2-15,1 0-4 0,0 0 2 0,-2 2-31 16,1-2-13-16,-1 1-5 0,0 2-3 0,0 2 0 0,2 1-2 15,-1 3 1-15,-1 2 6 0,0 4 4 0,0 3 1 16,0 2-5-16,0 0 6 0,-3 2-2 0,3 2 2 16,-3-2 4-16,1-1-10 0,1-2 7 0,-3-4-6 0,3 0 2 15,-1-3-8-15,2-4 4 0,2-2 0 0,-1 0 2 16,-1-4 8-16,0-2 14 0,0 0 28 0,0 0 6 16,0 0 3-16,0 0 11 0,0 0-5 0,0 0-1 0,0 0-11 15,100-46-22-15,-71 34-23 0,2-3-4 0,4 0-5 16,3-1-7-16,1-1 9 0,-1 1-4 0,6 0 5 15,-1-1 3-15,4 0-3 0,0 0 0 0,0-4 1 16,2 1-1-16,-2-1-4 0,1-1 1 0,-4 2 2 0,-4-1 0 16,-6 4 4-16,-3 1 3 0,-10 5 3 0,-2 1-5 15,-8 5-2-15,-4 1-26 0,-4 1-39 0,-3 3-47 16,-1 0-68-16,-3 2-68 0</inkml:trace>
  <inkml:trace contextRef="#ctx0" brushRef="#br0" timeOffset="82588.0275">22325 8553 2119 0,'3'0'19'0,"-6"0"21"15,6-5 23-15,-2 5 21 0,1 0 7 0,-1 0 1 16,-1 0-7-16,4 0 5 0,-3 0-28 0,1 0-16 0,-1 0-26 16,-1 0-21-16,2-3-7 0,1 6 0 0,-1-3 5 15,1 0-6-15,-1-3 12 0,5 3-8 0,3 0 7 16,4-2-10-16,3-1-5 0,5 2-19 0,3-2-29 0,3 3-42 15,2-2-53-15,0 1-53 0,0-1-67 0,0 2-56 16</inkml:trace>
  <inkml:trace contextRef="#ctx0" brushRef="#br0" timeOffset="82780.1578">22419 8744 507 0,'-2'3'5'0,"2"-3"2"0,2 0 4 16,1-1 5-16,-1-1 8 0,5 2 4 0,-3 0 1 15,6 0 9-15,1 0-2 0,3 0-4 0,3-2-1 0,4 2-2 16,4-1-8-16,1-1-5 0,0-1 1 0,6 2-26 16,-2-4-46-16</inkml:trace>
  <inkml:trace contextRef="#ctx0" brushRef="#br0" timeOffset="83086.3658">23314 8311 1401 0,'-1'0'6'0,"1"0"6"0,0 0 7 15,0-2 9-15,0 2-2 0,0 0 1 0,0 1-1 0,1-1 2 16,-2 1-8-16,1-1-2 0,-2 2-11 0,0-2-7 16,2 1-2-16,-1 0 1 0,1-1 12 0,0 0 20 15,0 0 21-15,0 0 11 0,0-1 27 0,0 0 17 0,0-1 16 16,0 1 18-16,1 0-9 0,-1-1-29 0,0-2-24 16,-1-1-14-16,1-3-29 0,0 0-19 0,0-2-14 15,-2-1-22-15,2-2-10 0,2-1 4 0,-2-1 4 0,1 1-5 16,3-1 2-16,-3 0-12 0,6 1-15 0,-3-3-25 15,6 3-43-15,-4-1-55 0,4 2-63 0,0 0-57 16</inkml:trace>
  <inkml:trace contextRef="#ctx0" brushRef="#br0" timeOffset="83389.5657">23654 8193 996 0,'2'-3'18'0,"-2"3"13"0,-2-2 5 15,2 0 2-15,-1 1-5 0,-3-2 0 0,1-1 3 0,-2 1-2 16,-1-2-23-16,-2 3-3 0,0-2-4 15,0 0 7-15,3-3 8 0,0 5-2 0,-2-1-1 0,5-1 3 16,-1 1 0-16,3 1-12 0,0-1-3 0,3 3-17 0,1-4-8 16,-3 0 2-16,5 0-4 0,2-3-5 15,0 0-13-15,4-1-1 0,0-1-18 0,1-2-10 0,2 0-22 16,3-3-41-16</inkml:trace>
  <inkml:trace contextRef="#ctx0" brushRef="#br0" timeOffset="84063.027">23964 8724 625 0,'-5'0'7'0,"2"0"12"16,5 0 7-16,-1 0 9 0,1-2-4 0,-1 2-1 15,4 0-6-15,-4 0 2 0,4 2-10 0,-3-2-10 16,3-2-3-16,-1 2-6 0,4 0 9 0,3 0 11 0,2-4 16 16,7 1 6-16,6 0 20 0,0-2 7 0,6 5-2 0,5-4 5 15,1 2-2-15,5-1 14 0,0 1 5 16,0 1 1-16,5-4-11 0,2 5-4 0,2-4 3 0,2-1-7 16,6 2 1-16,0-1-20 0,7-1-8 0,1 0-15 15,3 1-11-15,0-4-1 0,3 5 1 0,0-3-2 0,7-1-4 16,-2 3-5-16,6 0-7 0,-1-1 10 0,5 4-1 15,2-1-3-15,-1 0-10 0,2 2 6 0,-4 0-4 16,-2 0 5-16,0 2 2 0,-1 0-2 0,-3-1 1 16,-3 3 5-16,-2 0 2 0,-4-3-11 0,-4 4 5 0,-4-2-4 15,-8-3 4-15,-9 3-9 0,-7-2 10 0,-10-1-1 16,-7-1 21-16,-6 1 38 0,-9-3 14 0,0 2 12 0,-5-1 4 16,-3 0-2-16,-2-1-8 0,-1 1-7 0,2 0-38 15,-3-3-63-15,0 0-55 0,0 2-55 0,-2-2-50 16,2-2-65-16,-4 5-71 0</inkml:trace>
  <inkml:trace contextRef="#ctx0" brushRef="#br0" timeOffset="84462.2936">26784 7982 655 0,'1'0'-2'15,"-1"0"2"-15,2 0-5 0,2-1-3 0,-4 2-2 0,2-1 1 16,0 4 3-16,-1-1-2 0,2 2 3 0,-1 0 1 0,4 2 9 16,-1 2 17-16,3-1 5 0,-2 4 1 0,1 2-1 15,-1-2 9-15,2 2-8 0,1 1 5 0,-4-2-6 16,0-1-6-16,-2 1-6 0,0 0-4 0,-1-3 8 0,0 0-5 15,-2-1-3-15,-4-1-46 0,1-1-55 0</inkml:trace>
  <inkml:trace contextRef="#ctx0" brushRef="#br0" timeOffset="84688.4409">27084 8066 180 0,'3'3'7'0,"-3"-1"0"0,2 0-2 0,-2 1-3 0,2-1 4 16,-1 3 4-16,-1 0 2 0,3 0 1 0,-2 4-11 15,-1 0 8-15,0 2 4 0,0-1 1 0,0 5-5 0,-4-1-11 16,3 0-32-16</inkml:trace>
  <inkml:trace contextRef="#ctx0" brushRef="#br0" timeOffset="84884.5783">27403 8018 1171 0,'2'-3'-7'0,"1"3"1"0,-1-4 3 0,2 4 2 15,-2-2-5-15,1 2-35 0,0 2-44 0</inkml:trace>
  <inkml:trace contextRef="#ctx0" brushRef="#br0" timeOffset="85091.714">27422 8741 685 0,'-3'5'-3'0,"3"0"4"16,0-7-2-16,0 2 0 0,-1 2 1 0,-1 0 4 15,0 1 2-15,-1 4 2 0,-2-2 9 0,-3 3-8 16,-1 1 6-16,-2 0 4 0,-3 4-2 0,1-1-6 0,-6 0 4 0,2 3 3 15,-5 2-12-15,1 2-5 0,-3 0-36 16,2 1-56-16</inkml:trace>
  <inkml:trace contextRef="#ctx0" brushRef="#br0" timeOffset="87272.1822">21040 9289 1202 0,'0'1'13'0,"0"-1"5"0,1-2-1 0,2 0 5 0,-1 2-4 15,1 0-2-15,3 0-4 0,1-2 11 0,1 1 9 16,7-1 15-16,6 0 12 0,8-3 0 0,10 0 5 0,5 0 6 16,11-4 5-16,7 1-9 0,5-1-28 15,-1-1-17-15,6 3-10 0,-3-3-6 0,-3 3 8 0,1 0-9 16,-6-1-32-16,1-1-48 0,-4 1-80 0</inkml:trace>
  <inkml:trace contextRef="#ctx0" brushRef="#br0" timeOffset="92976.0181">9526 12489 190 0,'-2'0'0'0,"1"0"1"0,1-2 10 15,0 2 2-15,-3 0 8 0,1 0 1 0,-1 0 1 16,2-2 9-16,-3 2 7 0,3 0 5 0,-1 0-11 16,-1-1 13-16,1 1-1 0,1-1 15 0,-2 0-1 0,1-1 0 15,0 1-5-15,1 0 1 0,-2-2 0 0,1 0-15 16,-2 1-5-16,0-1-12 0,1-1-1 0,0 1-6 16,-2-2-3-16,0 3-3 0,2-2 7 0,-3-2 1 0,1 4 2 15,1-1 5-15,-1-1 7 0,2 3 4 0,-1-2 5 16,-1 2 5-16,4-2 0 0,-5 3 1 0,6-1-5 15,-3 0-1-15,1-1-2 0,1 2-2 0,-1-1 0 0,2 0-3 16,0 1-6-16,0 0-4 0,0-1-1 0,0 1-5 16,2 1-9-16,-2-1-10 0,1 1-6 0,1 0-8 15,-1-1 0-15,1 0 4 0,-2 3-1 0,6-3-1 0,-5 1-1 16,6-1 11-16,1 3-2 0,2-2 1 0,4 0-3 16,2 0 1-16,4 0-1 0,4-1 3 0,1 0 5 15,2-1-5-15,3 0 3 0,1-1-2 0,3-1 5 0,-1-1-5 16,2 1 7-16,-1-2 1 0,3 3-6 0,-2-2 9 15,4-1-1-15,-1-1 4 0,2 2 2 0,-1-1 3 16,0 2-6-16,0-2-4 0,-1 1 9 0,-1-1-7 16,0 0-1-16,-4 0-2 0,-3 1-1 0,-3-2-2 0,0 2 3 15,-7 2-2-15,1-2-3 0,-4 2-1 0,-4 0 1 16,-5 0 6-16,1 1 6 0,-6 0 24 0,-1 1 11 16,-1 0 16-16,-1-3 12 0,0 3 13 0,-1 0 6 0,-2 0-6 15,1 0-8-15,0 0-19 0,0 0-11 0,0 0-19 16,1 3-10-16,-1-3-13 0,2 0-5 0,-2 1-3 15,1-1-12-15,1 0-21 0,0 0-30 0,0 0-25 16,0 0-39-16,1-1-46 0,1 1-56 0,-2 0-33 0,0 0-22 16</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10:07:17.576"/>
    </inkml:context>
    <inkml:brush xml:id="br0">
      <inkml:brushProperty name="width" value="0.05292" units="cm"/>
      <inkml:brushProperty name="height" value="0.05292" units="cm"/>
      <inkml:brushProperty name="color" value="#FF0000"/>
    </inkml:brush>
  </inkml:definitions>
  <inkml:trace contextRef="#ctx0" brushRef="#br0">5186 6012 685 0,'-7'-5'13'0,"-2"2"21"0,4 2 5 0,2-2 7 16,0 1 15-16,1-1 14 0,2 3 12 0,-3-2 1 15,3 1-9-15,2 1-22 0,-1-1-3 0,-1 0-12 0,2-1-11 16,1 2-15-16,-1 0-17 0,-2 0 2 0,3 0-8 16,0-1 2-16,-1 1-1 0,1 1 1 0,1-1-1 15,-1 4 3-15,4-1 6 0,-4 2-8 0,2 4 3 0,-2 3 4 16,2 3-5-16,-1 4 6 0,-4 4 3 0,0 3-11 15,-2 2 0-15,-2 2 6 0,1-1-4 0,0 0 2 16,0-2-1-16,-2-3-6 0,5-3-3 0,-2-4 11 0,4-5-6 16,-2-2 3-16,3-2 0 0,-1-3-6 0,1-1 2 15,2-2 13-15,0 0-6 0,2-2 8 0,1-2 19 16,3-2-2-16,6-4 11 0,2-1-3 0,4-3 0 0,4-3-6 16,3-4 5-16,4-3-8 0,4 0-19 0,0-4 0 15,-2 1-2-15,3-2 8 0,0-2-2 0,0 1 9 16,1-2-7-16,-2 0 3 0,3-2 9 0,-1 2 6 0,-1-1-2 15,-1 0-5-15,0 4 8 0,-5 1-10 0,-1 1 5 16,-4 3-12-16,-4 3 5 0,-3 2-14 0,-4 5-2 16,-4 1 4-16,-3 3-3 0,-2 1-1 0,-4 4-4 15,-4 3-45-15,0 0-41 0,0 0-41 16,0 0-41-16,0 0-33 0,0 0-23 0</inkml:trace>
  <inkml:trace contextRef="#ctx0" brushRef="#br0" timeOffset="1877.2629">5119 8009 352 0,'0'-2'15'0,"0"1"10"15,0-2 9-15,-2 3 0 0,1 0-5 0,1 0-1 16,-3 0-6-16,3 0 1 0,-1 0-20 0,1 4-7 0,0 0-11 15,0 0-6-15,0 7 11 0,0-2 3 0,0 5 3 16,0-2 2-16,1 3 2 0,3 2 0 0,-2 0 2 16,3-3 10-16,-2 1-5 0,4-1 12 0,-3-2 5 15,4 1-3-15,-2-3 10 0,1-3 6 0,1 1 0 0,0-1 3 16,1-2 12-16,-1-2-1 0,0 1 11 0,3-2 21 16,-2-2 1-16,3 0 8 0,0-5 14 0,1 2-4 15,2-5-9-15,3-1-15 0,4-4-14 0,0 0-24 0,3-4-9 16,1-3-17-16,4 2-20 0,-3-5-3 0,3 2-5 15,-2 0 2-15,-1 0 5 0,2-2-1 0,-3 0 4 16,0 5-1-16,-4-1 5 0,2 1 7 0,-4 1-2 0,-1 2 2 16,-2 2 0-16,-1 1 5 0,-3 2-6 0,-2-1 1 15,0 5-3-15,-3-2-5 0,0 1-5 0,-3-1-23 16,-1 4-40-16,1-1-34 0,-2 2-36 0,0 1-41 0</inkml:trace>
  <inkml:trace contextRef="#ctx0" brushRef="#br0" timeOffset="3405.2916">4645 9885 391 0,'3'-6'6'0,"2"-1"9"0,-3-1 1 0,-1 1 0 15,-1 1 11-15,2-1 6 0,-2 3 16 0,3-1 14 0,-3 3 0 16,-3-3 0-16,3 4 2 0,0-1 6 0,0 0-8 16,0 1-5-16,-2 1-15 0,4-1-10 0,-2 2-14 15,0 0-15-15,0-1-4 0,0 2-5 0,0 0-5 0,0 2-1 16,0 0 5-16,0 5-5 0,0 2 12 0,0 2 5 15,0 3 1-15,0 3-7 0,0 2 8 0,0 3-5 16,0-4-4-16,0 2-1 0,3-1-2 0,-3-1-3 16,3-4 6-16,0-1 2 0,2-2-7 0,-2-3 0 0,2-1 3 15,0-2 0-15,2 0-6 0,-2-2 8 0,0-1-8 16,0-3 10-16,0 2 1 0,1-1 4 0,3-2 8 16,-2 0 9-16,1-1 8 0,4-3 7 0,1 1 10 0,0-3 0 0,5-2 6 15,3-4-4-15,4-1-6 0,-1-1-1 16,5-3-7-16,1-2-8 0,1 0-7 0,4-3-8 15,-2 1-2-15,0-2 1 0,0 1 0 0,-1-1-8 0,-2 0 5 16,-2 1-8-16,1-1 5 0,-5 4-1 0,-2-1-5 16,0 3-3-16,-6 1-2 0,1 0 2 0,-4 2-2 15,-1 2 8-15,-4 4 1 0,-1-1-4 0,-2 5 7 0,0-2 1 16,-3 2 1-16,1 1-5 0,-1-1 2 0,0 1-6 16,-2 2-9-16,1-1-13 0,-1 0-27 0,0-1-34 15,0 3-44-15,0 0-44 0,0 3-28 0</inkml:trace>
  <inkml:trace contextRef="#ctx0" brushRef="#br0" timeOffset="6550.408">4897 11826 705 0,'3'-1'7'16,"1"-3"5"-16,-2 0 6 0,1-1 2 0,-3 3 10 16,1 2 6-16,1-1 12 0,-2 1 5 0,0 0 2 0,0 0-8 15,0 0-2-15,0 1-4 0,0-1-9 0,0 0-5 16,0 2-22-16,0-2 1 0,0 2-8 0,0-2-4 15,0 3 0-15,0 0-1 0,2 0 1 0,-1 4-2 0,3 0 10 16,-3 2-5-16,2 3-1 0,-1 1 8 0,3 1-1 16,-4-1-1-16,4 3 5 0,-4-1-6 0,2 2 4 0,1-4-2 15,-4 0 3-15,3-2-1 0,0 2-2 0,-1-4 2 16,1-1-5-16,-1 1 4 0,1-4 0 0,-2 1 0 16,2-2-3-16,0-2-7 0,-1 3 8 0,1-3 1 0,-1 2 0 15,-1-4 6-15,1 1-3 0,1-1 5 0,-1 0 8 16,1-1 10-16,0-3 1 0,5-1-1 0,0-2 1 15,0-2-8-15,6-4 6 0,-1-2-9 0,5-2-6 0,0-1-5 16,4-1-3-16,-2 0-5 0,0-1 0 0,2 0 9 16,-2 1-2-16,-2 0-3 0,1-1 2 0,-2 2 4 15,0-1-8-15,-2 1 7 0,0 1-1 0,-2 2-6 0,0 1-6 16,-2-1 4-16,0 5-4 0,-3-1 2 0,-2 2 1 16,1 4 0-16,-3-3 1 0,0 2-4 0,3 0 4 15,-4 2-1-15,1 0-11 0,-1 0-19 0,0 0-25 0,0 0-27 16,-1 2-38-16,3-1-21 0,-1 3-32 0</inkml:trace>
  <inkml:trace contextRef="#ctx0" brushRef="#br0" timeOffset="8535.7466">5061 13687 381 0,'-2'-12'12'0,"0"0"18"15,1 4 7-15,-3-4 11 0,2 3 5 0,2 4 8 16,-2-3 15-16,2 1 11 0,0 1 1 0,0 0-12 16,0 1 7-16,2 1-9 0,-2-2-5 0,0 2-2 0,0 0-8 15,0 1-8-15,2 1-12 0,-1-1-9 0,-1 3-14 16,3 0 2-16,-3 0-6 0,0 0-6 0,0 2 0 0,0 1-8 15,0 1-2-15,0 4 4 0,0 2 0 0,0 4 2 16,0 5 8-16,-3 3-4 0,3 4 0 0,-3 3 5 16,3 1-3-16,-3 4 1 0,-1 1 0 0,3-3-1 0,-2 0-1 15,1-3 4-15,2-2-10 0,0-1 2 0,0-4-1 16,2-5-3-16,1-2-2 0,0-1-5 0,2-5 0 16,1-2-1-16,0-3 7 0,1-3 15 0,2-5 15 15,5-1 9-15,1-7 9 0,7-5 0 0,5-7-4 16,4-5 6-16,2-5-5 0,7-4-12 0,4-4-5 0,-1-4-2 15,4 2-2-15,-2 1-3 0,0-3 9 0,-2 5-2 16,-2 0 8-16,0 5-7 0,-4 1-7 0,-4 6-5 0,0 3-4 0,-3 2 9 16,-5 5-14-16,-1 2-1 0,-3 5 1 15,-4 2-5-15,-2 2-1 0,-3 3 6 0,-3-1-2 0,-2 3-2 16,-1 3 2-16,-5 0-3 0,3-2-15 0,-3 2-11 16,1 2-12-16,-2-2-31 0,0 3-20 0,0-2-28 15,1 2-23-15,1-1-28 0,0 3-27 0,-1-2-23 16</inkml:trace>
  <inkml:trace contextRef="#ctx0" brushRef="#br0" timeOffset="10241.9035">8175 6462 1027 0,'-2'3'-7'0,"1"-1"-1"0,1-3-2 15,-2-3 0-15,2 4-4 0,2 0-3 0,-2 0 6 0,3 0 1 16,0 0 6-16,5 0-2 0,-4 0 6 0,4 2-3 16,4-2 7-16,5 0 5 0,3-2-8 0,3 4-2 15,5-2 3-15,5-2 6 0,5 2-3 0,2 0 1 0,1-1 4 16,8 0-8-16,-2-2 3 0,2 3 1 16,3-3-8-16,0 1-2 0,1-2 0 0,-1 1-5 0,1-2 1 15,3 0 6-15,-4-2-2 0,3 2 8 0,2 1 0 0,0-2 6 16,1 0 0-16,1-2 3 0,-2 4-5 0,-3 0 1 15,1 0 1-15,-1-1-14 0,-4 2 10 0,-4-1-7 16,-2 4-4-16,-6 0 10 0,-1 0-11 0,-6 3 4 0,-1-3-4 16,-1 3 12-16,-4 0-7 0,-1 0 2 0,-2 2 6 15,0 0-6-15,-1 2 13 0,-1 0-1 0,1 1 10 16,-1 1-8-16,0 1 3 0,2 4 2 0,-2-2-6 16,3 3 1-16,-2 2-2 0,5 4-3 0,-1-1-2 0,0 7-1 15,0-1 0-15,2 5-8 0,-1 3 4 0,2 2 3 16,-1 1-3-16,3 5-10 0,-2-1 0 0,1 2-4 15,1 3 0-15,0 3 13 0,-2 1 1 0,1 1-3 0,-1 5 2 16,1-1 13-16,-1 6 7 0,-1 2 3 0,-1 2 1 16,-1 2-1-16,0 2-6 0,-3 3-7 0,1 1 0 15,0-2 1-15,-1-1-4 0,2 2-1 0,-2 0 4 0,2 2-10 16,-2 1 10-16,3-1 3 0,-3 2-2 0,0 3-6 16,2 0-14-16,0-1 10 0,1-1-2 0,-4 1 3 0,2 2-4 15,1 2 9-15,-1 1 3 0,1 1 7 0,-1 0 4 16,2 3-1-16,-2-1-6 0,1 0 9 0,1 1 2 15,1-1 0-15,-3-2 1 0,3 3-5 0,0 1 4 16,0 0-5-16,0-1 0 0,-1 1-12 0,0 2 4 0,2-3-3 16,-2-2-2-16,-2 1 4 0,3-2 2 0,-1 0 7 15,1-1-6-15,0 0 5 0,1 2-1 0,2-3-2 0,-3 2 5 16,4-1 12-16,-3 0 1 0,3 0 9 0,-1-1 7 16,-2-1 4-16,3-1-15 0,-1 2 8 0,-1-2-14 15,0 1-15-15,1-4-3 0,-2 2-14 0,1-1 1 0,-1-2-3 16,-2 2 5-16,2 0-6 0,-5-1 3 0,4 1 4 15,-1-1-6-15,0 0 2 0,-2-1-3 0,-2-1-6 16,5 0 9-16,-4-2-8 0,0-1 10 0,2 0-6 0,-4-2 4 16,0 1 1-16,0-3 6 0,-3 2-4 0,2 0-4 15,-6 2 1-15,-1-1-3 0,2 1 9 0,-2-4-2 16,-2 4 0-16,2-1-7 0,-4-1 10 0,2 2 1 16,0-1 0-16,0-1 1 0,-1 0-5 0,-1 0-2 0,0-2-3 15,-2-3 8-15,2-1-6 0,-3-2 1 0,-4-3-1 16,-1-2 2-16,-3-2-3 0,-4-1-3 0,-1-3 10 15,-4-1-13-15,-3-1 3 0,-6-3 0 0,-1 0 4 16,-5-2 0-16,-3-2-2 0,-3-3 2 0,-4 0-8 0,-5-3 10 16,-3-1 1-16,0-3 2 0,-5 0-8 0,-3-3-4 15,-2-3 2-15,-2-1 5 0,-3 0 1 0,1-3 0 16,-1-1-5-16,-1-1 2 0,1-1 3 0,0-1 0 0,-1 2 6 16,0-2-6-16,-2-1 1 0,-4 0-2 0,1 0 9 15,-7 0-4-15,-1-2 4 0,-4 2-3 0,1-2-7 16,-5-1 3-16,-4 1 10 0,4-2 0 0,-7 0-6 0,1 1 4 15,-2 0-7-15,-4-1 3 0,3 1 6 0,1-2-1 0,0 0-10 16,1 0-5-16,6-2 4 0,0 2-4 16,7-4 3-16,2 1 7 0,1-1 4 0,4-1 6 15,1-2 7-15,-2 2 6 0,6 0 1 0,-5-1 7 0,8-1-1 16,-2-1-2-16,1 1-4 0,3 2 1 0,-1-4 1 16,2 1-8-16,-2-2-2 0,3 3 4 0,-1-3 4 15,-1 1-3-15,1 0-1 0,1-2-3 0,3 2-9 0,2-3 2 0,1 0-6 16,5 0-6-16,4 0-4 0,4 3-2 15,5-6-2-15,2 3-3 0,5 0 0 0,4-3 12 16,2 2-7-16,3-2-4 0,3 0 4 0,1 1-10 0,4-3-18 16,-1 1-23-16,1-1-20 0,3-2-36 0,-1 1-27 15,1-2-44-15,-1-1-44 0,0-2-42 0,2 0-24 16,-3 0-33-16</inkml:trace>
  <inkml:trace contextRef="#ctx0" brushRef="#br0" timeOffset="15339.3229">3472 4267 625 0,'-4'-7'17'0,"2"2"12"0,0-4 16 0,1 4 9 16,-1 2 2-16,2 0 7 0,0 2 4 16,0-1 0-16,0 2-13 0,0 0-7 0,0 0-16 0,0 2-4 15,0-2-8-15,0 1-3 0,0 0-8 0,-1 1-2 16,1-2-3-16,-2 3-7 0,2 0 2 0,-2 2-3 16,2-1 8-16,0 4 1 0,0 3-1 0,2 1 2 0,-2 3-6 15,3 2-1-15,-1-1-4 0,1 1 2 0,-1 0-5 16,1-2 0-16,0-2 1 0,1-2-1 0,0 0 6 15,-1-4-2-15,0 0 4 0,2-3-6 0,-4-1 3 0,3-1 0 16,-3 0 2-16,4-1 3 0,-2-2 19 0,2 1 22 16,-2-1 13-16,3-2 14 0,4-2 14 0,2-2-3 0,4-4 10 15,3-3-6-15,5-2-19 0,4-6-18 0,4-4-13 16,3-4-17-16,1-4-13 0,4-2 3 0,2-3-4 16,1-1 5-16,4-3-1 0,-1 0-1 0,5 2-4 0,-4-2 8 15,4 4 0-15,-2 0-4 0,-3 3 5 0,-1 3-2 16,-2 1 0-16,-5 3 0 0,0 0 4 0,-5 4 0 15,-3 1-5-15,0 3 3 0,-6 1-10 0,0 1-18 0,-2 4-33 16,-5 1-21-16,-1 4-43 0,-1 0-39 16,-3 5-36-16,-3 1-48 0</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1T23:31:36.827"/>
    </inkml:context>
    <inkml:brush xml:id="br0">
      <inkml:brushProperty name="width" value="0.05292" units="cm"/>
      <inkml:brushProperty name="height" value="0.05292" units="cm"/>
      <inkml:brushProperty name="color" value="#FF0000"/>
    </inkml:brush>
  </inkml:definitions>
  <inkml:trace contextRef="#ctx0" brushRef="#br0">7201 3955 705 0,'-3'-2'23'0,"0"2"7"0,1-3 8 15,2 2 7-15,-3 0 12 0,0-1 9 0,-1-1 7 16,1 3 5-16,1 0-16 0,0 0-1 0,2-1-3 0,0 1-11 16,-2 0-5-16,4 0-12 0,-2 0-7 0,2 0-1 15,-2-1-5-15,2 2-7 0,0-2-9 0,-2 1 4 16,0 0-12-16,1-3 10 0,-1 3-4 0,0 0-7 0,0 0-2 16,0 0-4-16,0 0 1 0,-1 3 5 0,1-2 3 15,0-1-14-15,0 36 16 16,-4 33 10-1,4-52-8-15,-2 1 1 0,2-1 0 16,-2 0-3-16,4-1-2 0,-2-2 4 0,2-1-10 16,0-2 4-16,1-1 2 0,1-2 4 0,-1-1-10 0,2 0 6 15,-1-2-3-15,-4-5 34 32,40-5-8-32,-40 5 1 0,79-28 12 0,-59 13 7 15,4-4 4-15,2 0-2 0,1-3-5 0,3-2-3 16,0 1 0-16,0-1-5 0,0-1-2 0,0 0-8 0,0 0-7 15,-2 1-2-15,0 0 2 0,1 1-4 0,-2 0 1 16,0 1-1-16,-2 1 0 0,-1 0-3 0,-2 2 1 0,-2 5 6 16,0-1-9-16,-3 1 2 0,0 2-5 0,-4 3 6 0,-2 1-12 15,1 3-26-15,-2-2-27 0,-2 4-42 16,-1-2-26-16,0 5-45 0,-2 0-42 0</inkml:trace>
  <inkml:trace contextRef="#ctx0" brushRef="#br0" timeOffset="3784.548">17570 5097 824 0,'-5'3'25'0,"-2"1"21"0,2-1 26 0,2-3 24 15,-2 2 15-15,2-1 16 0,-1-2 13 0,4 1 1 0,-1-2-12 16,1-1-20-16,-2 3-27 0,2-4-24 0,0 2-15 16,0-1-25-16,0 0-14 0,0-2-29 0,2-2-43 15,-1 0-25-15,1 0-40 0,1-5-41 0,2 2-50 0</inkml:trace>
  <inkml:trace contextRef="#ctx0" brushRef="#br0" timeOffset="4283.8809">17927 4877 875 0,'3'-10'2'16,"2"5"12"-16,2-7-1 0,1 3-5 0,1 0 2 0,2-2 2 0,2-1-1 16,2 1 0-16,1-1-1 0,2 0-15 15,0 1 4-15,2-1 7 0,-2 1-3 0,3 1-3 0,-3 0-3 16,0 1 2-16,-2 1-5 0,5 1 2 0,-7-1 1 16,2 4-9-16,-3-1 7 0,1 2-12 0,-5 1-29 0,-2-1-22 15,0 6-23-15,-4-1-10 0,-1 1-17 0</inkml:trace>
  <inkml:trace contextRef="#ctx0" brushRef="#br0" timeOffset="12056.1124">2834 5559 257 0,'1'-2'-2'15,"1"4"5"-15,-2-4 7 0,0 2 14 0,0 0 5 16,3 0 20-16,-6-3 19 0,6 6 25 0,-6-1 16 0,3-2 18 16,0 0 8-16,0 0 2 0,0 2 7 0,0-1-8 0,0 2-9 15,0-4-13-15,3 1-11 0,-3 1-20 16,0-1-13-16,0 2-10 0,0-2-9 0,0 0-11 0,0 0-12 16,0 2-16-16,0-1 0 0,0 0-2 0,0-1-6 15,0 0-8-15,0 3 3 0,0-3 2 0,0 2-5 0,0-2 8 16,0 1-5-16,1-1-5 0,-1 0 3 0,0 0 6 15,2 0-8-15,-2-1-2 0,0 1 5 0,0 0-5 0,2 0 3 16,-2 0 1-16,0 0-1 0,0 0-3 0,1 0 2 16,-1 1-2-16,2 1 4 0,-2-2 24 15,46 96-14 1,-37-79-10-16,-1-2 3 0,0 2 6 16,0-3-9-16,0-2 1 0,-2-2 1 0,-1-2-2 15,0-1-2-15,1-3 5 0,-2 2-3 0,0-4-1 16,0 0 2-16,0-2 5 0,2-2 1 0,1-3 2 0,2 2 5 15,2-6-3-15,2-6 5 0,6-2-5 0,1-4 5 16,1-3-5-16,2 0 2 0,3-3-3 0,-1 1-4 16,2-2 4-16,-5 2-6 0,2 2 2 0,-1 0-2 0,-2 2 5 15,-2 0 2-15,0-2-1 0,-2 2 7 0,-1 2-4 16,0 2 6-16,-4 1 3 0,-2 2 0 0,2 3-8 16,-4 2-4-16,1 0 4 0,-3 4-9 0,0 0-4 0,-1 1 1 15,0 3-11-15,-5 2-26 0,0 0-7 16,0 0-35-16,0 0-25 0,0 0-36 0,0 0-37 0,0 0-29 15,0 0-44-15</inkml:trace>
  <inkml:trace contextRef="#ctx0" brushRef="#br0" timeOffset="12743.5739">3132 6738 1338 0,'-1'0'9'0,"-1"-2"8"0,2 2 4 15,0 0-5-15,0 0-3 0,0 0 0 0,2 2-5 16,-2-1 0-16,0 0-17 0,0-1-7 0,0 2-5 16,0-1 2-16,1 1-2 0,1 0 3 0,0 1 2 0,1 0-4 15,3 0 15-15,-1 1-3 0,3 0 3 0,0 2 2 16,4-2 6-16,3 1-1 0,2 1 1 0,2-5 9 16,5 2-4-16,1-1 6 0,3-2-3 0,4-3-4 15,3 1 0-15,1-5 4 0,3 2 2 0,3-2-9 0,-3 0-3 16,4 0-8-16,-4-3 3 0,-1 3 2 0,-1-1-3 15,-1 1-7-15,-5-1-4 0,-2 2 1 0,-5-2 5 16,0 5 2-16,-6-1 0 0,-3 1 3 0,-3 1 9 0,-5 0 4 16,-1 2 12-16,-3 0 7 0,-3 0 1 0,0 2 0 15,-1-2 2-15,-1 0-3 0,2 2-22 0,-3-1-48 16,3-1-65-16,-2 2-72 0</inkml:trace>
  <inkml:trace contextRef="#ctx0" brushRef="#br0" timeOffset="13851.3226">15169 6704 2472 0,'-2'-2'16'0,"1"-1"8"0,1-1 8 0,0 1-7 0,0-2 1 16,0 0-5-16,0 4-10 0,0-5-21 0,-2 4-46 16,2-3-44-16,0 2-48 0,2 1-48 0,-2 0-61 15,0-1-51-15</inkml:trace>
  <inkml:trace contextRef="#ctx0" brushRef="#br0" timeOffset="21233.2886">4410 6428 705 0,'0'0'22'0,"0"0"20"15,0 0 13-15,0 0 18 0,0 0 14 0,0 0 17 16,0 0 11-16,0 0 11 0,0 0-9 0,0 0-6 16,0 0-2-16,0 0-11 0,0 0-6 0,0 0-18 15,0 0-10-15,0 0-9 0,0 0-12 0,0 0-13 0,0 0-12 16,0 0 6-16,0 0-24 31,0 0-16-15,0 0 2-1,0 0-11-15,0 0 1 16,0 0 5-16,0 0 13 16,0 0-12-16,0 0-2 15,0 0 4-15,107-5 2 0,-82 3-6 16,-2 0-4-16,3-1-15 0,3-2 3 0,-1 0-1 0,4 1 7 15,-2-2 3-15,2-1-6 0,-1 0 6 0,1-1 5 16,1 1 11-16,-1-2 6 0,2 3 7 0,-2-5-7 16,-2 4 1-16,0 0 5 0,-3 0 5 0,-3 1-8 15,-4 1 2-15,-5 0-1 0,-3 1-2 0,-2 2 11 0,-4-1 3 16,-4 3 3-16,-1 0 6 0,-2 0 17 0,1 0 4 16,-2 3 9-16,0-3 0 0,1 0 4 0,1 1 2 0,-2-1-3 15,-1 1-10-15,3-1-10 0,-2 0-2 0,2-1-14 16,0 1-1-16,-1 1-5 0,1-1-8 0,-2-1-2 15,2 1 1-15,-2 1-4 0,1-1-1 0,-1 0 2 0,-1 0-6 16,0 0-3-16,-3 2 2 0,1-1-1 0,-3 0 1 16,0 2 1-16,-1-1-9 0,1 0 8 0,-3 2 2 0,-2 1 1 15,2-1-7-15,-3 1 0 0,-2 0-7 0,0-1 1 16,2 4 1-16,-3-2-3 0,1 0-5 0,0 1 1 16,0-2 3-16,1 4 5 0,0-3-2 0,0 1 5 15,0 0 2-15,1-2 4 0,1 0 2 0,-2 2-5 0,3-2 7 16,1-1 1-16,-1 1 7 0,4 0-6 0,-2-2 1 15,-1 0 1-15,5 1 6 0,0-2 1 0,1 1-6 16,0-3 1-16,2 3-8 0,0-2 4 0,0-1 2 0,3 2-16 16,-2-1-27-16,2-1-16 0,-1 0-20 0,-1 2-30 15,-1-4-19-15,3 4-32 0,-4-2-33 0,3 1-21 0</inkml:trace>
  <inkml:trace contextRef="#ctx0" brushRef="#br0" timeOffset="25615.237">8459 5242 695 0,'-9'-1'30'0,"4"0"11"0,-1-3 25 16,1 1 16-16,-3 1 11 0,-1 0 11 0,4 1 7 15,-3-2 19-15,0 2-17 0,-1 0-6 0,2-2-17 16,1 1 0-16,-2-3-7 0,-1 5 2 0,1-2 5 0,1 0-15 16,1 0-6-16,-3-1-6 0,4 0-7 0,-2 1-18 15,1-1-5-15,-2 1-11 0,2 0-9 0,-2-1-4 16,1 1-15-16,1 0 3 0,-3 1-2 0,-1-1 5 0,4-1 0 15,-5 3-6-15,3 0-3 0,2 0-1 0,-4 0 9 16,1 0-8-16,1 0 8 0,0 3-13 0,-3-1-2 16,3 1 9-16,-7 4-1 0,3-2 3 0,-1 3-2 15,-2 1 4-15,-3 0-5 0,1 4 12 0,-2 2-4 0,-3 2-3 16,1-1 3-16,-2 3-6 0,0 1 6 0,0 1-1 16,-1 2 0-16,2-1-5 0,1-3 7 0,1 2-5 15,1-2 3-15,3-2 2 0,2 2-2 0,1-3 0 0,3-2 2 16,1 0-4-16,3-3-1 0,1-2-1 0,2 1-2 15,0-3 2-15,3 0-8 0,0-2 7 0,0 0-4 16,0 2-1-16,3-2 0 0,-2-1-5 0,1 1-6 0,-2 0-13 16,2-2 0-16,1 1-21 0,-3-1-16 0,1 2-5 15,-1-3-30-15,0 0-22 0,0 4-25 0,-1-4-26 16,-2 3-46-16</inkml:trace>
  <inkml:trace contextRef="#ctx0" brushRef="#br0" timeOffset="26034.5189">7490 5686 468 0,'2'-5'7'16,"-1"-1"2"-16,1 0 10 0,0-2 5 0,-2 1 8 0,3 2-1 15,-3 1 2-15,3-1 6 0,-3 0-6 0,2 2-5 16,-2 3-9-16,0-3-1 0,0 3-8 0,0 0 9 15,0 3-4-15,0 0-12 0,0-2 1 0,0 2 0 0,0-1-2 16,-2 2-5-16,2-3-5 0,0 2-8 0,-2 2 1 16,2-1 5-16,0 1 2 0,0 3-1 0,2-1 3 15,0 3 2-15,-1 1 4 0,1 0 6 0,4 1-1 0,-3 0-2 16,0 0-2-16,2 0 1 0,1 0-3 0,1-3 5 16,0 2-2-16,0-2-1 0,-1 1-2 0,2-1 2 0,1-2-1 15,1 1 4-15,0 0 0 0,2-2-4 0,-1-1 5 16,2-3 0-16,1 1 0 0,2-1 2 0,1-2 6 15,-1 0-1-15,3-5 6 0,0 4-2 0,-3-4 3 16,3-1-6-16,-3-3 9 0,3 1 0 0,1-3-6 0,-1-1-2 16,2-1-2-16,-1-2-6 0,1 1-6 0,-2-2 2 15,1 1-2-15,-2 0 2 0,1 1-2 0,-5 4 2 16,0 0-7-16,-3 1 8 0,-1 1 3 0,-1 1-2 0,-3 2-8 16,-1 3 3-16,0-1-9 0,-3 2-14 0,-1 1-26 15,-1 0-26-15,0 0-28 0,-1 1-9 0,1 2-6 16</inkml:trace>
  <inkml:trace contextRef="#ctx0" brushRef="#br0" timeOffset="34851.4536">4675 7940 527 0,'0'0'16'0,"0"0"12"15,0 0 12-15,-2 0 3 0,2 0 1 0,2 0 3 0,-2 0-2 16,0 0-2-16,0 0-12 0,0 0-13 0,2 0-12 15,-2 0-7-15,0 0 2 0,1 0-8 0,1 3-4 16,-2-3 6-16,0 0-6 0,2 0-3 0,-1 2 3 0,-1-2-1 16,17 0-5-16,-17 0 5 0,2 0 4 0,-2 0 1 15,2 0 2-15,-1 0 2 0,-1 0-1 0,0 0 2 16,-17 0 4-16,20 0 1 0,-3 0-3 0,0 2-4 0,1-1 0 16,-1 0 0-16,5 0 1 0,-3 2-1 0,4 0 4 15,1 1-3-15,2-2 5 0,2 4 2 0,0-2 2 16,5 1 5-16,-2 0 3 0,3-1 20 0,1 1 2 0,4 0 14 15,0 1-9-15,0-5 4 0,-1 3-1 0,3 0 0 16,-1-2-6-16,1 0-15 0,-2-2-5 0,2 3-7 0,-1-3 5 16,1 2 5-16,-1-2 3 0,2 0-6 0,0 2 9 15,0-4-2-15,-1 4-4 0,0-4 0 0,-1 4-5 16,1-2-7-16,0 0-1 0,-5 0-4 0,3 1-8 0,0-1 5 16,-4 3-2-16,-1 0-5 0,0 0 6 0,-1 2 0 15,-2-2-7-15,-1 2 7 0,0-1-3 0,-1 2-1 16,1-1 4-16,-1-1 1 0,-2 1-2 0,1 0-3 0,3-3 3 15,-3 3-1-15,3-3 8 0,-2 1-6 0,-1-3 4 16,3 3 2-16,-1-2 4 0,1-1 5 0,-3 0 1 16,0 0 4-16,1 0-1 0,0 0 7 0,0 0-3 15,-1 0 6-15,1 0 2 0,0-1-7 0,-1 0 5 0,3-1-7 16,-1 2 1-16,1-2-4 0,-1 1-6 0,0 0-8 16,2 0-2-16,-2-2 2 0,1 3-1 0,0-2 6 0,2 0-9 15,-2 1 9-15,2-1 13 0,0 0 12 0,3-1 9 16,-3-2 6-16,4 4-4 0,1-4 1 0,-2-1 5 15,3 4-7-15,0-5-14 0,-3 4-17 0,3-3-11 16,-1 1 1-16,-1-1-5 0,-2 1-4 0,-1 1 3 0,-1 0-4 16,1 0 3-16,-4 3 0 0,1-2 6 0,-1 0-7 15,-2 1 1-15,-2-1 0 0,1 1 1 0,-2-1-3 0,3 2 3 16,-5-2 3-16,2 2-4 0,-3-2-2 0,2 2 5 16,0-2 1-16,-2 3-4 0,3-2-1 0,-2-1 7 15,2 2-3-15,0-2 4 0,0 0 4 0,0-2 19 0,2 2 0 16,2 0-3-16,0 0 0 0,-2-2-3 0,1 2 4 15,1 1-4-15,0-2-8 0,-3 1-12 0,2 0 1 16,-3 3 5-16,-2-4 0 0,1 4 0 0,2-3-6 0,-4 1 4 16,0-1 8-16,-2 3-13 0,3-2 5 0,0 2-6 15,-1 0 1-15,0-3-3 0,0 3 6 0,-1 0-2 0,1-3-1 16,3 3 2-16,-3-1-8 0,1 1 9 0,2-2 3 16,-1 0-1-16,5 1 1 0,-1-2 1 0,5 1-4 15,-2 0 4-15,5 0 0 0,-3-1 0 0,3 3 1 0,-1-3-1 16,2 2-5-16,-1 0-6 0,-2-2 7 0,2 3-2 15,0-1 4-15,-1-2-5 0,0 2-6 0,-3-1 4 0,2 0 5 16,-4-1 0-16,1 3-1 0,-5 0-2 0,1 0 1 16,-1 0-1-16,-2-2 4 0,1 2-2 0,-2-3-2 15,3 3 8-15,-2-1-3 0,-1-2 0 0,1 3-3 0,0-2 4 16,-2 1-5-16,0 1 1 0,-2 0-5 16,0 0 3-16,-3 0 0 0,2 0 0 0,-1 0-2 0,1 1-2 15,-2-1 2-15,0 1 1 0,0-1 2 0,0 0-5 16,2 0 1-16,-2 1 2 0,1-1 1 0,1-1 4 15,0 2-1-15,0-1-3 0,-2 0 0 0,3 0 3 0,-1 0-3 16,-1 0-2-16,3 0 5 0,-4 0-10 0,3 0 3 16,0 0 5-16,0 0-1 0,-1 0 0 0,0 0-3 15,1 0 6-15,-1 0-10 0,0 0 11 0,0 0-2 0,-2 0-2 16,1 0 1-16,1 0-5 0,-2 3 8 0,0-3-9 16,0 0 10-16,0 1-9 0,0-1 4 0,0 0-4 15,0 0 5-15,0 0 5 0,0 0-6 0,0 0 7 0,-2 0-10 16,2 0 10-16,0 0-5 0,-1 0 5 0,1 0-5 15,0 0-2-15,0 0 1 0,0 0-3 0,0 0 5 16,0 0-1-16,0 0-1 0,0 0-5 0,0 0 4 16,1 0-19-16,1 0-33 0,-1-1-44 0,1 1-48 0,1-3-57 15,1 3-61-15</inkml:trace>
  <inkml:trace contextRef="#ctx0" brushRef="#br0" timeOffset="37519.2486">8714 6986 352 0,'-2'-4'20'0,"-1"0"3"15,1 1 7-15,-1 2 1 0,0-3 5 0,0 4 10 16,-2-2 1-16,0-1 9 0,1 2-12 0,0-1 1 16,0 0-7-16,-3 0 1 0,0 0 0 0,2-1-7 0,-2 3 14 15,1-3 1-15,-3 2-5 0,1 0-4 0,0-1 13 16,1 1 15-16,0-1 9 0,-1 0-7 0,0 2-9 15,1-1-12-15,0-1-4 0,-3 0-2 0,0 1-12 0,2 0-18 16,-4-1-10-16,1-1-3 0,-1 2-1 16,-1 0-1-16,1-2-1 0,-2 3-2 0,3 0 7 0,-3 0-3 15,3 0-7-15,0 0 11 0,-2 0-6 0,2 0 1 16,-1 0 5-16,2 0-1 0,-1 0-5 0,0 3 9 16,2-1-7-16,-4 0 0 0,2 1-3 0,-2-1 3 0,1 0-5 15,-1 1 8-15,2 1 0 0,-5 0-9 0,3-1 9 16,-1 1-3-16,0-2 6 0,0 4-3 0,1-5 12 0,-4 4 3 15,4 0 3-15,-1-2 5 0,1 1-3 0,2-1 1 16,-3-1 3-16,3 1 2 0,0 0-13 0,1-1-6 16,1 0-3-16,1 0 0 0,-1 1 3 0,2-1-6 0,-1 0 3 15,2 0-5-15,-2 0 0 0,3-1 3 0,0 1-4 16,1 1-1-16,-1-3 6 0,-1 5-5 0,1-3 2 0,0-1 2 16,0 3-2-16,1-1 1 0,-1-1 2 0,0 1-2 15,-4 1-2-15,4-1 3 0,-3 1 0 0,0-1 2 16,-3 3-3-16,1-2-4 0,1 1-1 0,-3 0 7 0,2-1 0 15,-2 1-2-15,2-2-1 0,0 1-4 0,0 1 9 16,0 0 2-16,2 2 3 0,-3-4-5 0,3 4-5 16,0-3 4-16,0 1-3 0,-1 1 3 0,2-2 3 0,1 1-5 15,-2 2 3-15,0-2-6 0,2 0 4 0,0 1-2 16,-1 0 3-16,1-2-5 0,0 0-1 0,1 0 2 16,2 1-4-16,-2 0 4 0,2-3-2 0,-1 3-1 0,3-2-3 15,-2 1 12-15,1 1-13 0,-1-1 7 0,0 3-4 16,0-1 7-16,0 6-3 0,-2-1 4 0,0 2 0 15,-1 2-4-15,0 0 4 0,1 1-4 0,-2 1 8 0,3-1-7 16,-3-1 2-16,4 1-3 0,-1-1 2 0,-1-1-2 16,3 4 2-16,1-3 0 0,-3 2-4 0,3-2-1 15,1 2 2-15,0-3 2 0,0 2-2 0,0 0-6 16,0-4 4-16,0 2-1 0,0-2 3 0,0 1-2 0,1-2 5 16,1-1-11-16,0 1 8 0,-1-2 5 0,1 0-7 15,0 2 6-15,-1-3-3 0,1 1-1 0,2 0-1 16,-2 0 2-16,1-1-6 0,0 4 0 0,0-3 1 0,0 2-2 15,4-1-2-15,-2 3 5 0,2-1-2 0,0 0 4 16,-1 0-1-16,2 1 3 0,3-1 0 0,-1 0-3 16,-1 0-1-16,2-1 1 0,-1 0-2 0,1 1-2 0,0-3 6 15,0 1-4-15,-2-3 2 0,4 1 1 0,-2-1 6 16,0 1-8-16,-3-2 9 0,1-1-1 0,1 0 0 16,1-1-1-16,-1 3-3 0,-1-3 0 0,2 0 1 0,-3 3 2 15,2-1-6-15,0-2 6 0,0 1-1 0,-2 2-2 16,3-2 0-16,-2 1-4 0,3 0 0 0,-2-1 7 15,0 1-6-15,0-1-1 0,-1 0-5 0,2-1 5 0,-3 0 4 16,3 1 7-16,0-2-5 0,-3 0 0 0,4 0 10 16,0 0 1-16,-1-3-2 0,1 0-3 0,0 3 4 0,0-3 0 15,1 0 2-15,0 0-3 0,1 0-2 0,-2-3-3 16,2 3 7-16,-1-1 2 0,1-2-7 0,1 3 5 16,-1-2-5-16,0-1-1 0,2 3-2 0,-2-3 2 0,2 3 0 15,-3 0-5-15,2-2 5 0,-2-1-7 0,0 3 2 16,1-2 3-16,-3 0-6 0,1 0 1 0,0 0-4 15,-1-2 8-15,1 4-1 0,-2-1 3 0,1-2 1 0,0 0-5 16,-3 1 2-16,2-1-2 0,-1 1 2 0,-1-1 1 16,-3-1 0-16,3 0-1 0,-1 0 4 0,-2 0 5 15,1-1-2-15,1 0 1 0,2-2 1 0,-1 1-6 0,0-1-2 16,0-2 2-16,3 1-4 0,-2-1 0 0,1-1-1 16,1 0 4-16,0-2-5 0,0 3 2 0,0-3 0 15,2 0-3-15,-2-1 0 0,0 4 0 0,-2-3 8 0,2 0-2 16,-3 2-1-16,0-2 7 0,2 2 0 0,-3-1-5 15,0 0 6-15,-2-1-5 0,0 1-6 0,1-1 2 16,-2 0 1-16,-1-1-3 0,1-2-1 0,-1 3 4 0,0-1-3 16,0-1 3-16,1 1 2 0,-3-2-1 0,1 0-6 15,1 1 4-15,-1 0-2 0,2-1 2 0,-3-2 0 16,-1 3-2-16,4-1-7 0,-3 1-2 0,1-1 10 0,0 2-6 16,-2-2 5-16,0 4-5 0,3-4 0 0,-3 3 3 15,1 0 3-15,1 1 1 0,-2-2-6 0,0 1 1 16,2 0-3-16,-2 0 3 0,0 0-4 0,0 1 1 0,0 0 1 15,-2 0-1-15,2-1 6 0,0 1-2 0,-2 1-3 16,1-1-1-16,1 0 2 0,0 2 2 0,-2-1-7 16,1-1 10-16,1 0-8 0,0-1 0 0,-2 1 3 15,2 0 4-15,-2-1-2 0,1 0-4 0,-1 3 8 0,0-1-6 16,1 2-1-16,-1 0 3 0,0 0 1 0,-3 0-5 16,3 1 0-16,-1 2 5 0,0-1 2 0,0 0-6 15,-1 0 9-15,-1 0-4 0,2 1-2 0,-1-1 7 0,-1 0 0 16,0 1-4-16,0 1-3 0,1 1 4 0,-1-2 5 15,-1 0-4-15,-2 2 1 0,3-1-3 0,-1-1 4 0,1 1 0 16,-4 0-2-16,4-2 0 0,-2 3-3 0,1-1-3 16,0 0 2-16,0-2 2 0,-2 3-6 0,1-4 2 15,1 2 4-15,-2 1 1 0,2-4-7 0,-2 3 5 16,1 0 2-16,0-2-11 0,-1 3-6 0,3 1-16 0,-1-2-29 16,-1 2-25-16,1 1-50 0,1-1-43 0,1 1-67 0</inkml:trace>
  <inkml:trace contextRef="#ctx0" brushRef="#br0" timeOffset="43801.4776">6396 6808 566 0,'-1'-2'6'0,"-1"-1"10"0,-2 0 12 0,4 2 10 0,-3-2 15 15,1 2 4-15,2-1 2 0,-2 0 0 0,1 0 1 16,-1 2-4-16,2-1-2 0,0 1 3 0,-3 0-9 15,3 0 5-15,0 0 3 0,-2 0 6 0,1 0-2 16,1-2 2-16,-2 2-15 0,0 0-8 0,1 0-7 0,1-1-8 16,-3 0-4-16,1 0-6 0,-2 0-3 0,1 1-9 15,1-1 5-15,-1-1 1 0,-1 2-1 0,0 0-4 16,-1 0 3-16,0 0-4 0,-2 3-2 0,2-1-2 16,-3 0 6-16,0 0-9 0,-2 3 1 0,1 1 8 0,-2 1-11 15,0 1 10-15,0-2-3 0,-1 5 0 0,0-2-10 16,1 0 10-16,-2 3-2 0,2-2-4 0,0 0 6 0,-1 2-4 15,2 1-1-15,-1-2 2 0,-2 1 3 0,2 0-4 0,-1 4 3 16,-1-1-3-16,2 0-2 0,-3 0 6 16,4-1-4-16,-2 2 0 0,0-3 0 0,1-1 3 15,2 1-5-15,1-2 8 0,0-3 0 0,3-1-6 0,-2 0 7 16,3-2 0-16,1 1 3 0,0-5-6 0,1 4 3 16,1-5-4-16,1 0-1 0,0 2-2 0,0-2 0 15,0-2-1-15,0 2-7 0,0 0-16 0,0 0-14 0,1 0-27 16,-2 0-19-16,2 0-35 0,-1 0-29 0,0 0-29 15</inkml:trace>
  <inkml:trace contextRef="#ctx0" brushRef="#br0" timeOffset="44184.7392">5894 7011 488 0,'0'-4'2'0,"0"-1"4"0,0 2 3 16,0 3 13-16,0 0 13 0,0 0 4 0,0 0-4 0,0 0 2 15,0 0-8-15,0 0-8 0,0 0-9 0,0 0-34 16,0 0-11-16,0 40 23 16,6 35 10-1,-1-57 1-15,-2-1-2 0,0 2-1 0,2-2 4 16,-2-2 0-16,2-3 3 0,1 3-6 0,0-3 3 15,1-2 0-15,-1-1 9 0,1-2-9 0,-1 3 0 16,3-3-5-16,-1-4 3 0,-1-1 0 0,1 2 0 0,2-3 0 16,0-3 0-16,0-1-4 0,2-2 6 0,1-2 3 15,1 0-5-15,2-3 2 0,3-1 1 0,-3-1 2 16,4-3-4-16,0 2 4 0,-2-1-4 0,1-1-3 0,-3 5 5 16,0-1-4-16,-2 1-3 0,-3 3-2 0,-3-1 4 15,-2 4 4-15,-6 4 17 16,0 0-50-1,0 0-2-15,0 0-44 0</inkml:trace>
  <inkml:trace contextRef="#ctx0" brushRef="#br0" timeOffset="50036.6737">10272 6774 381 0,'-1'-4'9'0,"-1"-4"10"0,1 6 1 16,-1-1 5-16,0 0 3 0,1-1 6 0,1 3 7 0,0-3 6 15,-2 4-1-15,1-2-4 0,1 1-1 0,0 1-2 16,0-2-3-16,0 4-4 0,1-2-5 0,-1 1-8 15,0-1-9-15,0 2-13 0,0-2 3 0,2 0-5 0,-2 2-3 16,0-1-7-16,0 0 1 0,0 0 1 0,0 2 0 16,0-2 9-16,0 4-5 0,1 1 3 0,-1 1 2 15,0 5 7-15,2 0-6 0,-2 4 3 0,0 0 0 16,2 3-5-16,-1 0 3 0,1 2-3 0,-1-2-1 0,4-1 1 16,-4 1 3-16,2-2 2 0,1-2-2 0,-1-1 1 15,-1-4-2-15,1 1 3 0,0-2-2 0,0-1-1 0,0-4 1 16,-3-2 3-16,5 3 19 0,-2-4 12 0,-3-1 10 15,2 0 23-15,-2-1 27 0,3-1 11 0,2-1 10 16,-1-2-6-16,4-4-17 0,2 0-4 0,1-2-14 16,2-3-21-16,2-3-23 0,0 1-12 0,3-2-11 0,3-2 1 15,-3 1-1-15,2-2-3 0,3-1-1 0,-2 1 3 16,5-4-8-16,-1 1 2 0,2-1-2 0,-1-1 1 16,1-1-1-16,0 2 1 0,1 2 4 0,-3 2-3 0,0-2 5 15,-3 6-3-15,-2 0 4 0,-2 5 1 0,-3 0 24 16,-2 3 10-16,-3 1 7 0,-3 3 6 0,0 0 13 15,-2 1 11-15,-2 1 7 0,-1 0-2 0,1 1-20 0,-3 0-10 16,1 2-3-16,-1-1-4 0,0 1-13 0,0-1-9 16,0 0-13-16,0-1 5 0,0 2-5 0,2 0-2 15,-2 0-7-15,0 0 0 0,0 0 0 0,3 0-2 0,-6 0 4 16,1-2-8-16,2 4 3 0,0-2-4 0,0 0 1 16,-1 0-12-16,1 0-22 0,0-2-24 0,0 2-32 15,0 2-35-15,0-4-42 0,0 2-43 0,0 2-31 16,0-2-21-16</inkml:trace>
  <inkml:trace contextRef="#ctx0" brushRef="#br0" timeOffset="72620.875">8817 7757 86 0,'5'0'3'0,"0"0"11"0,0 0 1 15,2 0 3-15,-3 1 5 0,4 1 1 0,0-2-4 16,0 1 1-16,2-1-1 0,2 0-8 0,-2 0-1 16,4-1-3-16,-2 1-4 0,7-2 6 0,-3 1 4 0,3 0-5 15,2-1 1-15,-1 0 0 0,1 2 2 0,1-3 2 0,-1-1-1 16,1 2-4-16,0 1-2 0,-3-1 4 15,1-1-5-15,-1 3 1 0,-1-2 0 0,-3-1-5 0,0 3 2 16,-3 0-1-16,-1-3 0 0,-3 2-8 0,0 1 9 16,0 0-3-16,-2-2 1 0,-1 2 0 0,0-2-2 15,0 2 0-15,-1 0-1 0,1-1 12 0,-3 1-5 0,1 0 1 16,0-1 4-16,0 1 1 0,0 1-1 0,1-2 4 16,2 1 2-16,-3 0-5 0,0-2-2 0,2 2 1 15,0 0-5-15,-2 0-4 0,2 0 3 0,-2-2-1 16,1 2 0-16,-1 0-2 0,-1 0 1 0,0-3-3 0,-1 3-1 15,1 0 8-15,-1 0-3 0,-1 0-8 0,2 0-1 16,-2 0 9-16,0 0 2 0,-2 3-6 0,2-3 4 16,0 0-8-16,0 0 6 0,-1 2 6 0,1-2 5 0,-2 0-18 15,1 0 5-15,1 0-1 0,0 0-3 0,0 0-9 16,-2 0-27-16,2 2-18 0</inkml:trace>
  <inkml:trace contextRef="#ctx0" brushRef="#br0" timeOffset="89170.0108">4844 9252 1160 0,'0'0'11'15,"0"0"12"-15,0-1-1 0,0 1 7 0,0-1 1 0,2 2-1 16,-2-1 1-16,3-1 3 0,-3 1-15 0,0-1-13 15,3 1 0-15,-1 0-7 0,-2 0-1 0,1 0-2 16,1 0 1-16,-1-2-2 0,1 2 2 0,-2 0 4 0,2 0 6 16,-1 0 12-16,1 0 25 0,1-3 20 0,3 3 10 15,-1 0 3-15,3 0 5 0,-2-1 6 0,5-2-3 16,-1 3-7-16,-1-2-21 0,4-1-11 0,0 3-10 16,-2 0 4-16,4-3 0 0,-2 3-7 0,1 0 2 0,1-1-2 15,-1 1-3-15,0 0-4 0,0 0-2 0,0 0-7 16,0 1-3-16,-1-1 1 0,3 3-5 15,-3-3-3-15,-2 0-3 0,3 3 1 0,-1-3-1 0,-1 2-2 0,-1-2-1 16,1 0-1-16,0 0 7 0,-2 0-4 0,4 0 4 16,-3 0 1-16,0-2-4 0,3-1 1 0,-3 3 5 15,3 0 0-15,-1-3-8 0,0 2 2 0,1-2 3 0,-1 2-8 16,1-3 4-16,-3 4-4 0,3-2-4 0,-3-1 1 16,-1 3-4-16,2 0 9 0,-4 0-10 0,2 0 7 15,-1 0 3-15,-1 0 3 0,0 3-7 0,0-1 4 0,1-2-2 16,1 2-2-16,0 0 3 0,-1-1-8 0,0-1 3 15,3 3-5-15,-2-2 11 0,2-1-3 0,-3 3 4 16,2-3-5-16,-1 0 2 0,1 3 8 0,3-3-6 16,-3 0 4-16,1 0-1 0,0-3-1 0,-1 3 4 0,0 0 1 15,0-3 0-15,0 3-4 0,1 0 7 0,-2 0-3 16,1-1-4-16,-3 1 6 0,2 0-8 0,-2 0 7 16,1 0-6-16,-1 0 4 0,1 0-9 0,2 0 8 0,-5 0-1 15,4 1-3-15,-2-1 7 0,3 0-11 0,-3 0 4 16,0 0 2-16,1 3 1 0,-1-3-4 0,2 0 2 15,-4 0-5-15,3 0 4 0,-1 0 7 0,0 0-4 0,2 0-7 0,-2 0 4 16,0-3 4-16,0 3-1 0,1 0 3 16,0-1-9-16,0 1-1 0,-1-3 1 0,2 3 4 0,0-1-2 15,-2 0-2-15,1 0-1 0,-1-1 5 0,-1 2 1 16,1 0-2-16,1 0 5 0,-1 0-5 0,-2-2 1 16,2 2 2-16,0 0-1 0,0 0-2 0,-2 0-3 15,1 0-1-15,2 0-2 0,-4 0 5 0,3 0 3 16,-2 0-7-16,0 0 4 0,2 0-1 0,-3 0 2 0,1-3 4 15,1 3-8-15,0 0 4 0,0 0-5 0,-1 0 5 16,1 0 0-16,0 0-1 0,1 0-1 0,-1-3-2 16,-1 3 5-16,0 0-7 0,2-1 1 0,-2 1 1 0,-1 0 0 15,2-3-4-15,-3 3 7 0,2 0-2 0,-1 0 5 0,0-1-4 16,0 0 5-16,-2 0-7 0,2 1-3 16,1 0 8-16,-1-2-5 0,1 2 3 0,-1 0-4 0,1 0 9 0,2 0-9 15,-3 0 5-15,1 0 1 0,-1 0-1 16,1-2-4-16,2 2 1 0,-2 0 5 0,1 0-12 0,-1 0 9 15,1-1-6-15,0 1 0 0,-2-2 1 0,1 2 7 16,1 0-7-16,-1 0-4 0,2 0 13 0,-2 0-10 16,1 0 6-16,1 0 2 0,-1 0-5 0,-2 0-3 15,1 0 3-15,-1-2 3 0,0 2-7 0,1 0 7 16,0-1-2-16,1 1 5 0,-1-1 2 0,1 1-5 0,2 0 4 16,-1 0-3-16,0 0 4 0,-2-3 2 0,2 3-1 0,0 0-7 15,-3 0 2-15,1 0 2 0,1 0 4 16,0 0-4-16,-2-1-1 0,3 1-4 0,-3-1 1 0,0 0 1 15,2-1 1-15,1 2 2 0,-3 0-2 0,0 0 4 16,0-3-2-16,2 3 1 0,-2 0 2 0,0 0 1 16,0 0-5-16,-1-1 1 0,1 0-2 0,3-1-4 0,-2 2 4 15,1 0 1-15,-1-2-6 0,1-1 1 0,0 3 3 16,1-1-2-16,-2 0 2 0,2 0 4 0,-2 1-2 16,1-2-1-16,1 2 5 0,-3-3-3 0,2 3-3 0,0 0 1 15,-1 0 1-15,-1 0-1 0,0 0 1 0,1-1-3 16,-2 1 2-16,3-1-2 0,-2 1 3 0,0-2-2 15,1 2 0-15,0 0 2 0,2-2-1 0,-3-1 1 0,1 3-1 16,2 0 3-16,0-3-4 0,0 2 6 0,-2-2-6 16,2 3-1-16,0-2-4 0,-2 1 7 0,1-1-8 15,-3 1 6-15,4 1 0 0,-3-1-3 0,0 1 2 0,-2 0 1 16,2 0 3-16,-1-2-3 0,1 2 1 0,0 0-5 16,-1 0-1-16,3 0 4 0,-4 0 0 0,2 0-1 15,-2 0-2-15,3-1-1 0,-1 2 5 0,-2-2 2 0,-1 1-1 16,1 0 1-16,2 0-5 0,-2 0 4 0,-1 0 5 15,1 0-3-15,-1 0-2 0,2 0 7 0,-3-3-4 16,1 3-7-16,1 0 9 0,-1 0-9 0,-2 0 0 0,3 0 3 16,-3 0-3-16,1 0-4 0,1 0 8 0,-2 3 4 15,0-3-8-15,0 0 6 0,0 0-2 0,0 0-1 16,0 0 3-16,0 0 0 0,0 0-7 0,0 0 2 0,0-3 8 16,-2 6-9-16,4-6-1 0,-4 3 5 0,2 0 1 15,0 0-5-15,2 0-7 0,-2-1-19 0,0 0-35 16,0-1-24-16,0 2-48 0,0-2-89 0</inkml:trace>
  <inkml:trace contextRef="#ctx0" brushRef="#br0" timeOffset="94984.1348">9246 9286 333 0,'0'0'20'16,"0"0"8"-16,0 0-12 0,24 7 2 0,-24-7 3 15,0 0 3-15,0 0 9 0,0 0-2 0,54 5 11 16,-46-5-6-16,1-2 10 0,2 1 3 0,-1-1-4 15,1 2 7-15,0-3-8 0,-1 3 5 0,2-2-3 0,-2 0-2 16,3 2-6-16,-4-1-3 0,2-1 3 0,-1 0-12 16,0 2-5-16,0 0-1 0,1-3-9 0,-3 3-2 15,1-2-3-15,2 2 0 0,-3 0-3 0,2-2-4 16,-2 4 3-16,4-2-4 0,-4 0-2 0,2 0 4 0,0 0 6 16,2 0 1-16,-3 0 11 0,4 2 11 0,-4-2-7 15,1 0 4-15,2 0 4 0,-2 0-1 0,1 0-3 16,0 0-3-16,-1 0-11 0,2 0-9 0,-2 0 1 0,1 0-4 15,0-2 2-15,0 2-1 0,3 0-2 0,-5 0-2 16,3-2 3-16,2 2 5 0,-3 0-3 0,0-1 3 16,1 1-1-16,0 0 5 0,2-1 3 0,-1 0 3 0,-2 2-5 15,3-2-1-15,-5 1 6 0,5 1-6 0,-2 0-1 16,-1-1 1-16,0 0-2 0,-2 0-4 0,1 0 4 16,1 1-3-16,-3-1-4 0,3 0 6 0,-2 0 0 0,1 0-9 15,-1 0 4-15,2 0-1 0,-1 0-3 0,-1-1 3 16,0 1 4-16,1 0-5 0,0 0 4 0,-1 0-2 15,-3 0-2-15,2 0 8 0,-1 0-7 0,-2 1 2 16,2-1-3-16,0 0 1 0,-3 0 4 0,3 0 1 0,-2 0-2 16,1 0-8-16,-2 0 5 0,3 0-2 0,-2 0 9 15,1 0-1-15,2 0-12 0,-4 0 1 0,4-1 7 0,-1 1 9 16,1 0-4-16,-1 0-4 0,0 0-8 0,1-1 4 16,-3 1 7-16,4-1-1 0,-4 1-1 0,0-2-9 15,-1 2 9-15,1 0 4 0,-2 0-1 0,2 0 5 0,-2 0 0 16,-2 0 4-16,3 0-1 0,-4 0 8 0,0 0-5 15,1 0-1-15,-1 0 1 0,0 2-6 0,0-4-3 16,0 2-2-16,0 0-3 0,0 0-2 0,0 0 2 16,0 0-3-16,0 2-1 0,-1-2 4 0,1 0-4 0,0 0-17 15,0 0-21-15,-2-2-46 0,0 2-67 0</inkml:trace>
  <inkml:trace contextRef="#ctx0" brushRef="#br0" timeOffset="105978.5335">8279 9218 161 0,'0'0'34'0,"0"0"-4"16,0 0 7-16,-92 10 2 0,83-10 2 0,1 0 3 15,-2 0 11-15,4 0-18 0,-3 0 1 0,2 0-12 16,1 0-2-16,-1 0 6 0,0 3 7 0,1-3-4 15,1 1 2-15,-2-1 9 0,2 0 2 0,1 3 10 0,-2-3 3 16,3 0 2-16,-1 0-3 0,3 0 2 0,-3 0-15 16,3 0-4-16,-2 0 4 0,3 0-6 0,-2 3-4 15,2-3-7-15,-2 0-8 0,1 0 2 0,1 0 3 0,0 2-8 16,0-2-7-16,0 0-4 0,1 0-5 0,-1 0-4 16,2 0 0-16,-2 0-8 0,0 0-10 0,2 0-7 15,-2 0-8-15,0 2 6 0,3-1-4 0,-3 0 0 0,5-1-4 16,-2 3 11-16,2 0 10 0,2-2 5 0,3 0 3 15,0 1-1-15,2-2 5 0,1-2 5 0,0 1 2 16,4-1 2-16,0 0-2 0,1-1 8 0,0-1 4 16,2-1-9-16,-2 1 0 0,3 1 0 0,-2-2 6 0,2 0-10 15,-3 2 1-15,0-1 0 0,1-1-1 0,-5 3 4 16,3 1-3-16,-4-3-5 0,1 2-2 0,-3-1 2 16,2 1 3-16,-5-1-2 0,0 3-5 0,-3-3 3 0,0 3 2 15,-1 0 4-15,-3 0 2 0,1 0 1 0,-2 0 2 16,0 0 2-16,0 0 5 0,-2 0 14 0,1 0 12 15,1 0 8-15,-4 3 6 0,4-3 2 0,-2 0 0 0,2 0-4 16,-3 2-5-16,-1-2-13 0,3 1-13 0,-2-1-12 16,-2 2-7-16,0-2-3 0,-2 0-1 0,2 4 4 15,-3-1-5-15,0 0 0 0,-2-1 0 0,4 2-1 0,-4 0 6 16,1 0-9-16,0 1 1 0,-1-1-6 0,0 0 7 16,0 0 2-16,2-1-1 0,-2 2 4 0,1-4-6 15,2 4 1-15,1-2 0 0,-1 0 3 0,3-1 0 0,-1-2-2 16,2 2 1-16,2-1 2 0,-1 0-6 0,0-1 4 15,1 0-5-15,1 0-6 0,0 0-10 0,0 0-10 16,0 0-12-16,-2-1-13 0,2 1-5 0,0-1-16 16,0-1-19-16,2 2-11 0,-2 0 6 0,0 0-10 0,0 2-15 15,3-4-3-15</inkml:trace>
  <inkml:trace contextRef="#ctx0" brushRef="#br0" timeOffset="107456.5275">10707 7868 764 0,'0'-3'26'0,"-4"-1"21"0,3 1 10 15,-3-2-2-15,0 2 13 0,1 2 9 0,0-1-2 0,-2-1 0 16,0 3-30-16,0 0-16 0,-2 0-8 0,1 0 5 16,-3 3-4-16,0-1-1 0,-2 1 29 0,1-2 12 15,1 2 9-15,-2-1 0 0,1 0-3 0,1 2 1 0,-4 0-1 0,4-2-5 16,-4 3-27-16,2 1-10 0,-2 0-3 16,-2 2-2-16,-1 1 3 0,-1 1 0 0,-2 0-9 15,1 2 0-15,-2 1 5 0,-2 0-3 0,2 4-7 0,-2-2 4 16,2 2-3-16,1 0 0 0,0 2-4 0,1-2-4 15,3 0-3-15,-1-3 0 0,3 2-11 0,4-3-31 16,-2-1-33-16,3 1-59 0,1-3-38 0,3-1-57 16</inkml:trace>
  <inkml:trace contextRef="#ctx0" brushRef="#br0" timeOffset="107793.7537">9939 8144 537 0,'0'-5'18'0,"0"-2"9"0,2 1 17 15,2 2 11-15,-4 0 3 0,3 0 6 0,-1 1 1 0,-2 3 3 16,0-1-24-16,0 2-14 0,1-1-15 0,-2 2-10 16,1 2-10-16,1-1-5 0,-2 4 4 0,1 1-7 15,0 1 12-15,0 6 6 0,0 3-5 0,0 2-2 16,-2 2 5-16,2 4 2 0,2-1-6 0,-2-2 3 0,3-1-5 15,-2 1-1-15,3-5 1 0,0-3-1 0,1-2 4 16,1-2 0-16,1-3 0 0,-1-1 2 0,1 0 2 16,1-4-2-16,2 1 6 0,0-1 1 0,0-3-3 0,3 2-1 15,2-4 5-15,1 2-1 0,0-3-5 0,2-1 0 16,1-1-1-16,0 1 1 0,2-1-11 0,1-3-7 16,-4 5-17-16,0-2-9 0,-2-1-9 0,0 0-10 0,-3 4-6 15,-1-1 1-15,-4-1 4 0,-1 2 7 0,-3 0 3 16,1 1-3-16,-2-2-5 0</inkml:trace>
  <inkml:trace contextRef="#ctx0" brushRef="#br0" timeOffset="122440.6149">21746 8144 152 0,'0'4'1'0,"2"1"6"0,1-1-10 0</inkml:trace>
  <inkml:trace contextRef="#ctx0" brushRef="#br0" timeOffset="123412.2657">18082 11043 986 0,'-3'-4'29'0,"-3"0"27"15,3-1 8-15,3-2 9 0,0 2 9 0,-2 0 1 16,4-2-1-16,-1 2-5 0,3-2-24 0,1 2-23 15,2 1 3-15,2 0 5 0,1-1 5 0,2 1-1 0,1 3 5 16,3-1 9-16,0 1-5 0,1 2-2 0,3 2-8 16,-3 1-3-16,5 3-9 0,-5 2-1 0,4 0-4 15,1 2-1-15,0 3-2 0,-1-1-3 0,1 0-1 0,-1 2-6 16,0-1-4-16,1 1 5 0,2-1 2 0,-5-2-7 0,3 1 7 16,-1-1-2-16,-4 0-14 0,4-3-32 0,-3-1-24 15,0-4-45-15,-1-2-46 0,-2-2-33 0,4-2-61 0</inkml:trace>
  <inkml:trace contextRef="#ctx0" brushRef="#br0" timeOffset="123845.5566">18923 10910 1507 0,'0'-4'32'0,"-1"-1"29"0,2-3 22 0,-2 3 24 16,-3 0 10-16,3 2 11 0,-2 0 5 0,-1 1 3 15,1-2-34-15,0 4-31 0,0-3-25 0,-3 6-18 16,3-3-22-16,-5 2-6 0,3 4-6 0,-2 0-4 16,-2 5 3-16,1-1 0 0,-1 3 1 0,-4 4-9 15,5 2 15-15,-1 1-6 0,-1-1 1 0,-1 1 0 0,3 1-5 16,2 2 2-16,-2-3 6 0,3 0 4 0,2 0-8 16,2-4 0-16,1 0 6 0,1-3-4 0,2-3 7 0,2-1-3 15,1-1-5-15,0-2-3 0,3-5-14 0,0 2-29 16,4-3-8-16,-1-3-12 0,2-1-33 0,1-1-30 15,2-4-31-15,1-2-22 0,0-1-4 0,1-2 22 0,-1-1-16 16,1 0 11-16,-5-1 27 0,2 1 32 0,-3 1 38 16,-3-2 20-16,-2 0 23 0,0 2 13 0,-3-1 44 15,-2 2 35-15,1 0 22 0,-4 0 30 0,0 1 22 16,-4 3 29-16,1 2 23 0,0-1 10 0,1 5-6 0,-1-1-8 16,0 2-12-16,1 2-29 0,1 0-28 0,1 0-24 15,0 0-26-15,0 3-17 0,1-2-17 0,-1 3-20 0,0 2-8 16,-1 0 1-16,1 2-9 0,-2 2 6 0,0 1-3 15,2 1 5-15,-1 2 2 0,-1 2-4 0,2 0 2 16,0 1-3-16,2-3 2 0,-1 2-33 0,3 0-35 0,1-3-49 16,-2 0-46-16,3-2-39 0,1-3-43 0</inkml:trace>
  <inkml:trace contextRef="#ctx0" brushRef="#br0" timeOffset="124453.967">19224 10865 1192 0,'0'2'7'0,"0"-1"10"15,0-1 24-15,1 3 17 0,-1 2 5 0,0-1 6 16,0 6 3-16,-1 0-4 0,1 2-5 0,0 2-8 16,-4-1-20-16,3 3-20 0,-1 0-5 0,-1-1-5 0,0 0-2 15,3 2 1-15,-4-2-2 0,4-1 0 0,0-1-4 16,2-1-2-16,0 0 0 0,1-3-5 0,0-1-5 0,2-4 0 15,-3 1-2-15,2-5 1 0,1 0 2 0,-1 0 0 16,1-5-2-16,0 1-8 0,2-4-5 0,-1 2 3 16,2-5-1-16,0-1-7 0,0 2-4 0,1-1 9 0,-3-2 0 15,2 1 10-15,2-1 13 0,1 0 0 0,-2-2 2 16,3 2 10-16,-2-1-3 0,1 0-3 0,3-3 2 16,-2 5 2-16,-1-2 0 0,1 1 4 0,0 1 6 0,-4 5-3 15,2 0 20-15,-3 2 7 0,-1 0 4 0,1 3-2 16,-6 2 4-16,3-3-3 0,-2 6-9 0,0-3 0 15,-2 1-14-15,0 3-7 0,1 0-4 0,-1 1 3 16,0 3-4-16,2 0-6 0,0 0 5 0,-2 4 4 0,1-2-5 16,1 0-1-16,-1 2 3 0,-1 0-3 0,0-2 0 15,0-1 3-15,2 1 1 0,0 0-11 0,-2-1 5 16,1-1-3-16,1-3-9 0,-1-2-25 0,-1 0-14 0,4-1-5 16,-4-1-7-16,1-1 13 0,2 0 3 0,2-2-6 15,-2-1 2-15,3-1 24 0,2-4 12 0,2 2 5 16,-1-2 5-16,2-3-10 0,3 1-7 0,-1-2 15 0,1-1 0 0,-3-2 5 15,2 3-3-15,3-2 1 0,-2 1-1 16,0-2 3-16,-1 3 1 0,3-1-5 0,-3 0 3 16,-1 1-1-16,-1 3 9 0,-1 0 4 0,-4 1 0 0,2 0 15 15,-3 6-5-15,-1-3 10 0,-2 3-4 0,0 2-3 16,1 0-6-16,-2 0-4 0,-1 0-1 0,0 0-11 0,4 0 0 16,-4 1-6-16,1 0 3 0,2 3 1 0,0-1 5 15,-1 1-4-15,3 1 1 0,-4 2 1 0,4-1-2 16,-2 1-5-16,2 0-26 0,-2 2-28 0,3-4-22 15,-3 2-17-15,1-1-18 0,-1-1-11 0,2 1-10 0,-4-5-10 16,3 4 16-16,-3-1 14 0,4-3 5 0</inkml:trace>
  <inkml:trace contextRef="#ctx0" brushRef="#br0" timeOffset="124591.0595">20019 10767 556 0,'-2'9'16'0,"1"0"16"0,-3-1 5 15,1 3 3-15,-3 0 2 0,-1 1 3 0,2 4 1 16,-2-1 1-16,0-1-15 0,3 2-17 0,-3-2-5 16,2 2-37-16,-1 0-47 0,3-2-21 0</inkml:trace>
  <inkml:trace contextRef="#ctx0" brushRef="#br0" timeOffset="124957.3055">20189 10760 685 0,'17'-16'18'0,"-1"2"15"0,0 2 17 16,-1 4 25-16,-2 1 15 0,0 4 15 0,-3 0 13 15,1 2 14-15,-5 1-14 0,1 2-6 0,-1 0-8 0,0-1-15 16,0 3-12-16,-1 2-5 0,2 0-4 0,-3 0-12 16,1 1 0-16,0 3-3 0,-1 0-16 0,3 1-3 15,-2 1-3-15,1 0-13 0,-3-1-9 0,2 3-1 0,-1-2-2 16,0 1-4-16,-3 0 6 0,2-1-5 0,-3 0 4 15,0 1-4-15,0-2 7 0,0-1 0 0,-3 1-2 16,2-2-2-16,-1-1-3 0,-3 0 1 0,-1-2-3 16,1 1 8-16,-3-2-5 0,2 0-6 0,-2 1 7 0,-3-2-2 15,2-2 6-15,-4 2-2 0,4-2-1 0,-3-1-4 0,0 0 1 16,2-1 3-16,1-2-6 0,0 0 34 0,1 0-8 16,1-2 14-16,1 1-6 0,1-4 7 0,-1 2 4 15,1-2 5-15,3 0-7 0,1-3-33 0,-1 0 8 16,2-4-12-16,2 1 0 0,1-4 1 0,2-1-4 0,2-3-7 15,1-4 5-15,2-3-11 0,2-2-30 0,1 0-43 16,0-3-49-16,0-2-61 0,-1 2-66 0,-1 1-74 16</inkml:trace>
  <inkml:trace contextRef="#ctx0" brushRef="#br0" timeOffset="125407.6091">17399 10744 1047 0,'0'6'10'0,"0"-1"10"0,0-4 2 0,-3 3-2 0,3-3 2 0,-1 2-2 16,1 0 6-16,-4-2 4 0,6 0-20 16,-2 1-5-16,0-2 1 0,2 1 0 0,-2-1 15 0,0-1 16 15,0 1 8-15,0 0 18 0,0-2 24 0,0 2 9 0,0-1-6 16,1 0 2-16,-1-2-13 0,0-1-18 16,0 0-17-16,0-2-39 0,0-1-46 0,0-3-33 15,0 0-19-15,-1 1-31 0,2-4-41 0,-1 1-48 16</inkml:trace>
  <inkml:trace contextRef="#ctx0" brushRef="#br0" timeOffset="126442.3128">21171 9860 1140 0,'6'1'0'0,"-5"2"30"16,4-3 1-16,-1 0 7 0,-1 4 0 0,0 0 6 15,0 0-2-15,0 4-4 0,3 0 4 0,-1 2-25 0,-2 1 0 16,1 5-4-16,-1-1-1 0,-2 5-6 0,-1-1 2 15,-1 0-20-15,-2 3-56 0,-2 0-63 0,-2 0-53 16</inkml:trace>
  <inkml:trace contextRef="#ctx0" brushRef="#br0" timeOffset="134009.3972">4602 12397 1150 0,'0'0'26'16,"0"0"25"-16,0 0 31 0,0 0 21 0,0 0 21 0,0 0 16 16,0 0 12-16,23-97 9 0,-25 93-19 0,0-1-16 15,2 5-22-15,0 0-21 0,0 0-19 0,0 0-17 16,0 0-14-16,0 0-13 0,0 0-8 15,0 0-41-15,0 0 11 0,0 0 1 0,0 0-1 16,0 0-3-16,2 14 16 0,-2-14-11 16,19 83 13-16,-14-66-1 15,1 0-5-15,2-5-2 0,-4 0-1 0,3-3 11 16,-2-1-7-16,1-3 6 0,-1-1-11 0,1-1 11 16,-1-2-2-16,1-1 10 0,2-1 24 0,3-3-1 0,0-2 14 15,0-4 14-15,3-2 12 0,2-1-3 0,5-3 3 16,1-5 0-16,-1-1-21 0,2-3-3 0,4 0-15 0,-2 0-12 15,2-1-2-15,0 2-5 0,-5-1-2 0,2 4-9 16,-2-1 3-16,-2 4 2 0,-2-1-1 0,-2 3-1 16,0 0-1-16,-4 1 1 0,-1 4-2 0,-1-1-2 0,-1 3-19 15,-2-2-23-15,-1 5-38 0,0 0-36 0,1-3-44 16,-1 6-43-16,0-2-45 0,-1 4-42 0,0-2-27 16</inkml:trace>
  <inkml:trace contextRef="#ctx0" brushRef="#br0" timeOffset="135457.3735">5207 13597 1316 0,'5'-4'6'0,"-3"2"11"16,0-2-1-16,-1 3 3 0,1-2-4 0,-2 3 2 0,0 0-1 16,1 2-4-16,-1-2-7 0,0 1-12 0,0-1 7 15,0 1-7-15,0 0 3 0,0 1-6 0,-1 1-1 16,2-1 5-16,-1 3 3 0,2-1-1 0,0 4-5 0,1 1 4 16,0 2-1-16,-1 1 13 0,5 2-1 0,-2 0-1 15,1-2-4-15,1 3 0 0,-1-5 2 0,2 2-3 16,0-3 0-16,-2-1-7 0,1-3 1 0,0 0 6 15,0 0-2-15,-1-3 2 0,1-2-1 0,-3 0 4 0,4 0 11 16,0-3 6-16,-2-1 20 0,4-1 11 0,1-3 8 16,0-3 6-16,4-2 2 0,2-2-8 0,0-4-6 15,0 0-8-15,4-3-18 0,1 0-17 0,-3 0-7 0,3-1-12 16,-2 1 9-16,0 0 6 0,-1 2-3 0,1-1 4 16,-4 1-5-16,0-1 11 0,0 3-6 0,-2 0 12 15,0-2-12-15,-2 3 1 0,0 2-1 0,-1-1-6 0,0 3 9 0,-3 2-9 16,-2 1 1-16,-1 2 2 0,1 4-10 15,-5-1-10-15,1 4-28 0,-2 1-30 0,0 0-41 0,0 0-27 16,-2 0-34-16,1 1-37 0,1 1-18 0</inkml:trace>
  <inkml:trace contextRef="#ctx0" brushRef="#br0" timeOffset="144218.2709">4473 15908 794 0,'2'-2'7'0,"-2"2"7"16,0 0 4-16,1-2-1 0,-2 4 5 0,1-2-2 16,0-2 0-16,0 2-4 0,0 2-1 0,0-4-4 0,4 2-10 15,-4-1 4-15,0-1-6 0,1 0-1 0,1 2 2 16,-2 0 4-16,2 0-8 0,-2 0 3 0,0 0-1 0,1 0-4 15,-1 0 1-15,2 0 3 0,-2 0-2 0,3 0-1 16,-1 0 1-16,1 0-2 0,0-1 9 0,2-1-5 0,-2 0 5 16,3 2-1-16,-1-3 3 0,3 3 4 0,-2 0 3 15,5-3 3-15,-4 2-1 0,2 1 6 0,-1-1-6 16,5-1 12-16,-5 0 1 0,1 1 9 0,0 1-4 0,1-2 1 16,0 0-1-16,-1 0-5 0,2 1 8 0,-1-1-15 0,0 0-11 15,0 0-5-15,0 1 4 0,2 0-6 0,-2 1 1 16,1 0-3-16,0-1-3 0,0 1 5 0,1-3 11 15,-2 3-11-15,3 0 1 0,1 0-5 0,-3 0 4 0,1 0-2 16,0 0 5-16,1 0-1 0,-1 0-9 0,1 0 6 16,1 3-4-16,-3-3 9 0,2 1-8 0,-1-1 10 0,1 0-12 15,-2 0 4-15,2 1 7 0,-2-1-3 0,3 0 1 16,-3-1-4-16,3 1 1 0,-1-1-1 0,-2-2 8 0,3 3 7 16,-1-1-9-16,-1-2 1 0,1 2 1 0,-2 1-1 15,0-2 7-15,0 2-7 0,0-2 2 0,-1 2-9 0,-1 0 10 16,2-1 10-16,-3 1 17 0,2 0 5 0,0 0-4 15,0-2 0-15,0 2-3 0,2 0-3 0,-1 0-1 16,1 0-13-16,2 0-15 0,-3-2-3 0,3-1-5 0,0 3 3 16,2 0-5-16,-3-1 12 0,1 0-8 0,0 1 6 15,1-2-6-15,0 1-5 0,-2 1 7 0,3-2 4 0,-2 1 0 16,2 0-11-16,-2-2 6 0,2 3-7 0,-2 0 8 16,0 0-2-16,-1 0 2 0,2-2-2 0,0 2 2 0,-1 0 1 15,-3 0 1-15,-1 0-1 0,2 0-3 0,-2-2 8 16,-2 2-8-16,1 0 4 0,-3 0-1 0,1 0 0 0,1 0-4 15,-1 0 2-15,0 0 6 0,-1 0-7 0,1 0 11 16,-1-2-9-16,2 1 0 0,0-1 3 0,0 1 5 0,-2-1-1 16,5 1-14-16,-3 0 9 0,0-2-5 0,3 3 6 15,-3-3 1-15,0 2 4 0,-2-1-8 0,3 0 4 0,-2 0 8 16,1 0-8-16,0 0-1 0,1 0-1 0,-3 1-8 16,1-1 5-16,1 0-1 0,1 2 0 0,-1-1 4 0,-2 0 1 15,1-1-3-15,0 2 2 0,0-1 2 0,1 1-3 16,-2-3 2-16,2 3-3 0,0 0-3 0,-3 0 3 15,3-1 3-15,-2-1-3 0,0 1 7 0,2 1-13 0,-2-1 7 16,1 1 2-16,0-2-3 0,1 2-1 0,-1-2-1 16,-1 1 1-16,2 1 0 0,0-2 2 0,0 2 2 15,-2 0 1-15,2-2-4 0,0 2 4 0,-3 0-3 0,1-3 4 16,1 3-8-16,-2 0 4 0,0-1-1 0,-1 0 2 16,-1-1-5-16,0 2 3 0,0 0-4 0,0 0 4 0,-1-1 2 15,1 1-2-15,0 0-1 0,-1 0-7 0,-1 0 13 16,1-1-9-16,-2 1 8 0,0-1-2 0,3 1 0 0,-3 0-4 15,2 0 2-15,-2 0 4 0,1 0-8 0,1 0 8 16,-1 0-6-16,1 0-2 0,0 0 3 0,-1-1 6 0,1 1-3 16,-1 0-1-16,1-1 1 0,0 1-5 0,-1 0 6 15,2 0 1-15,-1 0-3 0,-1 0-5 0,1 0 4 0,-2 0 1 16,1 0-2-16,-1 0 1 0,2-3 1 0,-2 3-1 16,0 0-5-16,0 0 10 0,0 0-3 0,0 0 3 15,-2 0-3-15,2 0 9 0,0 0-11 0,-1 0 0 0,2 0 11 16,-2 0-10-16,1 0 3 0,0 0-5 0,0 0 12 15,0 0-11-15,0 0 2 0,0 0 7 0,0 3-7 0,0-3 1 16,0-3 0-16,-2 3-6 0,1 0-9 0,2 0-29 16,-2 0-26-16,1 0-47 0,0 0-72 0</inkml:trace>
  <inkml:trace contextRef="#ctx0" brushRef="#br0" timeOffset="147839.7055">6036 14754 527 0,'0'-3'22'0,"0"0"14"0,2-3 12 16,-2 1 11-16,1 4 16 0,-2-2 22 0,2 0 7 16,-1 2 7-16,0 0-18 0,2-2 1 0,-2 3-7 15,0 0-7-15,0 0-6 0,0 0-21 0,0 0-3 16,0 0-6-16,1 0-2 0,-1 0-16 0,0 0-8 0,0 0 0 15,0 0-6-15,0 0-2 0,0 0-3 0,0 2-2 16,0-1-2-16,0-1 1 0,0 1-1 0,0 0-3 16,0 1-7-16,0-1 3 0,-1 0 4 0,1 1-6 0,0-1 4 15,0-1-1-15,0 2 3 0,-2 0 0 0,1 2 4 16,1 1-1-16,-2-1-6 0,0 6 7 0,1-1-5 16,-1 1-2-16,-4 4 6 0,3 1-3 0,-2-1 0 0,2 1-1 15,0 2 1-15,-2 0 0 0,0-1 2 0,-2 1 1 16,3 2-6-16,0-1 3 0,-1-1-4 0,0 0-1 15,2-1 1-15,-2 1 0 0,1-2 2 0,-1-1-1 0,2-1 2 16,1-1 4-16,-1 1 2 0,1-4-3 0,-1 0-2 16,0 2-3-16,3-2-1 0,-2 3 11 0,-1-4-2 15,1 1-2-15,-2-1-10 0,2 0 13 0,1-1 4 0,-1-1-3 16,0 1 5-16,1-2-3 0,-2 0 3 0,3 0-2 16,-2-2 7-16,0 4-4 0,1-5-2 0,-1 1 5 15,2 1-7-15,-1-4-5 0,1 4-4 0,-2-1-2 0,2-1 2 16,0 0 2-16,0 0-4 0,-2 1 2 0,1-2 0 15,-1 4 3-15,1-2-6 0,1 1 3 0,0 1-5 0,-3 0-18 16,3-2-18-16,-2 1-21 0,1 1-26 0,1-2-32 16,-2 2-35-16,0-1-48 0</inkml:trace>
  <inkml:trace contextRef="#ctx0" brushRef="#br0" timeOffset="148373.0662">5732 15219 478 0,'-1'-3'12'0,"-2"0"14"0,1 1 0 0,2-1 12 0,-2-1 16 16,1 1 11-16,1 2 14 0,0-2 9 0,0 1-5 15,0-1-6-15,0 3 0 0,0 0-9 0,1 0-18 0,1 2-7 16,0-1-16-16,-2-1-4 0,0 0-16 0,1 0-8 16,-1 2-3-16,0-2 1 0,2 2-4 0,-2-1 1 0,0 0 1 15,1 2-5-15,3 2 8 0,-3 2 0 0,3-2 3 16,-1 4-4-16,2 2 10 0,2 1-8 0,1 1-1 0,-3 0 5 16,3 2-1-16,1-1 9 0,-3-2-8 0,3 1 0 15,-1-1-1-15,1-3 6 0,-1 2 1 0,0-3-8 0,0-2-1 16,1 1-6-16,-1-3 3 0,-2-1-2 0,1-1 3 15,-1-2-3-15,-1 0 0 0,1 0 5 0,-1-1 0 16,0-2 5-16,1-1-5 0,0-1 7 0,2-2-6 0,0-2 3 16,1-3 1-16,1-1-3 0,3-1-2 0,1-2-3 15,-1-1 3-15,0-1-2 0,0 1 0 0,3 1-1 0,-3 1-2 16,-2 2 2-16,0-2 0 0,0 5 3 0,-3 0 5 16,0 0 1-16,-2 3 2 0,-1-1-3 0,0 1 5 15,-1 3 3-15,0-2-1 0,0 2-8 0,-4 3 0 0,2-3-3 16,-2 4 3-16,0 0-5 0,0-2-1 0,0 2 4 15,0 2 0-15,0-2 5 0,0 0-2 0,0 0-2 16,0 0-2-16,0 0 3 0,0 0-5 0,-2 0-2 0,2 0 1 16,0 0-1-16,0 0-8 0,0 0-4 0,0 0-8 15,0 0-11-15,0 3-16 0,0-2-23 0,0-1-18 16,-3 0-25-16,3 1-19 0,0-1-22 0</inkml:trace>
  <inkml:trace contextRef="#ctx0" brushRef="#br0" timeOffset="151835.3964">8480 14967 152 0,'0'8'4'0,"0"-1"5"0,-2-3-2 0,2 1 3 15,-1-3 5-15,2 1-2 0,-1 0 1 0,0-2 3 16,0 1-4-16,2-2 2 0,-2 0-3 0,0 0-1 0,2 0 2 16,-2-1 4-16,4 0 2 0,-4 1 11 0,0-2-2 15,1 2 5-15,-1-3 20 0,2 3-6 0,-2-2 15 16,3-3 6-16,-1 1 10 0,3-1-7 0,0-2 5 16,3-3-4-16,-1 2-10 0,3-3 12 0,-2-2-20 0,4 1 0 15,-2 1-8-15,1-2-6 0,0-1 1 0,0 2-3 16,2-1-7-16,-2 2-3 0,0-1 6 0,0 0 0 15,0 0-4-15,-2 1 6 0,4 0-5 0,-4 0-3 0,1 0 5 16,1-1-9-16,0 2-5 0,-1 0-4 0,0-2-2 16,0 4-6-16,-2-1-2 0,3-1 0 0,-3 1-1 15,0 0 1-15,2 0 1 0,-1 1-9 0,2 0-4 16,-5 0 7-16,3-1 4 0,-2 4-4 0,-1-3-4 0,-1 4 12 16,-2-1 0-16,2 2 14 0,-2-1 14 0,0 1-6 15,0 2 2-15,-1 0 3 0,-2-1 7 0,0 1-13 0,2 0 0 16,-2 1-11-16,0 0-11 0,0 0-2 0,0 0-5 15,-2 0-3-15,2 0-4 0,0 1-9 0,0-1-24 16,0 2-27-16,0-2-26 0,-2 1-33 0,2 0-37 0,2 0-44 16</inkml:trace>
  <inkml:trace contextRef="#ctx0" brushRef="#br0" timeOffset="152891.1057">10996 14833 1017 0,'2'-1'11'0,"-2"-2"20"0,0-1 5 0,1 2 13 16,-1-1-2-16,0-1 13 0,2 3 0 0,0-2 5 16,-2 3-10-16,2 0-19 0,0-1-6 0,-2 1-13 15,0 0 6-15,0 1-13 0,2-1 1 0,-2 0-7 0,0 0-1 16,1 3 0-16,1-3-2 0,-2 2 6 0,0 1-3 15,1 1 0-15,-1 1 1 0,4 0 7 0,-1 2 5 16,-2 0-3-16,3 3 5 0,-1-1-3 0,2-1-1 16,-1 0-1-16,-1 1-5 0,0 1-2 0,1 0-6 0,-1-3 3 15,2 1 0-15,-2-2-4 0,0 2 2 0,0-4-1 16,2 3-2-16,-2-1 1 0,0-2 1 0,2 1-4 0,-2-3 1 16,2 2-4-16,-2-1 6 0,0 0-2 15,5-3 6-15,-7 3-2 0,4-3-2 0,0 0 6 0,0 0 6 16,1-3 13-16,2 0-1 0,0-1 12 0,0-1-3 15,3 0 3-15,0-3 2 0,0-1-1 0,3 0-5 0,-1-3-13 16,3 0-2-16,-2 0-7 0,2-1 2 0,0-2-6 16,-1 1-2-16,1 2-1 0,0-1-3 0,-2 0 5 15,0 1-5-15,-1 4-1 0,-1-4-2 0,-2 4 5 0,0 1-4 16,-2 0-7-16,1 3-27 0,-4 0-22 0,1 0-31 16,-3 4-34-16,2-3-39 0,-3 2-52 0</inkml:trace>
  <inkml:trace contextRef="#ctx0" brushRef="#br0" timeOffset="154146.9511">8064 16126 1369 0,'0'-2'23'0,"-2"2"13"0,2 0 13 0,0 0-1 15,0 0 3-15,0 0 7 0,0 0 2 0,0 0-1 16,0 0-21-16,0 0-15 0,0 0-10 0,0 0-38 16,10 2 17-1,-10-2-13-15,57 7 16 16,-46-7 5-16,3 0 11 16,-1 3 16-16,2-1-5 0,0 0 4 0,4-1 4 0,0 2 6 15,1-2 4-15,4 2 6 0,1-3-1 0,1 2-6 16,4-2 4-16,1 0-2 0,4 0-3 0,1 0-7 15,1 0-4-15,-2-2-13 0,3-1-3 0,1 2-2 0,-1-2-5 16,0 0-2-16,0 1-4 0,-1-1 6 0,2-2 4 0,0 0 3 16,-1 1 5-16,1-2-5 0,1 3 0 0,-2-1 2 15,3 0 5-15,-1 0-13 0,-1 0 4 0,-1 0-1 0,1-1-2 16,3 0 0-16,-4 0 0 0,1 0-3 0,-1 1-3 16,-1 0 8-16,1 0-8 0,-3-1-6 0,2 0 4 0,-4 1-3 15,-1-3 0-15,-1 1 2 0,1 0 3 0,-3 0-3 16,-1-1 3-16,0 2 3 0,-2-2-5 0,2-2 2 0,-4 1-1 15,3-1 1-15,-2 1-1 0,2 1 1 0,0-2-2 16,-2 1-2-16,2 2 8 0,-3-2-1 0,0 3 4 0,-3-2-5 16,1 3-5-16,1 0 4 0,-3-3 3 0,1 2 4 15,-2 0-10-15,0 1 5 0,-2-1-4 0,1 2 2 0,-1-1 3 16,-1 1-4-16,-1 0 0 0,2 0-2 0,-4 2 3 16,0-2-4-16,1 0 8 0,-1 2-4 0,0-2-1 0,-1 1 1 15,0-1-2-15,0 1 7 0,1-1-6 0,-4 2 1 16,4-2-8-16,-4 3 10 0,0-1-3 0,0-1-4 15,-1 2 6-15,0-2 0 0,-3 2-2 0,2 0 3 0,-5 0-2 16,1-3-4-16,2 3 4 0,-4 0 5 0,1 0-1 16,-2 0-7-16,0 0 5 0,0 0 2 0,3 3 9 0,-4-3-5 15,-1 0 2-15,2 1 2 0,-2-1 0 0,2 1 5 16,-1-1-5-16,-1 0-5 0,0 0-10 0,1 0-19 0,1 0-36 16,-3 0-45-16,1 0-55 0,-4 0-44 0,3 2-48 15</inkml:trace>
  <inkml:trace contextRef="#ctx0" brushRef="#br0" timeOffset="162984.8977">15950 12934 915 0,'0'-2'23'16,"0"-2"31"-16,0-2 18 0,3 2 22 0,-3 4 24 0,0-3 6 16,0 0 8-16,1 2 16 0,1-1-15 0,0 1-24 15,-2-2-11-15,0 3-14 0,0 0-12 0,0 0 6 16,0 0 1-16,1 0-8 0,-1 0-8 0,-1 0 0 0,1 0-9 16,0 0-8-16,0 0-11 0,0 3-14 0,0-2-10 15,0 1-9-15,0 0-1 0,0 5-5 0,3 2 7 16,-2 4-6-16,-1 4 6 0,0 7 1 0,0 5 4 0,0 5 5 15,4 3 2-15,-4 3-2 0,0 1-1 0,1 0 3 16,1 1-3-16,-1-2 0 0,-1-1-5 0,4-4-10 16,-4-4-21-16,1 1-28 0,-1-6-47 0,0 1-55 0,2-5-43 15,-2-4-51-15,2-3-69 0</inkml:trace>
  <inkml:trace contextRef="#ctx0" brushRef="#br0" timeOffset="163264.0868">15822 13046 955 0,'2'-2'2'0,"-1"-1"23"0,2-1 25 0,5-4 16 0,-2-1 12 15,2 1 17-15,5-4 14 0,0 3 5 0,4-2 2 16,0-3-13-16,4 2-24 0,1-1-17 0,0 1-13 0,4 1-16 16,0-2-13-16,-2 4-2 0,3 0-7 0,-5 1-7 15,0 1-3-15,-1 2 5 0,-2 2-1 0,0 1-8 16,-6-1-24-16,0 3-42 0,-3 0-33 0,-1 3-35 0,-2-1-20 16,-6 0-33-16,3 2-36 0</inkml:trace>
  <inkml:trace contextRef="#ctx0" brushRef="#br0" timeOffset="163484.2374">15958 13358 1171 0,'3'3'28'0,"0"-2"29"0,0-2 27 16,2-2 25-16,-2 0 18 0,5 1 2 0,-3-1 8 0,3-1 0 15,-2-1-24-15,4 2-29 0,-3-2-30 0,5 1-24 16,-4 0-19-16,4 0-1 0,-2 0-10 0,-1 2 3 0,2-1-3 16,-1 0-3-16,-2 3-35 0,2 0-30 0,-3 0-40 15,-1 0-56-15,1 3-34 0,-4-3-46 0</inkml:trace>
  <inkml:trace contextRef="#ctx0" brushRef="#br0" timeOffset="163940.545">16522 13179 1755 0,'2'0'19'16,"-4"-3"16"-16,2 3 19 0,0-2 13 0,-3 0 7 16,0 1-2-16,-2 0 9 0,2 1-4 0,-4 0-14 15,1 1-17-15,0 2-24 0,-2-1-9 0,1 5-10 0,-2 1 1 16,0-1-8-16,1 3 9 0,0 2-8 0,-1 1-4 15,0 0 6-15,1 2-2 0,-1 2 0 0,5 2 3 16,-1-1-4-16,-2 1 1 0,4 2-5 0,1-3 5 0,1 1 3 16,-1-2-2-16,4-2 0 0,-1-2 0 0,1-2 4 15,1-2-8-15,2-2 3 0,0-2-1 0,0-2-12 16,4-1-1-16,-3-2-1 0,2 0-12 0,0-5-10 16,5 0-13-16,-4-4-10 0,4 0-16 0,1-4-15 0,-3-1-8 15,5-1-19-15,-3-2-4 0,2 2 9 0,-2-2 13 16,0-2 14-16,-1 3 21 0,1-1 16 0,-2 1 10 15,-1 0 25-15,0-1 16 0,-2 4 0 0,-1 0 16 0,-1-2 18 16,-1 5 14-16,1 0 36 0,-3 0 12 0,0 3 18 16,-1 2 21-16,1 0 16 0,-3 3-10 0,4 0-5 15,-4 2-22-15,0 2-25 0,0-2-18 0,0 1-13 0,0 0-32 16,1 0-12-16,-1 4-7 0,2-1-11 0,-2 1 5 16,3 1 2-16,0 1-5 0,3 2 2 0,-3 1 5 15,2 0 0-15,2 1 2 0,-1 0 3 0,0-2-3 0,0 3-4 16,2-2 3-16,0 0-34 0,0-1-40 0,2 0-23 15,-6-1-39-15,1-3-55 0,2 0-41 0,-4-1-57 16</inkml:trace>
  <inkml:trace contextRef="#ctx0" brushRef="#br0" timeOffset="164112.6619">16848 13194 1078 0,'1'-3'9'0,"-1"0"1"0,4-3-1 0,-1 0 0 16,-3 2 0-16,1-2 0 0,1 2 0 0,0-1-3 16,2 1-10-16,-3 1-12 0,3 0-10 0,-1 1-12 15,-2 2-22-15,3-2-19 0,-3 1-12 0,3 1-28 0</inkml:trace>
  <inkml:trace contextRef="#ctx0" brushRef="#br0" timeOffset="164436.8771">16883 13058 1068 0,'-2'0'25'0,"0"-3"21"0,4-1 14 0,0 3 22 0,-2 0 19 15,1-2 4-15,1 3 20 0,-2-2 15 0,0 1-19 16,0 1-18-16,1-2-5 0,-1 2-18 0,0 0-19 15,0 0 3-15,2 0-22 0,-2 0-14 0,0 0-2 0,2 2 1 16,-1-2-14-16,-1 0-3 0,0 1 6 0,0 1-13 16,0-2 6-16,0 3 23 0,0-1 16 0,0 5 13 15,0 1 12-15,0 1 7 0,0 3-3 0,-1 2 9 0,1 3-4 16,0-2-26-16,0 2-20 0,0-1-13 0,-4 1-9 16,3-2-4-16,1-2-4 0,-2 1-3 0,1-2 0 0,1 0-1 15,0-2 9-15,0-1-10 0,-2-1-11 0,0 1-19 16,2-3-21-16,2 0-24 0,-2-1-31 0,0-2-47 15,0 0-60-15,-2-2-46 0,4-1-57 0</inkml:trace>
  <inkml:trace contextRef="#ctx0" brushRef="#br0" timeOffset="165225.4059">16862 12928 410 0,'6'-6'13'0,"0"2"6"0,4-1 1 16,-2 0-2-16,3 1 0 0,-1-1 3 0,3 0-1 0,0 2 5 15,3-1-15-15,-2 0-10 0,4 2 5 0,-4 0 2 16,5-1-2-16,-3 3-4 0,1 0-4 0,-2 0 0 0,-2 0 3 16,-1 0 0-16,-3 3-3 0,0 1 2 0,-4 0 26 15,-1 2 26-15,-4-1 26 0,0 2 18 0,-2 1 17 16,-1 1 33-16,-1-1 14 0,0 1 15 0,-4 1-10 15,2-1-11-15,-2-1-7 0,1 1-17 0,-2-1-20 0,3 0-27 16,-2 1-17-16,1-1-13 0,0-1-20 0,4 0-13 16,-2 0-11-16,1 1-11 0,3-1 6 0,-1 0-6 15,4 0-1-15,1 2 4 0,0-1-3 0,1 1 2 16,0-1-3-16,5 1 0 0,-2 2-2 0,3-2 7 0,0 0-4 16,2 3-2-16,0-1 5 0,4 0 0 0,-2-3 0 15,5 3 4-15,2 0 2 0,-4 0-6 0,4-1 8 0,-3 0-5 16,2-1 1-16,-3-1 0 0,-1 1-1 0,-1 1-1 15,-2-2-4-15,0-1 5 0,-4 0-3 0,-1-2 6 0,-3 4 0 16,-3-6 4-16,-2 2 4 0,-3 2 4 0,-4 0 6 16,-3-1-4-16,0 1 3 0,-3 0-4 0,-3 0 4 15,2 0-8-15,-3-2-8 0,1 0-11 0,2-1-24 16,-1-1-10-16,6-3-25 0,-4 0-22 0,5-2-13 0,2 0-18 16,1-2-16-16,2-3-5 0,-2 2 2 0,5-4 5 15,2-3 12-15,2 0 14 0,1-1-7 0,2-4 14 16,2-1 11-16,4-1 16 0,-1-3 11 0,4-1 12 15,-2 1 4-15,5-2 7 0,1 3 15 0,-2 1 9 0,3 3 9 16,-4 0-5-16,4 5 8 0,-4 0-4 0,1 3 19 16,-1 4 11-16,-3-2 12 0,0 4-3 0,-3 0 16 15,-2 2 14-15,-3 1-1 0,0 0 11 0,-1 1-1 0,-1 0 12 16,0 3 4-16,-3-1 10 0,3 2-22 0,-3-1-7 16,2 1-5-16,-1 3-3 0,0 1-10 0,2-2-27 15,1 1-21-15,-2-1-3 0,3 0 2 0,-1 1 3 0,2-1 0 16,3 0-7-16,0-2-2 0,1 0 5 0,5-3 8 15,-3-1-1-15,2-1 5 0,1-3-11 0,5 0 2 16,-3-4-1-16,2-2 3 0,-2-1-1 0,1-3-4 0,1 0 2 16,2-2-6-16,-4-2 9 0,2 0-6 0,-3-3-6 15,0 2-1-15,2-2 5 0,-4-1-1 0,-1-1-9 16,-1-1 9-16,-3 0-7 0,-2-1 1 0,0-4 8 16,-3-1-2-16,-3 0-3 0,-1-2 8 0,-2-1 7 0,-4 3 17 15,-1 0 15-15,-1 3 13 0,-5 5-2 0,0 1 0 16,0 6 8-16,-4 3-5 0,2 5-5 0,-4 3-16 15,0 3-19-15,-2 5-13 0,0 2 2 0,-2 3-5 0,3 5-6 16,-3 2 0-16,-2 1 2 0,5 4-4 0,-2 0-1 16,3 3-8-16,2-1-46 0,-3 2-48 0,3 0-74 0,0-1-79 15</inkml:trace>
  <inkml:trace contextRef="#ctx0" brushRef="#br0" timeOffset="165700.727">15139 12911 1150 0,'3'-2'20'0,"0"-3"22"16,4 2 22-16,-6 2 15 0,3-1 13 0,-1 0-3 16,-2 2 9-16,-1 0 5 0,5 0-20 0,-5 0-12 15,0 0-19-15,-2 0-14 0,-1 0-8 0,2 0 5 0,1 0-11 16,-2 0-6-16,2 0 3 0,0 0-10 0,-1 0-5 16,1 0 2-16,0-2-7 0,0 2-3 0,0-1 3 0,0-1 1 15,0-1-11-15,0-1 4 0,0-1 0 0,0-2-9 16,0-1 0-16,1-2-1 0,1-1-16 0,2-2-10 15,-1 1-13-15,0-5-11 0,2 3-16 0,0-1 1 16,0-2-37-16,1 1-61 0,0-2-39 0</inkml:trace>
  <inkml:trace contextRef="#ctx0" brushRef="#br0" timeOffset="165960.9016">15460 12680 754 0,'2'8'32'0,"-2"1"26"16,1-6 21-16,-2 5 9 0,-1-2 9 0,-1 0 7 0,0 0 11 16,-2 0 11-16,0 0-30 0,2-3-17 0,-5 2-17 15,3-2-3-15,1 1 1 0,-3-2-5 0,2-2-3 16,4 3-13-16,-5-3 5 0,4 1-7 0,1-2-1 16,-3-2-6-16,3 3-12 0,1-2 0 0,0-2-11 0,0-2 0 15,0 0-7-15,0-2-1 0,0-2-10 0,1 0-2 16,3-2-5-16,-1 1-9 0,3-4-4 0,-1 1-7 15,1-2-13-15,0 0-11 0,3-1-10 0,1-2-10 16,0 1-5-16,2 0-10 0,-1 1-6 0,7-1-32 0,-6 1-34 16,7 0-33-16</inkml:trace>
  <inkml:trace contextRef="#ctx0" brushRef="#br0" timeOffset="166529.29">18093 11997 905 0,'12'4'25'0,"-5"0"19"16,-1-4 30-16,3 0 22 0,-6 5 13 0,2-3 17 15,-1-1 4-15,1 3 7 0,-2 1-28 0,0-5-16 0,0 3-26 16,1 1-28-16,-3-3-7 0,2 4-20 0,2-1 1 0,-1 2-6 16,1-1-2-16,-1 0-1 0,0 4-4 15,1-2 6-15,0 2 0 0,1-1 1 0,-1 1-2 0,-4 2-1 16,4-2 8-16,-3 3-1 0,1 2 2 0,-1-2 1 16,-2 0-4-16,0 1 1 0,-2-1-25 0,0 1-26 15,1-2-50-15,-6-1-55 0,2-1-72 0</inkml:trace>
  <inkml:trace contextRef="#ctx0" brushRef="#br0" timeOffset="166750.4371">18308 12117 566 0,'8'2'12'0,"-2"1"16"0,1-3 5 0,-1 4-4 0,-3-1 6 16,2 2 0-16,-2 4 1 0,2-2 1 0,-1 3-14 16,0 2-15-16,-3 0-3 0,3 1 4 0,-4 3-5 0,1 0 1 15,-1-2-6-15,0 3-5 0,-1-1-25 0,1 1-27 16,0 0-29-16,0 1-16 0</inkml:trace>
  <inkml:trace contextRef="#ctx0" brushRef="#br0" timeOffset="167583.9935">20450 12080 1636 0,'5'-8'12'15,"1"4"17"-15,1 0 12 0,2-2 13 0,-1 3 10 16,0-1 4-16,1 3 9 0,5 1 5 0,1 1-6 16,4 2-20-16,-1 2-1 0,2 4-11 0,0 3-7 0,4 5 9 15,-2 2-6-15,3 6 2 0,-1 2-1 0,-1 5 3 16,1 1-10-16,-5 3-1 0,0 0-5 0,-3 1-11 15,-2 1 1-15,-6 1-9 0,0-3-3 0,-4 0 0 0,-6-1 7 16,-1-1-10-16,-5 2 3 0,-4-7-4 0,-3 3-15 16,-1-3-1-16,-3-1-7 0,-1-3-11 0,-1-4-2 15,-3 1-6-15,0-3-22 0,1-2-30 0,0-2 10 0,-2-1-11 16,0-2-18-16,0-4-18 0,1 1-18 0,2-3-2 16,-2-1 11-16,0-3 15 0,3 0-6 0,1-2 19 0,1-2 19 15,2 1 26-15,3-3 16 0,3 1 20 0,1-2 11 16,4-1 13-16,1-2 5 0,5-1 2 0,0-1 4 15,7 0 8-15,-3-2 9 0,7-3 13 0,0 0 12 16,2-1 16-16,3 0 15 0,-2 0 5 0,3 2 9 0,-2 0 4 16,2 3 1-16,-4 2-16 0,3-1-5 0,-4 3 0 15,1 3-1-15,0 1 3 0,0 0-7 0,0 1 5 16,1 4-6-16,-1-2 8 0,3 3 3 0,-2 2-16 0,5-1-4 16,-3 1-21-16,1 2-3 0,1 1-13 0,1 0-8 15,-2 0-4-15,1 2-12 0,0 0 4 0,0 0-10 0,1-1 14 16,-1 4-7-16,0-2 4 0,1-1-15 0,0 0-30 15,3-3-16-15,0 0-22 0,-1-2-23 0,1-2-40 16,2-3-30-16,-4-3-41 0,4-1-22 0,-3-2-19 0,1-2-21 16</inkml:trace>
  <inkml:trace contextRef="#ctx0" brushRef="#br0" timeOffset="168711.7527">21318 12499 1099 0,'0'-10'25'0,"-2"-1"24"0,-1 3 25 0,0-1 20 0,0 3 32 15,-4 1 21-15,6-2 19 0,-7 5 9 0,7 0-21 16,-3 0-23-16,3-1-25 0,-1 3-23 0,2 4-30 16,-2-1-17-16,-1 2-5 0,2 4-4 0,-4 1-2 15,-2 1 9-15,2 4 0 0,-2 2 13 0,-1 1 1 0,0 3-2 16,-1 2-15-16,1 0-1 0,-2-1-8 0,3 3-5 16,-1-1-2-16,0-1-9 0,1-1-3 0,1 1-5 15,1-4-2-15,2-2-20 0,2-2-18 0,1-6-22 0,1 0-21 16,2-2-14-16,2-2-33 0,-1-2-43 0,1-3 2 15,0-2-4-15,2-1-11 0,1-2-4 0,-1-2 3 16,1-2-5-16,0-2 14 0,1-1 34 0,3-1-7 0,-6-2 7 16,2 2 28-16,1-4 24 0,-1 3 19 0,-3-1 20 15,3-2 13-15,0 0 16 0,-4 0 7 0,1-1 23 16,2 0 18-16,-2-1 16 0,-1 0 28 0,2 2 20 0,-1 3 24 16,0-1 24-16,-2 3 23 0,0 4-7 0,1 2 1 15,-3 1-9-15,1 2-28 0,-1 0-22 0,-1 3-23 16,5 0-26-16,-5 3-7 0,1-2 21 0,-1 3 0 15,3 0 6-15,-1 1 17 0,0 2 10 0,1 1 1 0,0 2 3 16,0 2-7-16,-1 2-18 0,0 1-20 0,-2 1-10 16,0 1-20-16,0 0-4 0,0 3 0 0,-4 0-2 15,3-1-10-15,-1 1-9 0,2-1 4 0,-1-1-3 0,-1-1-6 16,2-4-12-16,2-1-8 0,-2-3-9 0,0-2-6 16,1-3-9-16,-1-3-6 0,2-1-2 0,-1 0 2 15,1-1 3-15,0-4-6 0,-1-1 6 0,2 0 2 0,2-1 3 16,0-1 8-16,-1-2 6 0,0-1 2 0,0-2 9 15,0 1 11-15,3 0 2 0,0-1 7 0,-3-1 5 16,3-1 6-16,1-2-4 0,3 1 11 0,-2-1 9 0,3-1 13 16,0 1 6-16,-1 1 3 0,6 1 13 0,-4-2 0 0,3 6 12 15,-3 1 1-15,0 2-9 0,-1 1-10 16,-3 1-3-16,0 2 1 0,-4 4-16 0,0 0 1 16,-2 0-4-16,1 3-6 0,-4 1 5 0,0 2 5 0,0 0 3 0,0 4 0 15,0 1 0-15,0 0 1 0,-2 2-4 16,0 1-5-16,-1 3-12 0,2-2-2 0,-3 1-5 0,4-1-4 15,-3 1 6-15,3-4-11 0,0 1 1 0,0-3 4 16,3 0-12-16,-1-4-12 0,1 2-4 0,0-3-5 16,1-1-4-16,-1-1 1 0,2 0-2 0,-4-2 2 0,3-1 11 15,1-2 5-15,0-3-6 0,-2 1 0 0,2-2-6 16,0-1-11-16,3-2 1 0,-2 2-13 0,0-2 1 16,2 0 1-16,-1 0 3 0,4-3 11 0,-3 0 4 0,3 0 12 15,3 0 5-15,-3-1 8 0,6-3 3 0,-4 2 1 16,1-2 3-16,-1 2 0 0,1-1 3 0,-3 1 5 0,-3 2-11 15,3-1 2-15,-5 2-2 0,-1 1 6 0,2 3 2 16,-3 2-2-16,-2 0-2 0,4 2 1 0,-4 1 2 16,-2 0-3-16,1 2 3 0,-1 0-9 0,0 0 2 15,0 2 0-15,0 0-1 0,0-1 2 0,0 2 0 0,0 1-1 0,-1 1 3 16,1 2 3-16,1 0 1 0,-1 0-8 16,0 4 3-16,0-1 2 0,0 1-6 0,0-1 5 15,3-1-4-15,1 1 2 0,-3-1-2 0,4-1 10 0,1-1-6 16,-1 0-3-16,4-4 10 0,-1 4-8 0,2-4-1 15,1-1 6-15,0-2-2 0,5 2-8 0,-3-4 9 16,4 0-2-16,-3 0-5 0,3-3 8 0,1 2-1 0,-1-1-3 16,1 0 2-16,1-1 2 0,-1 3 1 0,-2-3-5 0,2 0 1 15,-2 3 0-15,-1-3 5 0,1 5-3 0,-2-4-7 16,-1 4 5-16,-1-1-1 0,-2 0 3 0,-2 2-1 16,0 0-2-16,0 3-3 0,-2-1 5 0,1 2 7 15,-3 2-7-15,0 0-1 0,2 0-1 0,-2 5 4 16,0-1-1-16,-1 0 1 0,2 1 0 0,-2 0-1 0,0 4 2 15,0-3-5-15,2 0 7 0,-1 1-5 0,0 0-1 16,0-1 0-16,-2 3-8 0,1-4 3 0,0 1 3 16,1-3 5-16,-3 2-9 0,-1-2 21 0,0 0 11 0,-1-3 4 15,-3-1 10-15,0 1-3 0,-3-1 5 0,-2 1 0 16,-2-3 2-16,0 1-13 0,-3-2 0 0,1-1-5 16,-1-2 0-16,1 0 4 0,0 0 9 0,2-2 6 0,2-2 6 15,-1 0-3-15,4-3-8 0,1 3-5 0,2-3 1 16,2-3-13-16,2-2-12 0,-1-1-11 0,3-1 1 0,1-2-5 15,1-4 0-15,0 1 0 0,2-4-7 0,1 0-18 16,-2-4-29-16,5 0-52 0,-3-5-66 0,2-1-70 16,-1-3-76-16</inkml:trace>
  <inkml:trace contextRef="#ctx0" brushRef="#br0" timeOffset="169658.3903">22089 12005 2255 0,'-2'3'15'0,"2"-1"25"0,0-7 27 0,0 5 8 15,2 0 10-15,0 0-1 0,-2 3 1 0,1-3 1 16,-1 0-22-16,3 0-22 0,-3 0-30 0,2 0-9 16,0 0-21-16,-1 2-16 0,1-2-14 0,-1 2-35 0,-1-2-40 15,2 1-56-15,-2 2-70 0,0-2-100 0</inkml:trace>
  <inkml:trace contextRef="#ctx0" brushRef="#br0" timeOffset="170252.7908">19837 12238 1181 0,'0'0'30'0,"0"0"29"16,0 0 32-16,0 0 29 0,0 0 21 0,0 0 12 16,16 4 4-16,-16-4 9 0,0 0-23 0,0 0-24 0,0 0-21 15,0 0-23-15,0 0-12 0,0 0-14 0,0 0 0 16,0 0-13-16,0 0-5 0,0 0-6 0,0 0-8 15,-16 8-7-15,-20 4 5 16,29-12-11-16,1 2 2 16,1-4 1-16,0 2-1 0,5 0-41 15,0 0-19-15,0 0-49 0,0 0-46 16,0 0-32-16,0-27-33 0,5-13-43 0,1 23-52 0</inkml:trace>
  <inkml:trace contextRef="#ctx0" brushRef="#br0" timeOffset="170520.9713">20031 12120 439 0,'2'2'0'0,"-1"-1"7"15,-1 2 4-15,0-3 11 0,2 0 11 0,0 0 15 16,-2 0 16-16,0 3 15 0,0-3 26 0,0 0 5 0,0 0 6 15,1 1-2-15,-1-2-8 0,0 2-6 0,0-1-5 16,0-1-7-16,0 1-28 0,0-3-10 0,-1 3-6 0,1-1-13 16,-4-2 0-16,4 1-12 0,0-2-15 0,0 0-11 15,-1 1 1-15,2-2-15 0,-1-2-19 0,0 1-2 0,2 0-13 16,0 0 0-16,-1-2-15 0,4-1-13 0,-2-2-13 16,3 1-10-16,-1-1-5 0,1 2-19 0,2-4-20 15</inkml:trace>
  <inkml:trace contextRef="#ctx0" brushRef="#br0" timeOffset="171121.3793">22560 11785 895 0,'4'5'22'0,"0"-3"27"16,2-1 10-16,-3 2 11 0,1 1 9 15,0-3 21-15,-2 3 6 0,1 0-3 0,2 1-13 0,-3 1-24 16,2 0-15-16,-1 1-8 0,0 1-4 0,2 1-24 16,-1 1-6-16,-3-2 1 0,4 3-6 0,-2-1-3 0,0 1 9 15,-3 0-6-15,3-1-11 0,-6-1-28 0,3-1-36 16,-3 1-49-16,-2 2-60 0</inkml:trace>
  <inkml:trace contextRef="#ctx0" brushRef="#br0" timeOffset="171354.5311">22849 11822 625 0,'12'1'7'0,"-4"2"18"16,2-3 7-16,-3 3 8 0,-1 1 6 0,-1 0 10 0,2 0 7 15,-2 3 9-15,-1 0-1 0,-3 1-16 0,2 4-3 16,-3-2-4-16,0 2-2 0,0 2-8 0,-3-1-8 16,2 0-5-16,-6 2-6 0,1-3-8 0,1 4-56 0,-3-3-60 15,2 4-62-15</inkml:trace>
  <inkml:trace contextRef="#ctx0" brushRef="#br0" timeOffset="172855.5501">18755 12893 996 0,'-12'1'20'0,"2"-1"23"0,1 0 6 16,1 2 12-16,-5-2 2 0,5 0 3 0,0 2 2 15,1 0 9-15,2-1-13 0,0-1-9 0,0 3-2 0,2-3-7 16,0 0 6-16,3 1-2 0,-2-1 0 0,4 0-3 16,-2 0-6-16,2 0-8 0,-1-1-7 0,1 1 0 15,-1 0 1-15,3 0 5 0,-1-3 8 0,2 3 3 0,1 0-1 16,3-1-1-16,1-1 3 0,4 0-8 0,3 0-6 15,2-1-7-15,8 0-13 0,-3-1-7 0,5-1 1 16,-1 2-3-16,2 1-4 0,2-1 3 0,-1-1-1 0,-1 3-6 16,-6-1 7-16,4 2-4 0,-1-2-2 0,-3 2 0 15,-3 0 0-15,-3 0 8 0,-2 0-2 0,-5 0 3 16,-1-3-8-16,-4 3 14 0,0 0-1 0,-4 0 18 0,1 0 12 16,-3 0 4-16,-2 0 10 0,2 0 1 0,-3 0 0 15,0 0-9-15,-3 0-5 0,-2 0-19 0,-2 0-6 16,0 0-5-16,-5 0-12 0,1 3-2 0,-3-1 7 0,-1 0-4 15,-1-1 1-15,-3 3-4 0,0-1-2 0,1-1-18 16,-2 1 0-16,-3 0 2 0,1-1-15 0,-2 3 10 0,2-1 1 16,-1-3 6-16,3 1-1 0,-1 3 12 0,2-2 3 15,5 1 0-15,-1-3 13 0,7 2-12 0,-1 0 4 16,4 0-6-16,1-3-1 0,4 2-8 0,2-1 1 16,1 0-1-16,0-1-13 0,3 0 4 0,-2 0-4 0,3 0 7 15,-1 0 3-15,2 3 4 0,0-3 6 0,4 0 3 16,-1 0 7-16,3 0 2 0,4 0 1 0,0-3-1 15,4 3 0-15,3-4 1 0,-1 4-8 0,2-5-2 0,4 3 10 16,1 0-7-16,-2-2 2 0,4 0-5 0,-4 2 3 16,1-1 0-16,1 0 2 0,-5 1 2 0,2-2-5 15,-3 1 6-15,2 1-4 0,-6-1 6 0,-1 0-3 0,-4 3 3 16,-4 0 7-16,-3-2 16 0,1 2 11 0,-6 0 13 16,-1 0 6-16,-1 0-1 0,-3 0 0 0,1 0-3 0,-3 0-9 15,-2 0-15-15,-1 2-8 0,-4-2-16 0,0 0-4 16,-5 3 0-16,2 2-1 0,-6 0 2 0,-2 0-11 15,1 1-3-15,-3-1-13 0,-1 3-10 0,-2-1-5 0,-1 1-4 16,-3-2 2-16,2 5-5 0,-3-2 14 0,3-2 4 16,1 0 4-16,1 0 14 0,2-2 4 0,4 2 5 0,4-2 0 15,3-2 2-15,5-1-2 0,2 1-8 0,2-3-5 16,4 2-7-16,1-1-2 0,2 0 0 0,5-2-6 16,0 0 8-16,1-1-2 0,5-1 10 0,4 3 4 15,0-5 6-15,6 0 6 0,3-2-5 0,4 3 4 0,2-1-6 16,3-2 6-16,1 0-11 0,2 1 14 0,-2 1-7 15,0-1 2-15,-3 0 1 0,1 2 2 0,-4-1-3 16,-1 2-4-16,-4-1 9 0,-1-1-10 0,-5 3 0 16,-3 0-15-16,-1 1-13 0,-5-2-13 0,-4 2-30 0,1-2-58 0,-5 2-53 15,-1-3-56-15</inkml:trace>
  <inkml:trace contextRef="#ctx0" brushRef="#br0" timeOffset="173739.1377">19084 12737 362 0,'3'-7'16'0,"1"2"22"0,-3-1 0 15,-1 2 10-15,0 3 15 0,0-4 6 0,0 5 6 0,0-1 11 16,0-3-2-16,0 3-8 0,-1-2 11 0,1 0 4 15,0 1 2-15,0 0 1 0,0 0 2 0,0-3-3 16,0 2-7-16,1 0-3 0,1-1-11 0,-1 2-4 0,1-1-14 16,0 0 0-16,-2 1-6 0,1 2-1 0,2-2 5 15,-3 2-9-15,0 0 11 0,2 0-3 0,-2 0 7 16,-2 0 1-16,4-1 1 0,-2 2-1 0,0-1-13 0,0 0 4 16,0 0-8-16,-2 0-10 0,4 0-7 0,0 0-8 0,-4 2-6 15,0-2-10-15,2 0 6 0,0 2-12 0,0-2 2 16,0 3-3-16,0-3 1 0,2 4-2 0,0 1 6 15,2 0-2-15,-2 5 13 0,-1 0 15 0,2 6 3 0,1 1 12 16,-3 0 6-16,-1 7 4 0,0-2-1 0,0 3 6 16,0-1-16-16,0 2-7 0,0-2-10 0,-1-2-2 15,1 2-16-15,0-1 1 0,0-4 3 0,0 2-8 16,0-4 3-16,0 3-2 0,0-5 2 0,0-1-4 0,0-2 7 16,0-2-3-16,0-3 0 0,-4 0 1 0,4-2 1 15,0-2-1-15,-1-1 4 0,1 0 1 0,-2-2-8 0,2 0 8 16,0 0-2-16,0-2 11 0,0 2-9 0,0-2 1 15,2 1-4-15,-2-3 1 0,0-1 3 0,0 0-4 16,0-3-3-16,0 1-15 0,-2-3-1 0,2-1 0 0,0 1-4 16,-1-2-9-16,1 0 0 0,-2 0-9 0,-1-1-4 15,3-1-2-15,-1-1 4 0,1-1-7 0,-2 2 4 16,0-3-2-16,2 1 0 0,0-1 5 0,0 0 15 16,0 1 1-16,-1-1 3 0,-1 1 8 0,2 0 6 0,0-1-2 15,0-1 6-15,-1 1 4 0,1 0-10 0,0 2 9 16,0 2-7-16,0 0 1 0,0 2 3 0,0 2 1 0,0 4-1 15,0 2 3-15,0-1-6 0,-2 2 0 0,2 2 8 16,-2 0-5-16,2 0-5 0,0 0 5 0,2 0-3 0,-2 0-2 16,0 0 5-16,2 2-9 0,-2 0 0 0,1 0 5 15,-1 4-2-15,0 1 0 0,2 0 1 0,-1 5 0 16,-1 2 2-16,0 3 10 0,0 0-1 0,2 3 0 0,-2 0 1 16,2 1 6-16,-2 0 9 0,0 1 3 0,0-2 3 15,0 1-4-15,0 2 4 0,0-2-3 0,0-1-1 16,0-1-5-16,-2 2-7 0,4-4-1 0,-2 3-8 0,0-5 3 15,1-1-8-15,-1 1 2 0,0-4 0 0,0 2 2 0,0-6 1 16,0 2-3-16,3-3 4 0,-3 0-2 16,-3-3-2-16,3-1-3 0,3 1-26 0,-1-3-31 0,-2 0-38 15,0 0-35-15,1 0-53 0,-1 0-62 0,0-3-63 16</inkml:trace>
  <inkml:trace contextRef="#ctx0" brushRef="#br0" timeOffset="174479.6351">18996 12925 784 0,'-9'0'16'16,"2"0"17"-16,2 0 20 0,4 2 9 0,-6-2 7 0,6 1-7 15,-1-1 6-15,2 1-2 0,2-1-16 0,-1 1-19 16,2-2-21-16,1 1-3 0,-1 0 1 0,0-1 9 15,2 1 8-15,2 0 0 0,1-3 0 0,1 3 12 16,1-3 19-16,2 1 6 0,4 0-1 0,-1 0 5 0,4-1-8 16,0 1 9-16,3-1 3 0,2-1-6 0,3-1-14 15,3 0-7-15,-2 2-10 0,1-4-6 0,4 2 1 0,-3 2-10 16,0-3-3-16,1 1-5 0,-5-1-3 0,3 4 2 16,-4-2-6-16,-2 1 5 0,-1 0-3 0,-4-1 9 15,-1 3 8-15,-6-3 17 0,-1 3 14 0,-4 0 2 0,-1-1 21 16,-4 1 6-16,-1 1 1 0,-1-3 3 0,1 3-6 15,-2 0-8-15,1 3-20 0,-3-3-3 0,1 0-17 16,-3 1-13-16,1-1-7 0,-3 2-12 0,-1 0 5 0,-2 0-11 16,-2 0 0-16,-1 3-6 0,-2-2 1 0,1 2-11 15,-2-1-7-15,0 1 1 0,-2-2-14 0,-1 2-1 16,-2-1-3-16,-2 3 1 0,2-3 1 0,-4 2 9 0,1-3 13 16,-2 2 2-16,2-1 6 0,3 0 4 0,-2 0 4 15,2 1 4-15,2-2 7 0,2 1 1 0,-1-2-3 0,5 0-2 16,0 1-2-16,1-1 5 0,1-2-3 0,0 3 1 15,3-3-7-15,0 2 3 0,2-2-4 0,2 1 0 16,2-1 4-16,1 0-6 0,-1 0 3 0,3 0-1 16,2-1 1-16,-1 1-3 0,-1 0-2 0,4-2 4 0,1 2-2 15,-2-3 1-15,2 1 2 0,4-1-2 0,-3 1 1 16,1-3 2-16,3 4 1 0,-2-3-1 0,0 0 1 0,0 2-5 16,3-1 1-16,-3 0 3 0,3-1-2 0,0 4 0 15,-3-2 2-15,4-1-3 0,-3 3 1 0,-1 0 1 16,0-2 3-16,-3 1 2 0,-2 1-2 0,4 0-2 0,-4-2 5 15,1 2 2-15,-4 0 0 0,1-2 6 0,-1 2-2 16,3 0-6-16,-3 0-4 0,-1 2-14 0,-1-2-29 16,1 0-39-16,1 0-30 0,-7 0-27 0,4 0-40 0,-4 0-37 15,-2 0-29-15</inkml:trace>
  <inkml:trace contextRef="#ctx0" brushRef="#br0" timeOffset="175019.0003">19168 12644 343 0,'5'-10'20'0,"-4"1"6"15,-1 1 13-15,0 0 13 0,2 0 5 0,-2 0 4 16,1 2 9-16,-1-2 0 0,0 0-16 0,0-1 1 0,4 1-7 15,-6 1-5-15,4-2-6 0,-4 4 2 0,0-2 2 16,2 2 9-16,-1 0-10 0,1 1 0 0,-2 0-2 0,2 1-10 16,-1 2 5-16,-1-2 1 0,-1-1-7 0,2 4 0 15,-1-1 11-15,2 0-4 0,-1 1-2 0,-1 0 0 16,0-3 1-16,2 3-9 0,0 0-3 0,0 0-13 0,4 0 1 16,-4 0-3-16,0 3 0 0,1-3 2 0,-1 1 7 15,2-1 4-15,-2 1 4 0,1-1 7 0,-1 0 4 16,0 2-5-16,0-1 4 0,0-1-6 0,0 1-3 15,-1-1 9-15,1 3 11 0,-2 0 2 0,1-1-7 16,1 5 15-16,0-2 4 0,-2 4 5 0,0-1-2 0,2 4-10 16,-1-2-19-16,1 2 3 0,-2 2-11 0,2 0-4 0,-2-1-3 15,1 3-1-15,1 0 1 0,-2 1 2 0,4 1 1 16,-1-1 2-16,1 3 19 0,0 0 2 0,-1-2-2 16,1 2 4-16,1 0-1 0,-1-1-4 0,-1-3 0 15,5 1 2-15,-6 1-14 0,3-2-9 0,-1-1 1 0,0 2-5 16,-1-2-3-16,-1 1 0 0,0-2-2 0,-1-1-5 15,1 0 1-15,-4 0-5 0,4-2 5 0,-1-2-1 0,-1 0-2 16,2 1-3-16,0-2-2 0,-1-1 2 0,1 0 2 16,0-2 4-16,0 0-8 0,0-1-1 0,-2-1 6 15,2-1 2-15,2 1 5 0,-4-3-2 0,2 0-10 16,0 0-7-16,0 0-7 0,0 0-11 0,2 0-27 0,-2-1-24 16,1-1-43-16,-1 0-68 0,0-1-64 0,2-2-72 15</inkml:trace>
  <inkml:trace contextRef="#ctx0" brushRef="#br0" timeOffset="180841.6634">7879 15945 834 0,'-4'0'20'0,"2"2"18"0,0-2 9 15,2-2 7-15,-3 4 18 0,0-2 14 0,3 0 12 16,-2-2 16-16,1 2 6 0,1 0-12 0,0-3 11 0,0 3-2 16,1 0-13-16,1 0-6 0,-2 0-15 0,2 0-10 15,-1-1-21-15,1 0-5 0,-1 1-17 0,-1 0-4 16,2 0-5-16,0 0-8 0,-2 0 2 0,1 0-2 0,-1 0-4 15,3 0-7-15,-3 1-7 0,0-1 8 0,1 1-7 16,-1-1 2-16,2 0-1 0,-2 0-4 0,2 0 4 0,-1 0 3 16,2 0 3-16,1 2-6 0,1-2 9 0,1 1 0 15,0 1 4-15,0-1 6 0,1 0-5 0,1 0 7 0,1-1 2 16,-1 2-4-16,2-2 0 0,-2 0 0 0,4-2 0 16,-4 4-8-16,2-2 1 0,0-2-5 0,0 2 2 15,0 0 0-15,-1 0-3 0,2 0 0 0,-1 0-3 0,2 0 3 16,-2-1 3-16,1 1-1 0,3-2-3 0,-4 0 9 15,2 2-3-15,-1-1-1 0,2 1-3 0,-1-2 5 0,1 2-4 16,0-1 2-16,-4 1-4 0,2-1-5 0,0 1 7 0,-1-3-2 16,-1 3-3-16,1 0-2 0,-4 0 2 0,2 0-3 15,0 0 5-15,1-1-1 0,1-1-1 0,-2 2 3 16,3 0-2-16,-2 0-1 0,3 0-1 0,0-1 1 0,-1 1 4 16,0 0-2-16,2 0-2 0,0 0-4 0,1 0 7 15,0 0 0-15,-3 1 4 0,2-1 0 0,-2 0-2 16,3 0 5-16,-1 0 5 0,-1 0 2 0,-2 2 4 0,1-4 0 15,3 1 0-15,-4 0-4 0,-1-1 1 0,3 0-3 16,-3-1-5-16,2 3 2 0,-2-2-9 0,1-1 2 0,-2 3-5 16,1-2 3-16,-1 0 1 0,0 2-7 0,0 0 5 15,1-2-2-15,-1 0 7 0,2 1-7 0,-1 1 2 16,-1-3 2-16,0 3-2 0,0-2 2 0,3 2-4 0,-3-2 3 0,1 2-4 16,0-1 1-16,-1-1 3 0,2 0-6 0,1 2 0 15,-1 0-2-15,-2-1 7 0,2-1-2 0,-2 1-2 16,2-3 2-16,-4 4-4 0,2 0 5 0,0 0-1 0,-3 0 6 15,0 0-3-15,-1 0-9 0,-2 0 8 0,4 0 1 16,-4 0 3-16,1 0-9 0,-2 0 3 0,-1 0-2 0,2 0 1 16,0 0 2-16,-2 0-2 0,1 0-1 0,-1 0-4 15,-1 0 3-15,1 0 3 0,0 0 0 0,0 3-3 16,0-3 3-16,0 0-1 0,0 0 2 0,0 0 1 0,0 0 4 16,0 0-5-16,0 1 1 0,0-1 2 0,0-1 2 15,1 1-4-15,-2 0-2 0,1 0 6 0,0 0-3 0,0 0 0 16,0-3-5-16,0 3-2 0,-2 0 2 0,2 0 2 15,2 0-1-15,-4 0-5 0,2 0-8 0,0 0-15 0,0 0-11 16,-2 0-19-16,2 3-34 0,0-3-40 0,-1 1-38 16,1 2-48-16,0-2-51 0,0-1-65 0</inkml:trace>
  <inkml:trace contextRef="#ctx0" brushRef="#br0" timeOffset="182870.0292">10642 15981 566 0,'0'-2'8'0,"-6"2"15"16,4 0 5-16,-2 0 16 0,0 2 4 0,-1-2 9 16,1 2 18-16,0-2 7 0,1 3-3 0,-1-3-5 0,1 1 1 15,1 0-9-15,0-1 3 0,1 2-5 0,1-2-13 0,0 1-1 16,0-1-1-16,0 0-5 0,0 0-2 0,0 0-6 16,0 2 6-16,0-4 8 0,0 2 3 0,0 0 3 0,0-1 8 15,0 2 3-15,0-1 4 0,0-1 9 0,0 1-6 16,0-1-9-16,0 0-2 0,0 1-11 0,0 2-2 15,-2-3-9-15,4-1-8 0,-2 3-12 0,1-1-9 0,3 1-1 16,-3 1-9-16,1-2 5 0,0 0-7 0,2 0-4 16,-1 2-1-16,-1-2 5 0,2 2 5 0,3-2-4 0,-1 3 6 15,2-3 1-15,1 0 2 0,3 2 6 0,2 0 3 0,-1-2-8 16,2 0 4-16,0-2-3 0,0 2-2 0,0 2-4 16,3-2-2-16,-2 0-2 0,2-2-4 0,1 2 9 0,0 0-5 15,-1-2 1-15,3-1-2 0,0 1 5 0,1 0-4 16,0-1 5-16,-3 1 0 0,3-1-5 0,0-1-5 0,-3 3 7 15,2-1 1 1,-1 0-7-16,-2-1 5 0,0 2-6 0,-1-3 0 0,1 3 5 0,-3-1 1 0,2 0-2 16,-3 0 1-16,0 0-1 0,1 1-2 0,-1-1 4 0,-3 2 0 15,1-2-2-15,-2 0 1 0,0 0-4 0,0-1 8 16,0 2-6-16,0-1 3 0,-1 0 1 0,0-1-5 0,0 3 2 16,3-4 1-16,-4 3 1 0,0 0-9 0,2-2 7 0,-1 3-1 15,-1-1-6-15,0-1 6 0,-2 2-4 0,2 0 3 16,-3 0-2-16,-1 0 1 0,1 0 4 0,-2 0-7 15,1-2 8-15,-3 2 1 0,-1 0 2 0,2 2 2 0,-2-4-4 16,0 4 5-16,0-2-3 0,0 0 10 0,-2 0-4 16,2 0-4-16,-1 0-4 0,-3 0 2 0,3 0 0 0,-2 0 2 15,-1 2-4-15,0-1-4 0,-5-1-6 0,0 3 6 16,1-1 5-16,-1 1-2 0,-5 1-2 0,1-2-7 16,-3 1 0-16,-1 2-4 0,-2-1-2 0,-3-1-3 0,-2 1-7 15,0 0-5-15,-3 0 2 0,-1-2 5 0,1 3 5 0,0-2 2 16,1 1 4-16,-1 0 0 0,3 0 6 0,-2 0 3 15,4-1 0-15,0 1-1 0,3 0-5 0,-1 0 1 0,1-2 5 16,1 3-2-16,1-2 4 0,-1 2-3 0,3-1-1 16,-3-1 0-16,1 1 4 0,3-3 0 0,0 3-5 0,-1-1 4 15,1 0-3-15,3-1-6 0,-1 2 8 0,4-3-4 16,0 1-2-16,3 0 8 0,1 1-4 0,0-2-2 0,3-1-5 16,1 0 9-16,1 0-10 0,2 0 11 0,-3 0-8 0,1 0-6 15,1-1 7-15,0 1 0 0,1 0 3 0,0 0-1 16,2 0 8-16,1-3-9 0,3 1 6 0,0 0 3 0,2 1-2 15,3-4-2-15,-1 1 3 0,2-2 3 0,3 2-5 16,-1-1 3-16,1-1-1 0,4 0-1 0,0 1-1 0,0-2 1 16,-1 2-4-16,2 0-2 0,1-2 3 0,1 2-5 15,-2-4 3-15,2 1 0 0,0 1-7 0,2 0 1 0,-2-3 2 16,0 2 0-16,-1 1-4 0,1-1 3 0,-1 2-4 16,-2-1-5-16,-1 0 11 0,-2 2 0 0,-2 1-1 0,-1-2 3 15,-2 1 4-15,-3 3 1 0,-3-1 2 0,-1-1 1 16,-2 3-1-16,-1-1 0 0,-1 1 0 0,-3 1 6 0,0-1 0 15,0 2 2-15,0-1-2 0,0 1 10 0,-3-1 0 16,3 2-4-16,-4-2 6 0,3 0-14 0,-3 1-3 0,2 1-10 16,-1-2-5-16,0 2-17 0,1-1-18 0,-1 1-8 15,0 0-32-15,1 0-29 0,0 1-41 0,-1-1-30 16,1 0-42-16,1 1-53 0</inkml:trace>
  <inkml:trace contextRef="#ctx0" brushRef="#br0" timeOffset="185233.0491">9954 15245 304 0,'0'0'13'0,"4"-4"9"0,-4 4 7 16,0-3 15-16,0 1 6 0,0-1 8 0,1 2 19 16,1-2 13-16,-2 2 1 0,0-1 0 0,-2-1-3 0,2 1-8 15,0 1 9-15,-1 0 0 0,1-2-11 0,0 3-10 16,0-3-6-16,-2 2-4 0,0 0-5 0,2-2-5 0,-1 2-14 15,1-2-7-15,-2 3-4 0,1-4 0 0,1 3-8 16,-2-1-4-16,0 0 5 0,1-1-2 0,1 2 1 0,-4-3 4 16,4 3 1-16,-4-2 5 0,3 0 4 0,-3-2-3 15,3 0 0-15,-4 1 10 0,2 1 2 0,0-2-3 16,-1 2-6-16,1 0-5 0,-3-3-6 0,3 4 4 0,-2-4-2 16,0 4-7-16,1-2-11 0,-1 1 0 0,0-2 3 15,1 2-6-15,0-1 2 0,0 2 2 0,2 2-7 16,-1-3 1-16,0-1 5 0,-2 3 2 0,1-1-5 0,0 0 3 15,1-1 1-15,0 0 0 0,-2 1 3 0,0 2-6 16,0-4 4-16,0 1-4 0,0 2 1 0,0-3 1 0,0 4 1 16,-3-3-8-16,3 2 1 0,-4-2 10 0,2 1-6 0,-1-1-3 15,2 2 6-15,-3 0 1 0,1-2-7 16,0 0 5-16,1 2 0 0,0-2-2 0,-1 2 3 0,0-3-3 16,0 4 2-16,-1 0-7 0,2 0 8 0,1-2-4 15,-1 0-1-15,1 3-2 0,2-1 3 0,-1 1 5 0,-2-1-7 16,2 2 5-16,1-2-5 0,-1 0 5 0,1 0 1 15,-3 0-4-15,4 3-5 0,-4-3 3 0,3 1 2 16,-2 0 1-16,1-1 1 0,-2 2-1 0,3-1-1 0,-1 0 5 16,0 2 2-16,1-3-3 0,-3 3-3 0,2-2 1 15,-1 0-4-15,1 3 1 0,-2-1 2 0,2-2-3 16,-2 3 1-16,1-1-2 0,0-1 8 0,-4 1-1 0,6 1-1 16,-4 1 6-16,3-1-7 0,-4 0 4 0,2 0-11 15,1 0 9-15,-2 2-5 0,-1-3-1 0,4 1 6 16,-3-1-11-16,3-1 8 0,-2 1-3 0,0-2 6 0,1 2-7 15,-1 0 5-15,1-1-5 0,1 0 1 0,-1 2 9 16,0-2-11-16,1-1 4 0,0 2-3 0,0 0 8 16,2 1-11-16,-3-1 7 0,3-1-1 0,-2 0-2 0,0 1 7 15,2 2-8-15,-2-2 8 0,2 1-4 0,0-1-1 16,-3-2 1-16,2 3 2 0,3-2-3 0,-2 0 1 16,-1 0 3-16,3 1-7 0,-2 0 1 0,1-2 3 0,2 0 1 15,-3 2-5-15,0 0 3 0,0-2 1 0,0 2-2 16,1-2 8-16,0 0-6 0,-1 1 2 0,2 0-4 0,-1 1-1 15,-1-2 4-15,0 3-8 0,1-1 10 0,-1-1-11 16,-2 3 8-16,4-3-2 0,-2 3 2 0,1 1 3 16,0-3-3-16,-1 3 3 0,0-2-3 0,3 0 5 0,-3-1-6 15,0 3 4-15,3-2-6 0,-4 1 3 0,3 0 1 0,1 0 4 16,-4 2-7-16,2-3 1 0,0 4 6 0,-1-3-7 16,1 3 4-16,1-1 1 0,-1-2-3 0,-1 1-3 15,3 2 1-15,-3-1 2 0,3 0-2 0,-2-1 1 0,1 1 2 16,1-2-1-16,0 2-5 0,0-1 5 0,0 1 5 15,0-1-5-15,0 1 2 0,0-2 2 0,0 3-3 0,0-1-1 16,0 0-1-16,0 0-1 0,0 0 1 0,0-2 0 16,1 4-6-16,-1-1 8 0,2-3-5 0,-2 3 3 15,1 1 5-15,1-2-5 0,0 0 1 0,-1 0 2 0,1-1-4 16,1 1-1-16,-1 0 1 0,1-1-3 0,3 0 2 16,-3 1 6-16,-1 1-7 0,2-1 4 0,0 0 8 0,0 1-8 15,1 1 4-15,-2-1 6 0,5-1-7 0,-3 2-5 16,0-1 2-16,-2-3-1 0,2 4-5 0,1-2 9 15,0 1-4-15,-1-3-5 0,0 1 9 0,-1 1 2 0,1-1-2 16,3-1 0-16,-3 0 2 0,-1 1-9 0,3 0 6 16,-2-2-1-16,2 2-2 0,0-2-2 0,-1 1 0 0,1-1 0 15,-1 2 5-15,3-2 2 0,-2 2-1 0,1-2-3 0,0 1 7 16,2 0-4-16,-2 0 1 0,2 0 2 0,1 0-4 16,-2-1 0-16,1 0-1 0,1 0 4 0,-2 0-11 15,-1 1 6-15,5-3 1 0,-5 2-1 0,2-1-2 0,-1 0-5 16,-1 0 7-16,0-1 0 0,0 1-3 0,1 1 0 15,-3-3 3-15,1 3-3 0,1-4-1 0,1 0 7 16,-3 4-5-16,1-3 6 0,-1-1-4 0,2 2 3 0,-2-2 0 16,1 1 0-16,1-1 0 0,-4 0-6 0,4 0 0 15,-3 2-4-15,0-2 10 0,1 0-5 0,0 0 5 0,2 1-7 16,-3-2 4-16,3-1 8 0,-2 2-2 0,2 0-5 16,0-1-2-16,0 1-2 0,0-3-4 0,1-1 13 0,-1 4-3 15,2 0-2-15,-4-2-4 0,3-1 6 0,-2 2 0 16,-1-2 1-16,-1 0-1 0,2 2-6 0,1-3-1 0,-1 4 2 15,-2-4 4-15,3 1 1 0,-1 0-5 0,0-1 2 16,-1 2 4-16,1-1 2 0,-3-1 0 0,4 2-8 16,-2-2 6-16,1 1-5 0,-2 1-2 0,-1 0 2 0,4-3-1 15,-3 3 2-15,-2-1-2 0,3 1 0 0,1-2 1 16,-1 1 2-16,-1 0 6 0,1-1-3 0,-4 1-2 0,2-2-4 16,3 3 8-16,-3-2-2 0,-1 1-4 0,1-2-7 0,-1 2 6 15,0-2 7-15,2-1-11 0,-3 0-2 16,1 2 2-16,0-4 1 0,1 3-5 0,-1-2 10 0,1 0-1 15,-1 0-10-15,-2-1 9 0,4 1-1 0,-3-2-2 0,3 1 4 16,-4-1 7-16,3 1-4 0,-3-2-6 0,2 2 1 0,-2-3 2 16,3 2 5-16,-3 1-2 0,1-1-8 15,-1 1 0-15,-1-2 1 0,4 1 4 0,-3-1 3 0,1 0-3 16,0 3 1-16,1-5 1 0,0 3-1 0,-1 0-5 16,2-2 4-16,-4 4-2 0,3-3 4 0,-1 4-2 0,-1-2-1 15,1 1-4-15,-2-1 10 0,2 2-4 0,-2-1 3 16,0 0-4-16,0 1-3 0,0-2 0 0,-2 1 1 0,0 1 4 15,1 0-3-15,1 0 2 0,-4 1-5 0,3-2 3 16,1 0-2-16,-4 1 7 0,2 1-4 0,0-1-3 16,2-1 5-16,-1 0 3 0,1 2-6 0,-3-2 4 0,1 0-3 15,2 1-6-15,-3-2 6 0,3 3 3 0,-4-2-6 0,4 1 0 16,-1-1 3-16,-2 3-3 0,3-2 11 0,-4-1-4 16,3 3-4-16,-3-1-2 0,2-1 0 0,-3 1 3 15,2-1 1-15,-2 0-1 0,2 1-7 0,-4-2 5 0,2 1 1 16,0 1 3-16,-2-2-3 0,2-1-3 0,1 3 4 15,-3-2 1-15,0 2 5 0,2 0-4 0,-2 0 1 0,4-2-6 16,-3 4 13-16,2 1-4 0,0-1-4 0,1-1 2 16,1-1-8-16,1 3-13 0,-1 0-26 0,-1-1-25 15,3 2-38-15,-3 0-71 0,0-2-56 0</inkml:trace>
  <inkml:trace contextRef="#ctx0" brushRef="#br0" timeOffset="185946.533">9653 14870 645 0,'0'0'12'16,"0"-1"3"-16,3 0 6 0,-2 0 4 0,1 1 1 15,-2 0 8-15,2 0 12 0,-2 0 0 0,3 0-15 16,-3 0 1-16,1 0-5 0,-1 0-1 0,2 0-5 15,-2 0-4-15,3 0-12 0,-2 2 5 0,3-1 7 0,-4 1 6 16,3 1-5-16,2 0 18 0,-1 1 6 0,3 1 2 16,-1 2 0-16,0-1-5 0,2 2-1 0,2 0-4 15,-1 3 3-15,1-1-17 0,-2 0 4 0,4 1-3 0,-2-2-1 16,1 3 4-16,0-4-6 0,0 0-6 0,-1 0 3 16,0 0-2-16,0-1 1 0,-2-3-2 0,3 1 0 0,-6 0 2 15,3-3-1-15,-4 1 17 0,3-3-6 0,-3 3 17 16,1-2-4-16,-2 0 12 0,0-1 5 0,-1 0 4 15,1 2 3-15,-1-2-1 0,-1 0 4 0,1 0-4 0,0 0 7 16,-1-2-10-16,2 1 4 0,2 0-6 0,0-5 8 16,-2 3-18-16,2-3-4 0,-1-3-4 0,5 1-11 15,-2-2-6-15,3-2-5 0,-2-1-3 0,4-2-11 0,1-2 6 16,1 0 2-16,0-3-6 0,7-4 2 0,-2-2-1 16,3-1 0-16,2-5-1 0,4 1 3 0,-1-5-1 15,4-2-2-15,1-2-6 0,1-2 1 0,1-1 1 0,0-1-4 16,3-1 1-16,-2 1-5 0,1 2 3 0,-2-1 2 15,0 5 4-15,-3-1-3 0,-1 6 1 0,0 0-1 16,-1 2 6-16,-2 2 3 0,-1 0-4 0,-1 1 1 0,-3 2-3 16,0-2 0-16,0 6-2 0,-3-2 2 0,-2 4 0 15,-3-1 0-15,2 4 3 0,-3 3-1 0,-5-1 1 16,3 6 4-16,-7-2 14 0,3 4 13 0,-5 0 2 0,1 3 2 16,-3 0 3-16,0 2 2 0,0 0 1 0,0 2-4 15,0-2-11-15,-2 2-19 0,1 0-2 0,-1 2-26 16,0-2-31-16,1 2-24 0,-3 1-25 0,1 2-28 15,2 0-29-15,-4 2-17 0,-4 4-49 0,1 2-12 0,-2 2-16 16,-2 2-36-16</inkml:trace>
  <inkml:trace contextRef="#ctx0" brushRef="#br0" timeOffset="189883.175">8337 15359 420 0,'0'-1'14'16,"0"0"12"-16,2 1 8 0,-2-3 6 0,1 6 10 16,-1-3 12-16,2 0 9 0,-2 0 6 0,2 0-1 0,-1 0 3 15,-1 0-5-15,0 0 5 0,0 0 2 0,0 0-1 0,0 0 0 16,0 0 0-16,0 0-16 0,0 0-1 0,0 0-1 15,0 0-6-15,0 0-12 0,0 0 0 0,0 0 2 0,0 0-2 16,0 0 7-16,0 0-7 0,0 0 3 0,0 0-7 16,0 0-1-16,0 0-3 0,0 0-15 0,0 0 2 15,0 0-1-15,21-34-22 0,-18 31 4 0,-3-4-1 16,1 5-6-16,3-5 3 0,-4 3-5 0,3-1 9 16,-1-2-7-16,-1 2 5 0,2-2 2 0,1 3-1 0,-1-2-5 15,-2-1 1-15,5 2 2 0,-2-1-8 0,-1-1 4 16,-2-1 2-16,3 0-6 0,-1-1 1 0,0 2 6 15,-1-2-2-15,1 0-4 0,-2 1 7 0,-1 8 19 16,16-50-11 15,-6 21-8-31,-9 22 2 0,1 1 0 0,1 1-2 16,0-2 15-16,2-2-3 0,-4 1-1 0,4 0 4 16,-3 2-3-16,2-2 2 0,-2 1-1 0,3-1 3 0,-3-1-20 15,3 1 6-15,-1 2-4 0,-1-3 2 16,2 3-4-16,-2-2 5 0,0 2-1 0,2-1-5 0,-3 0 7 15,5 3-6-15,-5-1 7 0,2 0-5 0,1-2 6 16,-1 2-6-16,-1 1-2 0,0 0 7 0,0-2-2 0,3 3 0 16,-4-2-2-16,1 1 6 0,0-1-3 0,0 2-1 15,1-2 0-15,-1 1 1 0,0 0 2 0,2-2-1 16,-1 1-1-16,1 0 3 0,0-2-5 0,0 2 0 16,1-1 4-16,-1 0-4 0,4-1-4 0,-3 1-3 0,2-1 6 15,2 2-5-15,-2 0 0 0,1-2 1 0,-2 3 0 16,5-1-2-16,-4 0 6 0,2 2 0 0,-1-1-3 0,-1-1 6 15,0 5-1-15,0-5-1 0,1 1 0 0,1 1 2 16,-2 0-8-16,2 1 6 0,-1-2-4 0,2 1-5 16,-2-2 8-16,1 3-2 0,1 0-2 0,-1-2-5 15,0 0 11-15,1-1-5 0,0 2 5 0,-1 1 3 16,1-2-12-16,0 1 7 0,-2-2-1 0,3 3 2 0,-2-1-1 16,-2 0-4-16,2 2 3 0,1-2-8 0,-5 0 10 15,1 2-5-15,1 0 4 0,-1-1-1 0,1 1-1 0,-3 0 7 16,2 0-4-16,2-1 2 0,-5 1 0 0,6-1 1 15,-2 0-7-15,3 1 4 0,-1-2 1 0,1 2-1 0,0-1-2 16,-2 0 4-16,3-1-6 0,1 0 3 16,-1 2 7-16,-2-1 0 0,0 0-6 0,0 2-3 0,2-2 3 0,-2 2-1 15,-1 0 0-15,2 0 1 0,-5 0-5 16,4 0 0-16,-3 2 5 0,2 0 3 0,-4-1-6 16,1 0 3-16,0 0 3 0,1 2-7 0,-1-3 1 0,0 4 2 15,1-3 0-15,1 1 0 0,-1-1 1 0,1 3 1 16,0-2-2-16,-1 0 0 0,3-1 4 0,-3 2-6 0,1-1 4 15,3 0-2-15,-3-1 0 0,0 2-2 0,1-2 1 16,2 2 2-16,-3-1-1 0,0 1-1 0,3 0-5 16,-1-2 5-16,-2 2 4 0,0-1-2 0,2 2 5 0,-3-3-9 15,1 2 3-15,2 0 3 0,-3-2 1 0,1 2-7 16,-3-1-1-16,1 1 1 0,2-1-3 0,-3 1 13 16,1-1-7-16,0 0 2 0,-1 1-5 0,1 1 7 15,-1-1 2-15,0-1-2 0,0 1-2 0,0-1-4 0,-2 0 2 16,3 1 2-16,-3-1 2 0,0 0-5 0,2 1 1 15,0 0-3-15,-2-1 1 0,2 2 2 0,1-1 5 16,-3-1-8-16,2 1 3 0,-1 2 3 0,1-2-5 16,0 1-1-16,-2-1 3 0,3-1 5 0,-3 2-4 0,1-1 2 15,1 0-2-15,-2-1-5 0,2 2 9 0,-2-1-1 16,0 0-1-16,3 1-9 0,-3-1 4 0,0 3 2 16,1-3 0-16,-1 0 8 0,0 4-8 0,0-2 1 0,0 0 0 15,2-2-1-15,0 2 2 0,-2-1-1 0,0 1 1 16,0 2-5-16,-1-2 7 0,-1-1-2 0,4 1-1 0,-3 1 3 15,1-1-4-15,0 0 0 0,0-1 0 0,0 1 6 16,0 0-10-16,1 0 4 0,-1 1 0 0,-2-2-2 16,4 0 1-16,-3 1 2 0,1 0-1 0,0-1-1 0,0 2 1 15,-3-2 1-15,2 1-1 0,1 0 2 0,-3 1-2 16,3-3 1-16,-1 3 1 0,-1-1-1 0,1-1-4 16,-1 1 4-16,3-1 2 0,-4 1 1 0,3-2-1 15,-1 4-3-15,-2-2 2 0,4 0-4 0,-3-1 9 0,1 0-5 16,-2 0-3-16,3 1-2 0,-1 0 1 0,-2-2 2 15,1 1-4-15,3 0 3 0,-4-3-5 0,1 4 2 16,1-3 5-16,-2-2-2 0,0 3 1 0,1-1 0 0,-1-2 3 16,0 3-5-16,4-2 2 0,-4 0-1 0,0 0-1 15,3 0 4-15,-3 0 2 0,2-1 7 0,-2 0 1 0,1 3-2 16,-1-2 4-16,0 2 9 0,0-3 2 0,0 1 1 16,0 0-3-16,0 2-9 0,0-1 4 0,0 0 3 15,2-1 0-15,0-1-7 0,0 1-8 0,-2 0-1 0,0 1 0 16,2-2 5-16,-2 0-4 0,0 0 3 0,0 0-9 15,0 3 0-15,0-2 6 0,0-1-3 0,0 0 3 16,0 0-5-16,0 0 3 0,0 0-4 0,0 0 9 0,0 0-4 16,0-1 2-16,0-2 3 0,0 6-10 0,0-3 5 15,0 0-4-15,0 1 1 0,0-1 1 0,0 0-1 0,0 1-9 16,0 1-26-16,0-4-32 0,0 2-54 0,-2-1-51 16,2 1-83-16</inkml:trace>
  <inkml:trace contextRef="#ctx0" brushRef="#br0" timeOffset="196683.7534">9739 15787 362 0,'2'0'8'0,"0"0"10"0,-2 0 6 0,0 0 11 0,0 0 1 15,0 0 8-15,0 3 5 0,0-3 2 0,-2 0-5 16,2 0-1-16,0 0-5 0,2 0 1 0,-2 0-5 15,0 0-3-15,0-3 0 0,0 3 1 0,0 0 3 0,1-1-7 16,1-1 5-16,-2 2-11 0,0 0 7 0,1 2 5 0,-1-1-1 16,0-1-1-16,0 0-5 0,0 0 3 0,0 0-4 15,0 0 1-15,0 0 7 0,0 0 9 0,0 0 5 16,0 0-3-16,0 0 1 0,0 0 1 0,0 0-2 0,4 26 5 16,-3-20-10-16,1-2-16 0,0 2-3 0,-1 1 13 15,2-2 2-15,-3 2-2 0,1 0 4 0,1 0 1 0,-2 1 0 16,0-1 2-16,2 2-9 0,-2 0-6 0,3 0-5 15,-3 1 5-15,1-1-4 0,1 2-7 0,0 0 5 0,-2 1 1 16,3 0 3-16,-2-2 1 0,-1 2-3 0,4 0-7 0,-4 0 7 16,0-2-2-16,0 1-9 0,3-1 3 0,-3 2-6 15,2-1 1-15,-2 0-1 0,1-1-1 0,-1 2-3 0,2-2-2 16,0 2 9-16,0 0-7 0,0 0 4 0,-2 1-3 16,3 0 5-16,-2 0-3 0,3-1-1 0,-1 4 7 0,-1-1-7 15,4-2 0-15,-1 1 5 0,1 1-4 0,-2 1-5 16,3-2 6-16,-1 3-3 0,1-2 4 0,0-1 6 0,0 1 1 15,-1-1-2-15,1-1 8 0,-3-1 5 0,6 1-1 16,-2-1 2-16,0-1-8 0,-1 0-1 0,0 2-2 0,1-1-3 16,1-1-2-16,0 0-5 0,-2 1 1 0,1 0-7 0,-2-2 9 15,2 0-9-15,0-1 8 0,-3-2-10 0,1 3 4 16,1-3-1-16,-2-1 1 0,3 1-1 0,-1 1-2 16,-1-2 5-16,2 4 2 0,0-3 5 0,0 3-5 0,0-1 1 0,3-1-1 15,-3 2 12-15,1-1-1 0,4 1-5 0,-5-1-6 16,3-1 5-16,0 0-4 0,-3-2 6 0,1 1-4 15,2-2 0-15,-1 3-3 0,0-3 5 0,2 2-2 16,1-3 4-16,-2 1 4 0,3 1-11 0,-1-1 5 16,1 0-8-16,2-1 1 0,-2 1 0 0,2-1 2 0,1 3-5 15,-3-3 1-15,4 2 4 0,-2-6-4 0,2 5 4 16,0-2-1-16,-2 0-3 0,2-2-2 0,-1-1 0 0,3 1-2 16,-1 1 4-16,-2-4 1 0,1 4-6 0,-1-4-1 15,2 1 5-15,0 1-2 0,-3-1 2 0,1-2 3 16,-2 2-9-16,2-1-1 0,-3-3 8 0,2 3-1 0,0-1-1 15,-2-2 0-15,0 1-1 0,2-1-7 0,0-2 7 16,-1 0 7-16,0-1-7 0,2 1-7 0,-3-2 4 0,2-1 5 16,-1 1-2-16,-2-2 3 0,2 1 1 0,-1-1-3 15,-1-2 1-15,2 1 6 0,-2-2 2 0,3 0-13 0,-3-1 5 16,3-5-1-16,1 3-3 0,0-2 0 0,-4-3-1 16,4 0 1-16,-4-2-5 0,1 3 6 0,2-4-5 0,-3 1 2 15,1 1-1-15,-1 0 0 0,-1 1 0 0,1-2 5 16,-1 7-7-16,-2-2 7 0,-1 2-4 0,-1 2 0 15,3 2 4-15,-4-2-4 0,1 5 1 0,-3-2-5 0,2 2 6 16,-1 0-6-16,-2 0 10 0,0 1-4 0,0 3 2 0,1-2-2 16,-4 3 0-16,2 0 3 0,-2 2-2 0,-1-1 1 15,2 1-2-15,0 1 0 0,-2-1 0 0,0 3 0 0,0-2 0 16,0 0 1-16,0 1 1 0,0 0 1 0,0-2-3 16,-2 3 3-16,2-1-3 0,-2 1 0 0,2-2 5 0,0 1-5 15,-1 0-7-15,1-2 9 0,0 3-14 0,-3-1-19 16,2-2-35-16,1 0-30 0,-2-2-44 0,-1 1-58 0,3-3-54 15,-4-1-86-15,3-2-55 0</inkml:trace>
  <inkml:trace contextRef="#ctx0" brushRef="#br0" timeOffset="220462.4636">5035 17437 606 0,'0'0'16'16,"0"0"8"-16,2-1 10 0,-2 1 8 0,0 0 6 15,0-1 8-15,2 1 2 0,-2-2 6 0,0 2-12 0,1 0-1 16,-1 0-5-16,2-1-6 0,-1 0-1 0,-1 0-4 15,2 1 1-15,-2-2-3 0,2 2-3 0,-2 0-5 0,0 0-2 16,1 0 4-16,-1 0-10 0,2 2-1 0,-2-2-2 16,0 1 0-16,0 0 1 0,0-1-1 0,2 0-8 0,-1 0-7 15,-1 1 2-15,3-1 2 0,-3 0-1 0,1 0-6 16,-1 0-1-16,0 0-4 0,2 0 5 0,-2 0 1 16,2 0-1-16,1 0-2 0,-2 0-2 0,3 2 4 0,0-2 3 15,3 2-2-15,0-2 4 0,0 0-1 0,4 3-1 16,-3-3 6-16,4 2-9 0,1 0 8 0,0-1-4 0,0 1 0 15,2-1-4-15,0 0 2 0,2 2 7 0,-1-3-9 16,1 2 11-16,-1 0-9 0,3-1 5 0,0 1 2 0,-3 0 0 16,2-1 1-16,-1-1-4 0,-2 0-2 0,1 0 4 15,0 0-2-15,-3 0-6 0,2 0 0 0,-5 0-1 16,1 0 2-16,1 2 4 0,-2-2 0 0,0 0-3 0,-1 0 2 16,2 0 0-16,-3 2-1 0,3-2 7 0,2 0-5 0,-1 0 1 15,1 0 2-15,-2 1-3 0,3-1 1 0,-3 2 5 16,2-2 1-16,0 0-5 0,-2 0 3 0,4 0-2 15,-3 0 3-15,3 0 6 0,0 2-2 0,-1-2 1 0,3 0 11 16,-1 0-7-16,0 0 1 0,-2-2 3 0,4 2-1 16,-5 0-9-16,4 0 3 0,-2-3-3 0,0 3-6 0,0 0 2 15,0-2 3-15,2 2-5 0,-3-2-2 0,3 1 5 16,-2 0 4-16,2 0-4 0,-2-1-3 0,2 2-2 0,0-1 0 16,-4 1 2-16,4 0-4 0,-3-2 0 0,2 2-4 15,0 0 5-15,-2-2-2 0,-1 2 2 0,0 0 2 16,1-3-3-16,-1 3 1 0,-1 0 4 0,-1 0-5 0,-1 0-2 0,2 0-1 15,-2 0 2-15,-1 0 1 0,0 0-3 16,0 0 4-16,-1 3-1 0,1-3 7 0,-1 0 2 0,0 0 4 16,-2 0-2-16,2 2 1 0,0-2 2 0,0 0-3 15,0 2 0-15,-1-2-7 0,0 1 0 0,-2-1 0 16,1 0-5-16,1 0-3 0,0 0 1 0,-2 0 1 0,1 0 4 16,1 0 1-16,-2 0-3 0,2 0 2 0,1 2 5 15,-3-1-3-15,0-1 6 0,0 1-3 0,-2-1 4 0,1 1 9 16,-1-1 6-16,2 0-2 0,-2 0 2 0,1 0-1 0,-1 0-4 15,0 2 3-15,2-4-9 0,-1 2-5 0,1 0-8 16,0 0 3-16,-2 0 3 0,2 0 4 0,0 0 0 16,-1-1 2-16,4 2-5 0,-3-2 8 0,1 1 2 0,1 0 4 15,0 0 1-15,3 0 1 0,-4-1-4 0,2 1 0 16,1 0 7-16,1 0-11 0,0 1 3 0,0-1-10 0,0 1-3 16,1-1 1-16,2 0 2 0,0 0-8 0,0 2 0 15,0-2 3-15,0 0-2 0,1 2-3 0,-1-2 3 16,1 0-7-16,-1 0 3 0,1 0 6 0,-3 0-2 0,3 1 3 15,-3 1-3-15,2-2 6 0,-1 0-8 0,0 0 9 0,-1 0-3 16,3 0-7-16,-3 0-1 0,3 2-3 0,-3-2 4 16,2 2-2-16,-2-2 8 0,0 1-8 0,3-1-2 15,-1 2 7-15,1-2 1 0,-1 1 1 0,1-1-1 0,2-1-1 16,-1-1-2-16,1 2-1 0,0 0 5 0,0 2 2 16,0-4 0-16,0 2-3 0,1 0-1 0,1 0 0 15,-3 0-4-15,3-1 8 0,1 1-4 0,1-2-6 0,-2 2 6 16,2-2-1-16,-1 2 3 0,-1-2-5 0,0 1 7 0,2 1-6 15,-5-2 4-15,4 0 2 0,-3 1-3 0,3-3-1 16,-2 3-1-16,1-1 8 0,-1 0-7 0,2-1 3 16,0 2-3-16,-1 0 0 0,0-1-2 0,0 0 6 0,1-1 5 15,-1 3-8-15,0-3 8 0,1 3-6 0,-1-2 4 16,2 0-7-16,-1 0 2 0,-1 1-5 0,0-1 0 0,1 2 5 16,-1 0-8-16,-1-1 4 0,1 0 4 0,0 1-1 15,-2-1-2-15,3 1 4 0,0 0-8 0,-1-2 2 16,0 2 0-16,-1 0 2 0,1-1-10 0,1-1 13 0,-4 2-4 15,2-1-4-15,-1 0 3 0,1-1-6 0,-3 2 9 16,2-1-4-16,-2 1 1 0,0-1-9 0,1 1 8 0,-1 0-2 16,-3-1 3-16,2 1 5 0,-1 0-10 0,1-2 0 15,1 2 5-15,-3 0 2 0,2 0-1 0,-2 0 6 0,-1-2-5 16,2-1 1-16,-2 3 5 0,1-2 0 0,0 1 0 16,0-1 0-16,-3-1-2 0,3 1-5 0,0 0 6 15,-2-1-5-15,4 1 1 0,-4 0 4 0,0-1-4 16,3 0 2-16,-3 1-4 0,1 0 2 0,1 2 1 0,-3-3-4 15,0 3-1-15,-2-2 1 0,3 0 1 0,-2 2 1 16,-1 0-2-16,1-1 1 0,0-1 1 0,0 0 1 0,1 2-2 16,0 0-2-16,1-3 1 0,-1 3 1 0,2 0 2 15,-1-2-1-15,0 2-2 0,-1-2 5 0,2 2 3 16,1-2-4-16,-2 1-2 0,0-1-2 0,3 2 7 0,-4-1-4 16,2 1-2-16,2-2-2 0,-2 0-6 0,-1 2 5 15,3 0 2-15,0-3 3 0,-2 3-10 0,2 0 4 16,-1-2 0-16,0 2 0 0,-2-2 4 0,3 2 2 0,0 0-4 15,-2-1-1-15,1 0 2 0,1 1-1 0,-1 0 0 16,2-1 1-16,0-1-2 0,-2 2-1 0,3 0 3 0,-4 0-3 16,3 0 3-16,-1 0 2 0,-1-3-5 0,1 3 1 0,0 0-1 15,0 0-1-15,-1 0 4 0,-1 0-3 0,1 3-2 16,0-3 3-16,-3 0 0 0,3 0 4 0,0 0 2 16,-3 0-1-16,3 0-7 0,-2 0 2 0,1 0 2 15,-1 0-3-15,1 0 3 0,-1 0-4 0,2 0-1 0,-5 0 2 16,6 0-6-16,-4 0 9 0,2 0 0 0,2 0 3 15,-4 0-1-15,3 0-2 0,0-3 0 0,-2 3 3 16,4-2 10-16,-4 2-10 0,0 0 1 0,3-2 1 0,-3 2-5 0,1-1 6 16,1 1 3-16,-2 0-11 0,4-2 1 15,-4 0 2-15,1 1 1 0,2 0-2 0,-2-2 2 16,1 3-2-16,2-3-1 0,-2 3 2 0,0-1 2 0,2 0 0 16,-2-1-3-16,-2 2 3 0,4-1 0 0,0 1-4 15,-1 0 2-15,-2 0 4 0,1 0-2 0,0 0 1 16,0 1-4-16,1-1-3 0,-2 2 3 0,0-1 4 0,0-1-5 15,-2 1-1-15,2-1 1 0,-4 0 0 0,2 0 6 16,-3 3-3-16,0-6-6 0,-2 3 2 0,0 3-1 0,-1-3 5 16,1 0-1-16,-3 0-5 0,1 0-2 0,-1 0 7 15,0 0 5-15,0 0-6 0,-1 0 7 0,2 0-2 0,-2 0-1 16,1 0-2-16,0 0 4 0,0 0-6 0,0 0 0 16,0 0 8-16,0 0-5 0,0 0-1 0,0 0-2 15,0 2 7-15,0-4-2 0,0 2-4 0,0 0 5 16,0 0-10-16,0 0 2 0,0 0 5 0,0 0 2 0,0 0-2 15,0 0-8-15,-2-3-2 0,2 3-17 0,-1 0-6 0,1 0-21 16,-2 0-41-16,0 0-49 0,1-2-59 0,-1-1-52 16,-1 1-57-16</inkml:trace>
  <inkml:trace contextRef="#ctx0" brushRef="#br0" timeOffset="221893.0664">7005 16627 986 0,'-2'-5'12'0,"1"0"19"0,2 0 21 15,-2 3 13-15,-1-2 23 0,2 1 3 0,-2 0 2 0,2 1 11 16,0-1-5-16,0 2-8 0,0-2-7 0,-2 3-6 16,4 0-16-16,-4-1 6 0,4 1 5 0,-2-1-8 0,0 1-10 15,0 0-6-15,2 0-12 0,-2 0-5 0,2 0-10 16,-2 0-10-16,0-1-7 0,1 2-3 0,1-1 1 0,-2 0-1 16,0 1-7-16,0 0-6 0,0-1 3 0,0 2-4 15,-2 0 5-15,2-2-9 0,2 5 12 0,-2-2-10 0,0 4 8 16,5 0-1-16,-4 3 4 0,2 0 8 0,1 4-8 15,1-2 11-15,2 2-9 0,-4-1 1 0,2-1-3 0,0-2 7 16,0 0-4-16,0-1-3 0,-1-1 1 0,1-2-4 16,1 1 4-16,-1-2 4 0,-2 0-5 0,0-2 0 0,1 0-3 15,-1-2-1-15,1 0 9 0,-1 1-4 0,1-2-3 16,-3-2-1-16,2 2 5 0,1 0-4 0,-3 0 5 16,2-2 2-16,-1 1-8 0,3-1-1 0,-4-1 8 0,4 3 6 15,-2-2-2-15,2-1 0 0,-2-2 5 0,2-2-4 16,1 1 3-16,2-2 0 0,0-1-4 0,-2-2-2 0,4-1 1 15,-1 0-4-15,1 0-2 0,-1 0 4 0,4 0-3 0,-4-2 2 16,3 1-1-16,0-1-3 0,-1-1-2 0,1 3 9 16,0 0-1-16,-4 0-3 0,4 0 2 0,-2 2-3 15,-1 0 7-15,0 2-3 0,-2 0 8 0,1 3-11 0,-3 0-3 16,1 2-5-16,-1-1-7 0,-2 1-13 0,0 3-28 0,-1 0-20 16,1-2-37-16,-3 4-33 0,0-2-42 0,-2 0-41 15</inkml:trace>
  <inkml:trace contextRef="#ctx0" brushRef="#br0" timeOffset="224307.5671">12102 16278 507 0,'0'-1'14'0,"4"0"17"0,-4-1 14 0,0 2 17 16,0 0 7-16,0 0 13 0,1 0 10 0,-1 0-3 0,0 0-13 15,0 2-11-15,2-2-12 0,-2 0-21 0,1 1-6 16,-2 0-21-16,2-1-9 0,-1 0 2 0,0 1 2 0,0 1-9 16,0 0 1-16,0 1 5 0,2-1 2 0,0 3 5 15,-1 2 4-15,3 1-5 0,-1 3 0 0,-2-1 1 0,5 5 1 16,-3-1-2-16,2 1-2 0,-2-1 4 0,1 3-4 15,-1 0 5-15,-1 0-5 0,1-2 4 0,0 1-2 0,-1-1 2 16,2-1-1-16,-3-1-1 0,3 0-2 0,-1-2 4 16,-2-1 6-16,3-3-3 0,-4 0 1 0,3 0-5 0,-1-4 0 15,1 0 3-15,-2-1 3 0,1 0-4 0,0-1 10 16,2 0 13-16,-1-1 2 0,0 0 17 0,1-1 4 0,0-2 4 16,3 1 3-16,2-4 3 0,-4 4-10 0,4-5-12 15,-1-1-4-15,3 2-12 0,-1-1-7 0,-1-2-5 0,1 1-5 16,1-3-3-16,-1 2-2 0,2 1 3 0,-1-2-6 0,0-1 1 15,5-1 5-15,-3 2-6 0,1-2-6 0,-1-1 6 16,2 0 3-16,0 0-7 0,0 1 9 0,-2-3-10 0,3 6 4 16,-5-4 2-16,3 2 7 0,-5 1-3 0,3 0-6 15,-2 1 8-15,-2 1-3 0,0 3 6 0,-1-1-6 0,-1 3 2 16,-1-2 2-16,-2 2 0 0,0 1 3 0,-3 2-5 16,0-2 2-16,2 2-1 0,-2 0-4 0,0 0 3 0,0 0-7 15,-2 0-1-15,2 2 2 0,0-2-4 0,-2 0-13 16,2 0-7-16,-1 1-11 0,-1 1-30 0,1 0-21 0,-1 0-46 15,-1 1-41-15,0 2-39 0</inkml:trace>
  <inkml:trace contextRef="#ctx0" brushRef="#br0" timeOffset="229665.1719">2973 17379 844 0,'0'1'6'15,"0"-2"13"-15,1-1 14 0,-1 2 7 0,2 0 7 0,-2 0 3 16,3-3 2-16,-3 2 5 0,2-2-14 0,-1 3-5 16,1-1-13-16,0-1-3 0,-1 0-5 0,1 2-3 0,-2 0-6 15,2 0-3-15,0 0 11 0,-2 0-12 0,0 0 0 16,2 0-6-16,-2 0-2 0,0 0-2 0,1 0 1 0,-1 2 7 16,0 0-8-16,5-2 3 0,-3 1 3 0,4 1 4 15,-1-1 10-15,2 0 9 0,3 2-2 0,0-3-8 16,2 2 10-16,1 0 6 0,1-1 0 0,4 1-4 0,-1 0-6 15,2-1-4-15,3 1 2 0,0 0 5 0,1-1-5 16,0 1-7-16,4-2-3 0,-2 0 5 0,2 2-4 0,-2-2-5 16,-1 0 3-16,0-2-6 0,1 2 2 0,-3 0 1 15,-4 0 3-15,2-2-8 0,-4 1 4 0,-2 1 4 0,-3 0-6 16,0 0 3-16,-4 0-1 0,-1 0 2 0,-1 1 5 16,-2-1 15-16,0 2 1 0,-2-2 11 0,1 0 11 15,-4 0 9-15,2 0 5 0,0 0 11 0,0 0 0 0,-1 0-5 16,1 0-5-16,0 0-7 0,0 0 0 0,0 0-8 15,0 0 0-15,0 0-5 0,0 0-7 0,0 0-6 0,0 0 1 16,0 0-4-16,0 0-3 0,0 0-4 0,0 0-3 16,0 0-9-16,0 0 7 0,0 0 2 0,0 0 1 15,0 0 2 1,0 0-19-16,0 0-22 16,0 0-5-16,0 0-20 0,0 0-26 15,0 0-36-15,0 0-33 0,0 0-37 0,0 0-49 16,0 0-50-16</inkml:trace>
  <inkml:trace contextRef="#ctx0" brushRef="#br0" timeOffset="238324.9987">18147 4573 1941 0,'5'5'0'0,"-2"3"0"0,-1 2 1 15,-1 5-4-15,1 2 5 0,-2 2-1 0,-3 129-1 16,-2-115-243-16</inkml:trace>
  <inkml:trace contextRef="#ctx0" brushRef="#br0" timeOffset="251954.1703">18910 5475 1338 0,'2'-1'19'0,"0"-1"25"0,-2 0 23 0,1 2 5 16,-2 0 11-16,2 0 5 0,-2 0-6 0,1 2 2 0,0-1-21 16,-2-1-29-16,0 2-18 0,2-2-6 0,0 3-16 15,0-2-9-15,0-1 3 0,0 0-3 0,0 3 1 16,0-1 4-16,0 1-6 0,0 0 2 0,0-1 6 0,0 2 2 15,4 4 5-15,-4-1 2 0,1 1 5 0,-1 1-5 16,2 1 2-16,-1 0 0 0,3-1 1 0,-4 3 5 16,1 0-3-16,1 0 1 0,1 2-7 0,-3 1 4 0,0 0 7 15,0 2-3-15,-3 3-4 0,1-2-2 0,1 0 3 16,1 1-2-16,-4 0 1 0,1-2 1 0,2-3-6 16,-1-1 1-16,2-1 3 0,0-3-2 0,0-1-1 15,0-4-3-15,2 1 2 0,26-2 22 31,-18-6-13-31,2-2 2 16,3 1-9-16,3-4 1 0,7-1-8 0,0 1 1 16,3-3-6-16,2-1-1 0,2 1 4 0,-2-1-3 0,1-2 8 15,-1 2-2-15,-3 2 10 0,2-4 1 0,-1 4 2 16,-3-5 2-16,0 6-6 0,1-3 6 0,-5-1-3 0,2-1-1 16,-1 3-3-16,-2-2-1 0,-2 3-1 0,-2 1 1 15,-3 2-2-15,-4 1 1 0,-1 4-4 0,-2 0 3 16,-6 2-4-16,3 0 4 0,-4 0-11 0,-1 0-21 15,2 2-23-15,-3 0-9 0,1-2-5 0,-1 5-21 0,2-2-27 16,-4 4-40-16,0 1-29 0,-3 1-27 0</inkml:trace>
  <inkml:trace contextRef="#ctx0" brushRef="#br0" timeOffset="253210.0163">20235 6670 478 0,'-4'-2'6'0,"0"-1"18"0,-1 3 7 0,-1-2 11 15,0 2 5-15,-1 0 5 0,1 0 9 0,1 0 1 0,2-2 3 16,-2 2-12-16,4 0-1 0,-1 0-7 0,1 2-7 16,1-2-5-16,0 0-1 0,1 0 6 0,-1 0-1 15,0 0 1-15,3 0 3 0,-3 0-3 0,2 0 0 16,0 0 9-16,-1 0-10 0,-1 0-8 0,3 0-6 0,-1-2-7 16,0 2-9-16,-1 2-4 0,3-2 5 0,-2 0-9 15,1 0-1-15,4 2 5 0,-1-2 4 0,4 3-1 16,4-1 4-16,4 1 8 0,5-1 1 0,4 2 0 0,5-1 6 15,-1-3 4-15,7 5-6 0,5-2 1 0,-4-1 2 16,5 1-10-16,2-2-2 0,0 2 2 0,-2 0-2 16,5-1-9-16,-3 1 2 0,2 0-1 0,-2-2-2 0,2 3 5 15,-1 0 1-15,1 0-8 0,0 0 5 0,-2-1 4 16,-1 0-2-16,0 4 0 0,-4-2-3 0,0 0-1 16,-5-1-3-16,-2 2 6 0,-4-1-5 0,-4 0-5 0,0-1-1 15,-6 1-2-15,-2 0 5 0,0-3 1 0,-6 3-1 16,1-2-5-16,-4-1-1 0,-1 1 6 0,-2 0 2 15,1-2 3-15,-3-1-2 0,1 3 0 0,-5-3 9 16,3 0 9-16,-2 0 2 0,1 1 4 0,0 0 2 0,-2-1-4 16,1 0 5-16,-1-1 0 0,2 1-1 0,-2 0-4 15,0 0 2-15,0 0-3 0,0 0 1 0,0-1 14 16,0 1-5-16,-2 0 1 0,2 0-3 0,0 0 5 0,-1 0-3 16,-1 0 2-16,2 0-4 0,0 1-9 0,-2 0-1 15,2-1-6-15,0 0 1 0,-1 0-2 0,1 0-8 0,0 2-2 16,0-2 0-16,-2 0-5 0,2-2-1 0,-1 2 2 15,1 0-4-15,0 2-16 0,0-4-8 0,0 2-25 16,0 0-26-16,0 0-34 0,0 0-38 0,0 0-55 16,0-1-60-16</inkml:trace>
  <inkml:trace contextRef="#ctx0" brushRef="#br0" timeOffset="260328.8083">24024 7800 517 0,'0'0'28'16,"0"0"3"-16,0 0 8 0,0 0 12 0,0 0-3 15,12 12 0-15,-12-12 1 0,0 0-8 0,0 0-10 16,0 0-15-16,8 5 0 15,-8-5 0-15,0 0 20 16,0 0-16-16,0 0-1 0,0 0-6 0,0 0 5 16,0 0 0-16,0 0-2 15,10 3-18-15,15 4 3 16,-18-6-1-16,3 1 2 16,0 0 2-16,4 1-4 0,2-2-1 0,1 2-3 0,-1 1 6 15,3 0-1-15,-1-2 4 0,1 2-8 0,-2-1 5 16,-3-1 2-16,3 1-6 0,-4 1 10 0,-1-1-5 15,-2-1 1-15,2 1-7 0,-6-1-3 0,3 0 7 0,-1-1-1 16,-1-1-3-16,-1 3 0 0,1-3 3 0,0 1 2 16,-1-1-2-16,2 0 8 0,0 3-4 0,2-2 2 15,-4 0 16-15,5-1 6 0,2 3 2 0,-2-3-2 0,4 0 3 16,-2 0 0-16,3 0 0 0,0 2-2 0,1-1-12 16,1-1-9-16,-1 0-4 0,-3 1 1 0,4 0-3 0,-4-1 2 15,2 0-5-15,-4 0 1 0,2 0 1 0,-2 2 2 0,0 0 1 16,-2-2-4-16,-1 3 7 0,2-3-3 15,-3 1 2-15,-2 1 1 0,1-2-6 0,-1 2 2 16,0-2 2-16,-3 0 4 0,-1 0 3 0,1 0 7 0,-1 0-2 16,-2 0 7-16,0 1 11 0,0-1 5 0,0 2 11 15,-2-2-1-15,2 1 1 0,0-1 0 0,-1 0-5 16,-1 0 2-16,2 0-7 0,0 0-8 0,-2-1-13 0,2 1 2 16,0 0-8-16,0-2-4 0,0 4 5 0,0-2-13 15,0 1-4-15,0-1 5 0,0 0 1 0,0 0-4 16,0 0-1-16,0 0-3 0,0 0 4 0,0 0 1 0,0-1 3 15,0 1 0-15,0 1-5 0,0-2-11 0,0 1-34 16,-1-2-28-16,-1 1-59 0,2 1-60 0</inkml:trace>
  <inkml:trace contextRef="#ctx0" brushRef="#br0" timeOffset="268983.6324">20494 5720 420 0,'0'0'13'0,"0"0"9"0,-1 0 10 16,1 0 15-16,0 0 9 0,0 0 18 0,0 1 2 0,0-1 15 15,0 0-3-15,0 0 1 0,0 0-1 0,1 0-5 16,-1 0-7-16,0 0-14 0,2 0-2 0,-2 0-11 15,2 0-10-15,-2 0-5 0,0 0-9 0,1 0-9 0,-1 0-2 16,0 0-3-16,0 0 0 0,2 0-2 0,-1 1 3 16,-1-1-4-16,0 0-1 0,0 0 5 0,0 0-1 15,0 0 1-15,0 2 3 0,0-2 1 0,0 0-6 0,-1 0 5 16,-1 0 2-16,2 0 1 0,0 0-8 0,0 0 3 16,0 0-3-16,-1 0-1 0,1 0 2 0,0 0-4 15,-2 2-3-15,2-1-8 0,0-1 6 0,0 0 1 0,0 0 0 16,0 0-3-16,0 0 0 0,0 0 0 0,0 0-2 15,2-1 7-15,-2 1 1 0,0 0-3 0,0 0-4 16,0 0 1-16,0-2 11 0,0 2-8 0,0 0-1 16,0 0 0-16,0 0 0 0,0 0 4 0,0 0 3 0,0 0-2 15,0 0-7-15,0 0 14 0,0 0 7 0,0 0 2 16,1 0 9-16,-1-2 17 0,0 2 6 0,0-1 11 16,0 1 1-16,3-1-3 0,-3-2-3 0,0 2-9 0,-3-1-12 15,3-2-23-15,0-2-3 0,-1 2-14 0,-1-3 0 16,0 0-3-16,1-1-5 0,-1-1 8 0,1-1-5 15,-3 2 7-15,4-1-2 0,-1-1 3 0,1 1-6 16,-4 1 1-16,4-2-1 0,-1 1-1 0,-1 1 3 0,2-1-4 16,0 0 4-16,0-1-2 0,0 0-4 0,3 2 1 15,-3 2 7-15,4-2-4 0,-3 1-1 0,1 2 1 0,0 0-4 16,1-2 0-16,0 4 7 0,0-3-4 0,0 1 0 16,2-1-1-16,-2 1 4 0,0 0-3 0,0 1 2 15,1 1 4-15,-3 2-7 0,1-2 8 0,-1 3-6 16,-1-1 1-16,2 1 2 0,-2-1 2 0,-2 1 0 0,2 0 1 15,0 0 0-15,0 0-1 0,0 0 1 0,0 1-1 16,0-2-8-16,0 2 0 0,0-1-1 0,-1 1-17 16,-1-1-9-16,2 0-17 0,0 0-17 0,-1 0-26 0,1 2-24 15,0-4-39-15,-2 4-36 0,2-2-33 0</inkml:trace>
  <inkml:trace contextRef="#ctx0" brushRef="#br0" timeOffset="270076.3664">20197 5254 537 0,'0'0'24'0,"0"0"19"16,0 0 5-16,0 0 9 0,0 0 12 0,9-17 9 15,-9 17 11-15,8-26 11 0,-8 24-14 0,0 2-13 0,0 0 5 16,0 0-6-16,0 0-11 0,0 0-10 0,0 0-5 16,0 0-6-16,0 0-6 0,0 0 0 0,0 0 0 15,0 0 4-15,0 0 3 0,0 0 8 0,0 0-3 0,0 0 0 16,0 0 3-16,0 0-6 0,0 0-7 0,0 0-1 16,0 0-5-16,0 0-3 0,0 0-5 0,0 0 3 15,0 0-33 1,0 0-13-16,0 0-3 15,0 0-1-15,-8 9 16 16,-17 27-11-16,20-26 20 16,2-3-5-16,-1 1-6 0,1 1 8 0,-1-2-5 15,1 1 0-15,2 0 2 0,-3-2 3 0,4 1-5 16,0-2 4-16,0 3 2 0,0-3-9 0,0 2 15 0,0-2-8 16,2-1 2-16,0 1-3 0,-1-2 4 0,-1 2-4 15,3-1 0-15,1-4 1 0,-3 6-7 0,4-2 7 0,-4-1-1 16,4 1 1-16,-5-4-13 15,25 18 6 1,-20-18 10-16,1 2 5 0,-1-2-1 0,3 2-1 16,3-1 2-16,-1-1-4 0,1 0 5 0,1-1-1 15,0 1-4-15,1 0 2 0,-3 0 4 0,1-2-5 16,2 0 1-16,-4 1 2 0,-1-1 0 0,3-1 0 0,-3 2 3 16,-1-2-4-16,-1 0-2 0,2 1 6 0,-4-1 4 15,1-1-11-15,0 1 4 0,0-2 4 0,0 0-5 16,2 1 8-16,0-1-7 0,-3-2 2 0,1 2-2 15,0-3 9-15,-2 3-2 0,3-2-7 0,-3 0 6 0,1 0-9 16,-4 0 9-16,1 1 0 0,-1-1 1 0,0 1-1 16,0-2-1-16,0 1 8 0,-1-1-1 0,1 3 3 15,-4-2-2-15,3 0-1 0,-2 0-1 0,-2 2-3 0,2-2-1 16,0 2-4-16,-2-2-3 0,0 2 2 0,0-2 4 16,1 2-6-16,-4 0-2 0,3 0 3 0,-1-2-3 15,-1 2 3-15,1 0-6 0,-2 1 5 0,0-2-5 0,2 5-7 16,0-4-14-16,-4 2-15 0,6 1-12 0,-4 0-39 15,-1 2-10-15,0 2-35 0,0 0-24 0,-1 1-11 16,-4 2-14-16,0 2-9 0,-2-1-18 0</inkml:trace>
  <inkml:trace contextRef="#ctx0" brushRef="#br0" timeOffset="271192.1185">20791 6353 237 0,'0'0'7'0,"2"0"6"0,0 0 10 0,-2 0-2 0,0 0 4 15,0 0 6-15,0-1 9 0,0 2-5 0,0-1-5 16,0 0-7-16,0 0-5 0,0 2-3 0,0-2-9 0,0 1-10 16,1 1-4-16,-1 1 2 0,0 1 5 0,0-1 4 15,0 3 11-15,0 1 8 0,0-1 10 0,-1 6 11 16,1-2 2-16,-2 2 8 0,0 2 1 0,-1 1-4 0,2 1-4 15,-4 1-6-15,0 2-2 0,2-3-11 0,-2 2-2 16,2-1-3-16,0 0-11 0,0-1 1 0,0-2-6 16,3 1 1-16,-4-3-4 0,3-1 5 0,1 0 4 15,0-2 8-15,0-2 5 0,0 1 1 0,0-3-4 16,0-1 1-16,0 1 3 0,0-2-3 0,1-1-10 0,-1-2-7 16,2 3-2-16,0-2 0 0,-2 0-4 0,0 1 7 15,0-2-3-15,0 0 0 0,0 0-1 0,0 3 3 0,0-3-4 16,0 0 2-16,0 2 1 0,0-2-2 0,0 0-8 15,0 3-20-15,0-2-22 0,-2 1-37 0,0-1-47 16</inkml:trace>
  <inkml:trace contextRef="#ctx0" brushRef="#br0" timeOffset="271806.5325">20774 6929 556 0,'0'-2'14'0,"2"-3"16"0,-2 1 14 0,1 0 12 0,-1 0 21 15,0 1 16-15,3-1 17 0,-3 1 4 0,0 1-7 16,0 2-14-16,0-3-10 0,2 3-6 0,-2 0-23 16,0 0-13-16,0 3-26 0,0-3 0 0,0 2-11 0,0-2-3 15,0 0-7-15,0 2-10 0,0-1 6 0,0 2-8 16,-2-2 9-16,2 4-2 0,0 0 3 0,0 2 1 0,0 1 7 16,0 1 4-16,0 3-4 0,0 0 3 0,0 1 0 15,0 2 0-15,0 0-5 0,0 0 2 0,2 2-17 16,-1-3-21-16,3 0-22 0,-3 0-15 0,2 0-24 0,-1-2-33 15,0 0-22-15</inkml:trace>
  <inkml:trace contextRef="#ctx0" brushRef="#br0" timeOffset="272710.1443">21235 7021 794 0,'-4'-5'7'15,"1"5"13"-15,0-3 4 0,3 1 1 0,-2 1 2 16,4 0-2-16,-2 0 2 0,1 0-7 0,1-2-3 16,3 1-14-16,1-1-3 0,-2 0-5 0,4 0 0 0,1-1 5 15,1 0 0-15,1-2 9 0,-1 2-4 0,2 2-2 16,1 1-1-16,0-1 9 0,-4 2-5 0,-2 2-3 16,-1-1-5-16,2 1-4 0,-7 1 4 0,2 1-1 0,-1 0-1 15,-2 3 3-15,0-1 0 0,-2 3-2 0,-1-1 8 16,2 4 0-16,-7 3-1 0,2-1 1 0,-1 0 3 0,-1 1-6 15,-1-1 6-15,1 1-2 0,-2-2-2 0,4 0 4 16,-1-2-6-16,-2-2 2 0,5 0 2 0,-1-1-3 16,2-1-3-16,-1-2-1 0,0 0 2 0,4-2-4 15,0-1-2-15,0 1 2 0,0-3-4 0,0 3 3 0,4-3 0 16,-4 1 6-16,4-1-10 0,-1 0 7 0,0 0 5 16,0 3 3-16,2-3 0 0,3 0 3 0,0 1-2 15,1 0 0-15,-1 2 4 0,0-1 1 0,3-1-1 0,0 1-5 16,0-2 4-16,0 2-5 0,1-2 2 0,0 0 2 15,-1 2-2-15,0-4-4 0,3 2-7 0,-2 0-12 16,2 0-15-16,-3-2-25 0,0 2-27 0,3-2-29 0,-3-1-36 16</inkml:trace>
  <inkml:trace contextRef="#ctx0" brushRef="#br0" timeOffset="273124.4197">21825 6958 314 0,'3'-2'8'16,"1"-1"10"-16,-1 0 5 0,0 2 4 0,1-2 2 15,1 0 3-15,2 1 0 0,-3 0 3 0,4-1-4 16,0 2-8-16,0 0-5 0,-2 1 0 0,2-2-4 0,2 2-5 0,-4 2 3 16,0 0 0-16,-1-2-7 0,0 4-5 15,-2-3-3-15,2 4 3 0,-4-1 3 0,-1 2 2 0,0 0-4 16,0-3-2-16,-1 7 3 0,-4-3 3 0,2 4 0 15,-2-5-6-15,0 5 1 0,1-2 1 0,-3-1-5 16,0 1 1-16,2-5 0 0,2 4-3 0,-1-3 2 0,3-1 4 16,-1-1-7-16,2-1-5 0,0 1 9 0,2-1-1 15,-1 1-2-15,1-2-3 0,1 2 3 0,-1 0 1 0,3-1 3 16,1 3 0-16,-2-3 4 0,1 2-3 0,2 0-2 16,-1 1 6-16,3-1-2 0,-1 3-4 0,2-2 6 15,1 0-1-15,-2 0-4 0,3 1 2 0,-3 0 2 0,2-1 5 16,0 0-5-16,2 1 2 0,-5 0-5 0,1-1 5 15,0 2 0-15,-1-3-3 0,-1 2 0 0,-1 1-3 16,-1-2 7-16,-1 0-3 0,0 0 2 0,-1 2-1 0,-2-2-1 16,-1 0 9-16,0-1-1 0,-1 1 0 0,-2 1-1 15,-1-2 4-15,-2 3 2 0,2-1-6 0,-4 0-11 16,-2 1-26-16,-1-2-22 0,2 3-34 0</inkml:trace>
  <inkml:trace contextRef="#ctx0" brushRef="#br0" timeOffset="273464.6487">22609 7241 439 0,'22'-2'3'0,"1"-1"3"0,2 1-2 16,2 0 7-16,1-1 0 0,0 1 1 0,2-3-3 0,0 2-4 16,-1-1-16-16,-1 1-40 0</inkml:trace>
  <inkml:trace contextRef="#ctx0" brushRef="#br0" timeOffset="273730.8283">22973 6910 143 0,'14'5'4'15,"6"0"2"-15,4 2 7 0,-1 1 7 0,0 1 6 0,2 0-3 16,-1 3 0-16,0 1 2 0,-4-1-9 0,4 2 5 15,-4-2-9-15,-2 5-9 0,1-1-4 0,-3-1 6 16,0 0 0-16,-4-1-4 0,2 0 3 0,-2-1-1 0,-2-1 4 16,-2 0 6-16,-3-2-5 0,0 0-2 0,-2 0-5 15,2-3-24-15,-5 1-13 0</inkml:trace>
  <inkml:trace contextRef="#ctx0" brushRef="#br0" timeOffset="274538.3725">24626 6381 1296 0,'2'-6'26'0,"-1"-1"31"0,1 2 21 0,-2 0 22 15,0 0 21-15,0 4 11 0,0-1-1 0,0 0-4 16,0 2-24-16,0-2-35 0,0 4-24 0,0-1-27 0,2 0-23 16,-2 1-18-16,0-1-6 0,0 1-2 0,2-1-1 15,-2 1 2-15,0 3 4 0,4 0 8 0,-4 2-1 16,1 3 10-16,2 1 6 0,-1 2 12 0,1 5-6 0,0 0 5 15,2-1 3-15,-2 3-2 0,3-3-1 0,-1 1 1 16,0-1 1-16,1-2-5 0,1 0 2 0,0-1-3 16,-2-2-2-16,0 0-1 0,0-3 0 0,0-1 1 15,0-3-1-15,-4 2 3 0,2-3 4 0,0-1 1 0,0 0 4 16,-1-3-5-16,-1 3 4 0,-1-2 2 0,0-1 3 16,0 0-1-16,0-1-1 0,0 1 2 0,0-3-2 15,0 3 3-15,0 0 6 0,0-1-2 0,0 0-5 0,2-2 0 16,-2 3-2-16,0-2 0 0,0-3-4 0,3 0-1 15,-3 0-8-15,2-3-3 0,0 0 4 0,-1-3-2 16,2 0 0-16,1-1-8 0,-3-3 3 0,5 3 5 0,-3-1 3 16,2-1-7-16,-2-1-2 0,2 1 0 0,2 0-1 15,2-1 6-15,-3 0-11 0,2 1 2 0,0 0-2 16,3 2 6-16,-3-1 0 0,2 3-7 0,0-1 2 0,-2 4 3 16,0 1 5-16,-3 1-4 0,3 1-2 0,-2-1 2 15,-1 3 0-15,-2 1 4 0,0-1 3 0,-1 2-9 16,1-2 1-16,-1 2-2 0,0 0 2 0,-2 2-9 15,0-2 1-15,1 0-5 0,-1 2-3 0,3-1 6 0,-2 1 1 16,-1 1 8-16,4 2-2 0,-3-1 5 0,4 1-2 16,-2 3 6-16,2 1 2 0,2 0 0 0,-2 2 2 15,3 2-3-15,-3 0 3 0,3-1 3 0,1 3 0 0,-2-1-1 16,-1 2 2-16,2-1 0 0,-3 0 1 0,3 0-6 16,-2-1-1-16,1-2-6 0,-1 0-21 0,0 1-30 15,-1-2-26-15,0-1-37 0,-2-1-32 0,-2-2-41 0,3-1-41 16</inkml:trace>
  <inkml:trace contextRef="#ctx0" brushRef="#br0" timeOffset="274758.5183">25217 6597 935 0,'3'-2'32'0,"1"0"29"0,0 1 19 0,1-1 11 16,0 0 10-16,6 0-3 0,0-1 0 0,1 1 5 16,4 1-27-16,2-1-28 0,-2-1-23 0,4 3-6 15,-1-1-11-15,0 1 3 0,1 0-1 0,0 1-3 0,-1 1-16 16,1-1-24-16,-4 1-28 0,1-1-41 0,-2 1-53 16,-1 2-56-16</inkml:trace>
  <inkml:trace contextRef="#ctx0" brushRef="#br0" timeOffset="274983.6695">25789 6372 1380 0,'0'0'42'0,"0"0"1"0,0 0 12 16,0 0 7-16,0 0-10 0,0 0-1 15,0 0-7-15,0 0-17 0,0 0-11 0,0 0-42 16,5 56 27 0,-5-39 11-16,0 4 3 0,2-1-28 0,-1 4-23 0,-1-2-49 15,3 3-45-15,-1-4-49 0</inkml:trace>
  <inkml:trace contextRef="#ctx0" brushRef="#br0" timeOffset="276112.4302">24468 6003 86 0,'-17'1'4'0,"2"4"9"16,-2-2 4-16,1 2 0 0,2 2 0 0,0-2 4 15,1 2 7-15,-3 1-7 0,5 1-1 0,-3-1-10 0,1 1-4 16,3 3-2-16,-3 0 8 0,1 0-7 0,0 2-1 0,-1 2 17 15,-1 1 0-15,0 1-2 0,0 2 4 0,-1 2 2 16,1 0-7-16,2 2 8 0,-3 0-5 0,4 0-12 16,3 2-4-16,-1-1 11 0,0-1-5 0,4 3 1 0,0 1-1 15,0-3 4-15,5 2 11 0,-2 1 3 0,4-1 8 16,1 0-7-16,1-1 3 0,4-1 5 0,-1 2 4 16,4-3-6-16,1 2-12 0,3-2 1 0,1 0-10 0,5-1 1 15,-3-2 2-15,3 2-4 0,1-5-8 0,2-1-1 16,-2 0 4-16,0 0-6 0,-1-5 7 0,-1 0-5 15,-1 1 4-15,0-1-2 0,-3-3 7 0,3 2 0 16,-2-5 7-16,-1 1-1 0,3 3 1 0,-3-3 6 0,4-4-13 16,-2 3 1-16,-2-2-1 0,1-4 2 0,-1 4-11 15,1-4 5-15,-1 3-2 0,1-3 0 0,-1 2 2 16,2-2-3-16,-2 0 6 0,-1 0-3 0,4-2-3 0,-4-1 0 16,2 3-1-16,-3-4-4 0,2 1 6 0,-2-2 2 0,5 0-6 15,-3 1 0-15,1-4 4 0,-1 2-6 16,3-2 7-16,1 0 0 0,-2-1-8 0,2-1 4 0,-2 1-5 15,3-2 4-15,-3 0 3 0,0 2 2 0,-1-2-6 16,-1-1-2-16,-2 0 7 0,-1 2 0 0,-1-2 1 16,1 0-8-16,-3 0 1 0,-1 0 3 0,1 0 2 0,-2-1-5 15,-1 1 5-15,0 0 1 0,-1-2 4 0,-3 2 25 16,2 1-1-16,-2-3 4 0,-1 0 4 0,2 2 6 16,-1-2-6-16,-3-1-9 0,2 1 0 0,-2-1-19 0,3 0-1 15,-1-1-10-15,0-1-9 0,-2 0-1 0,1-1 2 16,1 0 7-16,-1-2-4 0,-1 1 1 0,2 1-3 0,-2 0-1 15,0 0 3-15,3-1 1 0,-4 4-6 0,-1-1 4 16,0 1 6-16,2 3-2 0,-3-2 6 0,2 3 2 16,-4-1 4-16,1 1 6 0,-3-1 3 0,4 1-6 15,-4 0-4-15,2-1 1 0,-1 0-7 0,0-3 3 0,-2 5-1 16,0-4-1-16,0 2 1 0,-3 0-5 0,2-1 1 16,-1-1-2-16,-2 2 3 0,-1 0 0 0,-1 0-4 0,-1-1-1 15,1 3 0-15,-2-1-1 0,-1-1 5 0,-1 2-2 16,0 1-2-16,0-1 3 0,-1 3 1 0,-1-3-7 15,2 3 1-15,-2 0 3 0,-1 1-7 0,1 1 0 0,-1-1-2 16,-1 2-6-16,0 0-6 0,0 3-7 0,-2-2-8 16,1 2-13-16,0 1-6 0,-1 1-19 0,2 0-23 15,-3 1-21-15,6-1-18 0,-1 1-22 0,-2 1-24 0</inkml:trace>
  <inkml:trace contextRef="#ctx0" brushRef="#br0" timeOffset="283245.2312">22247 5884 276 0,'-1'-2'4'15,"1"2"16"-15,-4-3 12 0,3 3 7 0,-1-1 11 0,-2-1 11 16,2 0 4-16,1 0 16 0,-3 2 14 0,3-1 0 15,-1 0-6-15,1 0 5 0,1-1 3 0,0 2-3 16,0-2 3-16,0-1-17 0,1 1-23 0,-1-1-12 0,0 0-7 16,2-1-13-16,-2-1-15 0,1 1-9 0,1-4-2 15,0 3 2-15,-1-2 8 0,-1 2-2 0,4-2 9 16,-2 2 3-16,-2-2 3 0,3 0 7 0,-1 1 9 0,0 1-7 16,-1-2-5-16,2 1 1 0,-1-2-8 0,0 0-1 15,2 2-5-15,0-2-4 0,-1 1-16 0,3-1 6 16,0 1 1-16,-1-3-2 0,1 1 4 0,4 2-5 0,-4-3 1 15,2 1-2-15,0-1 10 0,1 0-8 0,-1 2 2 16,0-1-1-16,0-1 1 0,1 3 6 0,-1-2 3 16,-1 3-1-16,-1-1-5 0,0 0 9 0,-1 2-6 15,1 0 3-15,1 0-3 0,-1-1-6 0,0 2-2 0,1 0 2 16,-1-1-2-16,2 1-3 0,1-2 3 0,3 2 0 16,0-1-6-16,2 0 5 0,1 1-2 0,4-2-2 0,-2 1-4 15,5 1 2-15,0-1 5 0,0 0 0 0,-1 2-1 16,1-1-3-16,3-1 4 0,2 2 4 0,-2 1 7 0,0-1-6 15,3 1-2-15,0 0-3 0,1 1 3 0,-1 1 6 16,2 0-2-16,-1 1-2 0,1 2-1 0,-4-2 4 16,3 4-4-16,-1-2 3 0,-1 2 1 0,1-1-5 15,-2 2-1-15,1-1 1 0,0 1 0 0,-2 0-4 0,0 0 7 16,-3 2-8-16,-1-3 5 0,1 4-3 0,-2-2-1 16,1 1-2-16,-2 0 4 0,0 0-4 0,-3 0-4 15,3-1 9-15,-3 0-2 0,1 3 1 0,-2-3-1 0,0 0 4 16,-2-2-6-16,-1 3 8 0,0-3 1 0,-3 2-3 15,2-2-3-15,-5 0 4 0,2-1 3 0,-3-1-5 16,1 2-3-16,-1-2 3 0,-2-2-5 0,0 2-4 0,-1 0-6 16,0-2-7-16,-1 0-7 0,-1 1-4 0,0-2-3 15,0 0-13-15,0-2-14 0,-1 2-13 0,1 0-13 16,-4 0-22-16,3-1-28 0</inkml:trace>
  <inkml:trace contextRef="#ctx0" brushRef="#br0" timeOffset="283763.2956">23489 5397 391 0,'-4'-5'26'0,"0"5"21"0,2-2 12 15,0 0 13-15,2-1 4 0,0 3 3 0,0-2 10 0,4 2-6 16,-4 0-31-16,2-1-17 0,-2 2-16 0,3-1-14 15,-1 0-1-15,-1 0-13 0,-1 2-12 0,0-1 9 0,2-1-1 16,1 0-1-16,-1 2 0 0,0-2 1 0,1 4-5 16,2 1 11-16,-1 1 4 0,2 1-4 0,2 2 1 0,2 0 2 15,-1 1 1-15,4 2 6 0,-2 0 1 0,5-1-2 16,-2 3 4-16,3-2 6 0,0 2-4 0,1-2 1 16,1 1 5-16,0 2-13 0,2-1 7 0,-1-2 0 15,1 2-7-15,-1 0-2 0,2-3 3 0,-2 0 0 0,0 2-2 16,-1-1 9-16,-1 0-9 0,0-3 0 0,-5 4 1 15,4-4-3-15,-2-2 4 0,0 3 3 0,-2-3-9 16,1 1 0-16,-1-3 7 0,-1 0-1 0,0 0-1 16,-3-3 2-16,0 2-4 0,-2-1-3 0,-2-3 6 0,-1 2 2 15,-2 0-5-15,1-2 2 0,-1 1 1 0,0-1 3 16,-2 2 0-16,1-2-5 0,-2 1 0 0,1 0-1 16,0-1 2-16,0 1-1 0,-4-1-4 0,4 0-4 0,0 0 2 15,-1 0 12-15,-1 3-3 0,0-2-2 0,-1 2-5 16,-2 1 7-16,1 1 7 0,-6 0-5 0,2 1 3 15,-3 1-4-15,0 0 2 0,-1 0-1 0,-4-2 3 16,3 3-11-16,-4-4 2 0,4 1 7 0,0 0-3 0,-1 2-7 16,0-4-1-16,2 2 5 0,-1-1 4 0,5 0-6 15,-5 0-3-15,4 1 2 0,1-1 0 0,-2 0 2 16,2 0-8-16,0 0-14 0,2 1-12 0,-3 0-17 0,1-1-11 16,1 2-25-16,-2-1-29 0</inkml:trace>
  <inkml:trace contextRef="#ctx0" brushRef="#br0" timeOffset="302977.2071">25802 9144 576 0,'0'0'1'0,"0"-1"7"15,0 1 2-15,0 0 6 0,0 0-2 0,0 0-2 16,-2 0 1-16,2 0-3 0,0 0 0 0,0 0-10 0,0 0 5 16,0 0-9-16,0 1 1 0,2-1 2 0,-2 0 0 15,0 0 2-15,0 0 4 0,0 0-2 0,0 0-10 16,0 0 5-16,0 0 4 0,0 0-3 0,0 0 7 0,0 2 7 16,0-2 2-16,0 0 16 0,0-2 0 0,0 4 5 15,0-2-2-15,-2 0 13 0,2 0-10 0,0-2-4 16,0 4-6-16,0-2-12 0,0 0 0 0,0 0-2 0,0 0-3 15,0 0-11-15,0 0 4 0,0 0-3 0,0 0-2 16,0 0-1-16,0 0 4 0,0 0-14 0,0 0 7 16,0 0 1-16,0 0-1 0,0 0 1 0,2 0-5 0,-2 1 4 15,0 0-6-15,0-1 8 0,2 0-6 16,-1 0-4-16,-1 0-10 0,4 2-4 0,-3-1 2 0,2-1-4 16,-1 0 0-16,2 2 4 0,-1-2 1 0,2 3 1 15,-2-2 17-15,2 2 1 0,0 0-2 0,4-1 10 0,-1 2 3 16,0-4-7-16,0 5 7 0,3-2 2 0,-3-3-10 15,2 5 1-15,-4-3 2 0,5 0-3 0,-3-2-1 16,0 3 3-16,1-1 0 0,-1 0-2 0,4-1-2 0,-5 2 7 16,3-2 4-16,-1 0-6 0,-4-1-1 0,4 2 3 15,-2 0-8-15,-1-2 6 0,-1 0 8 0,0 0-8 16,-4 1-1-16,4-1 1 0,-4 0 8 0,-1 0-1 0,2 0 5 16,-2-1 1-16,0 1-10 0,-2 0 15 0,2 0 2 15,0 0 2-15,-1 0 3 0,-1 0 3 0,-1 0 4 16,3 0 2-16,-1 0 11 0,-1 1-8 0,-1-1-7 0,3 0 4 15,-2 0-10-15,1 0-4 0,-3 0-11 0,1 0-4 16,-2 0-6-16,-4 0-3 0,1 2 5 0,0-2-6 16,-6 0 9-16,1 2-4 0,1 0 4 0,-6-1-4 15,1-1 6-15,1 0 1 0,-1 3-3 0,1-2-3 0,-3-1-5 16,5 3 1-16,-2-3 6 0,2 0-1 0,3 0-5 16,1 0-3-16,2 3 4 0,2-3-15 0,0 0-15 15,4 0-13-15,-1 0-24 0,3 0-6 0,2 2-6 0,-1-4 1 16,4 2 1-16,-2 2 14 0,2-2 16 0,1 0 17 15,2 0 20-15,1 2 4 0,2-1 8 0,2 1-6 16,0-2 2-16,0 0 1 0,0 3 0 0,2-3-7 0,0 0 3 16,0 1 4-16,1-1-4 0,-2 0 9 0,2 0-13 0,-2 3 7 15,0-3-4-15,0 3 9 0,2-1-1 16,-2-2-2-16,-1 0 0 0,0 2 3 0,-2-1 10 0,1-1-8 16,-4 0 4-16,-1 1-6 0,-2-1 2 0,-1 0 8 15,-2 0 2-15,-2 0 4 0,0 0 10 0,0 0 17 16,-2-1 3-16,-1 0 10 0,2 1-6 0,-1 0-11 15,0-2 6-15,-1 2-15 0,0-2-31 0,1 2-33 0,-4-3-9 16,-2 3-33-16,2 0-18 0</inkml:trace>
  <inkml:trace contextRef="#ctx0" brushRef="#br0" timeOffset="303641.6567">26502 8477 420 0,'0'-1'9'0,"0"0"8"15,0-1 6-15,0 2 11 0,2 0 6 0,-2 0 6 16,0 0 9-16,0 0 11 0,0 0-4 0,0 0-3 16,0 0-3-16,3 0-9 0,-3 0 0 0,3 0-5 0,-1 0-7 15,-2 0-3-15,2 0-2 0,-1 0 4 0,3 0-7 16,-4 0 3-16,4-3-4 0,-1 3-3 0,2-5 2 16,1 1-15-16,-1 1-5 0,7-2-3 0,0-2-1 0,3 1-2 15,3 1-9-15,2-3-3 0,2 3-2 0,2 1 3 16,3 0 6-16,0 0-18 0,1 1 13 0,1 3-1 15,-1-2 4-15,-1 0 9 0,3 2-7 0,-3 0 6 0,-2 0-1 16,1 0 12-16,-1 0-8 0,0 0 9 0,0 2-5 16,-1 0-3-16,-1-2 4 0,0 0 0 0,-1 4 1 15,0-1 1-15,-1 0 0 0,-1 0-5 0,-1-1-1 0,-1 2-3 16,-1 0 7-16,-1-1-4 0,-2 3-13 0,1-2-28 16,-2 1-30-16,0 0-36 0,0 0-31 0</inkml:trace>
  <inkml:trace contextRef="#ctx0" brushRef="#br0" timeOffset="308514.9404">21115 6027 324 0,'0'0'17'0,"0"0"4"0,0 0 9 15,0 0 12-15,0 0 8 0,0 0 10 0,-10-1 10 0,10 1-7 16,0 0-1-16,0 0-6 0,0 0-10 0,0 0-14 16,0 0-7-16,0 0-8 0,0 0-12 0,0 0 11 15,0 0 3 1,-9-19 13-16,9 19-14 0,-12-29 11 15,12 25-12-15,0 0 3 0,0 2 6 0,0-2-8 16,-3-1-1-16,3 3 1 0,0-2 2 0,0 0-7 16,0 1-1-16,0-1-6 0,3 1-7 0,-3-2 4 15,0 3-1-15,0-2 3 0,0 1-3 0,0-2 4 0,1 2-6 16,-1 1 1-16,0-2 14 0,0 1 3 0,0 1 0 16,0-1-2-16,0 3 0 0,3-7 2 0,-3 4 10 15,2-1-1-15,0-1-15 0,-2 0-5 0,1 2-2 16,1-2 4-16,-1 1-1 0,1-4-5 0,0 3-7 0,-1-1-1 15,4 0 4-15,-3-1-2 0,1 0 6 0,1 0-5 16,-1 2 4-16,1-2 0 0,0 2 10 0,1-2 4 16,-1 2 4-16,-1 0 8 0,0 0 4 0,1 2 8 0,-1-2 6 15,-1 1-4-15,1 0-1 0,-3 0-11 0,4-1-3 16,-3 1-8-16,2 0-7 0,1-1-8 0,-3-1-4 0,2 2 2 16,2-1-6-16,-2 0 8 0,0 1-7 0,0-2-1 15,1-1 5-15,-1 3-2 0,2 0-5 0,-4 0 2 16,6-1-1-16,-5 0 1 0,3 0 5 0,0 0 2 0,-2 1-7 15,2-1 6-15,1-2 1 0,0 2-3 0,-1 0-1 16,2 1-4-16,-1-2 8 0,1 1-5 0,-2 0-1 16,3-1 0-16,-1 0 0 0,3 2 7 0,-1-2-4 0,0-1 3 15,3 3-14-15,-2-1 11 0,2-2 2 0,-3 2-9 16,3 0 6-16,-2 0-8 0,1 1 9 0,3-2-5 16,-2 1 10-16,2-1-7 0,-2 0-4 0,2 1 6 15,-2-1-5-15,1 0 3 0,-1 2 1 0,-1 1 0 0,1-2-5 16,0 1 1-16,-3-1 2 0,4 2-2 0,-4-2-2 15,1 1 1-15,1 2-3 0,-3-1 2 0,1 0 0 16,2-2 6-16,-1 5-1 0,3-4-2 0,-3 2 0 0,0-1-2 16,0 0 4-16,2 2 2 0,-2-2-6 0,-1 3 1 15,2-1-5-15,-3 0 8 0,0 1 6 0,1 0-3 16,-1 0-2-16,0 0-4 0,0 0 1 0,1 0-1 0,-1 1 6 0,-1 0-5 16,-1-1-5-16,0-1 5 0,1 2-3 15,-2-1 8-15,1 0 5 0,0 0-2 0,0 0-3 0,1 0 1 16,-1-1 6-16,2 2-10 0,-1-2 8 0,2 2-8 15,-3-2 8-15,1 1-12 0,-3 0 10 0,4 0-6 16,-5 1-1-16,0-2 7 0,1 2-2 0,-4-2 2 0,1 2-6 16,-1-1 12-16,0 0-9 0,0 0 14 0,0 0-3 15,-1 0 7-15,1 0 5 0,0 0-4 0,0 0-1 0,0-1 0 16,-2 1-1-16,2-1-7 0,-2 0-20 0,2-1-34 16,-1 1-49-16,-1 0-53 0,1-2-51 0</inkml:trace>
  <inkml:trace contextRef="#ctx0" brushRef="#br0" timeOffset="308963.2363">21772 5300 410 0,'0'0'19'0,"0"0"14"0,0 0 4 0,0 0 5 16,0 3 2-16,1-3 5 0,-1 0-7 0,3 0-6 0,-3 0-14 16,2 0-17-16,1 0-7 0,-2-3-6 0,1 3-8 15,-1 3-15-15,1-3 22 0,-2 1 6 0,3 0-11 0,1 1 6 16,0 1 7-16,0 0 0 0,2 1 6 0,1-1 9 16,3 2-16-16,-2-1 1 0,3 4 2 0,0-3 4 0,0 4-3 15,3-1-2-15,-2-1-8 0,0 2 7 0,-1 2 2 16,2-2 2-16,1 0 2 0,1 2-12 0,-3-2 6 15,-1 3 1-15,5-2 8 0,-5-1-7 0,0-1-2 0,0 1 2 16,-1-2-2-16,-2 1 8 0,-2-1-2 0,3-2-1 16,-4 0 0-16,-2 0-1 0,0-1 4 0,1-1-2 15,-4-1 0-15,1 1-5 0,1 0-2 0,-2-2 2 16,0-1-3-16,-2 3 4 0,2-3 0 0,0 0-2 0,0 2-3 16,-1-2 8-16,1 0-5 0,0 1-2 0,-2-1 12 15,0 4-8-15,1-3-2 0,-1 1 3 0,-1 1 6 0,0 1-9 16,-2 1 6-16,-1-2 1 0,4 1-9 0,-2 1 6 15,-3 0 3-15,4-1-2 0,-3 2-2 0,1 1 0 16,-3-2 0-16,5 0-7 0,-3 1-13 0,2-3-13 16,-1 0-25-16,1 1-30 0</inkml:trace>
  <inkml:trace contextRef="#ctx0" brushRef="#br0" timeOffset="309818.8221">22370 5311 352 0,'0'-1'7'0,"0"-2"5"0,0 0 1 16,0-1 10-16,0 4 22 0,0-1 4 0,0-2 0 16,0 1 4-16,-1-1 6 0,1 1 4 0,0-1 2 15,0 1-14-15,-2-3-12 0,1 2 4 0,1-2 6 0,0 3 2 16,0-3-11-16,-4 1 0 0,3 1 1 0,-1 0 9 15,2-1-3-15,-1-1-7 0,-4 2-2 0,4 2-2 0,-1-2-2 16,0 1-10-16,1 1-6 0,-1-1-2 0,-1 0-12 16,1 2-3-16,2 0-5 0,-3 0 0 0,2 0-4 15,-1 2-2-15,-1-2 2 0,0 2-3 0,-5 1 5 16,3 0-1-16,0 1 2 0,-3 3-9 0,-1 0 4 0,1 0 1 16,0 1-5-16,-2 1 5 0,1-1 4 0,1 1 1 15,-1 3 0-15,0-2-3 0,1 2-2 0,-1 0 5 16,3-1 0-16,-1 1-3 0,3-1-9 0,1 0-1 0,0-2 1 15,1 1 9-15,2-1-4 0,4-1 0 0,-3-1 1 16,2 0-1-16,1 0 5 0,1-2 3 0,0 2 1 16,0-1-2-16,0-2 3 0,0-1 2 0,1-1 1 0,0 2 4 15,1-4-4-15,-3 0-1 0,1 0-1 0,0 0 0 16,0 0 6-16,1 0-3 0,-1 0 1 0,-1-1-2 0,0-2 5 16,0 2 3-16,0-1-5 0,2-3-1 0,-2 3-1 15,3-3-2-15,-1-2 2 0,-1 2-1 0,3 0 2 16,0-2-6-16,-2 0 7 0,2-1 3 0,0 1-6 15,0 0 4-15,-2-2-4 0,1 1-1 0,-1-1 1 16,1 1-4-16,-2 1 0 0,0-2-2 0,2 1 9 0,-3 1-2 16,2 0-4-16,-3 1-2 0,2 1 6 0,-1-2 3 15,-1 6-11-15,0-3 7 0,-1 2-2 0,-1-1 4 16,2 1-5-16,-1 0 1 0,0-1 4 0,0 2-9 0,0-2 13 16,-1 1-7-16,1 1-4 0,1-1-3 0,1-1 11 15,-4 1-1-15,3 0-11 0,-2-1 10 0,-1 0-3 0,2 1 4 16,0 0-4-16,-1-1 2 0,-1 3 2 0,0 0 4 15,0 0-8-15,2-1 3 0,-2 2-7 0,0-1-5 0,-2 3 5 16,2-3-8-16,0 2-12 0,0-1 0 0,-1 1 6 16,1 3-3-16,-2-1 8 0,0 1 4 0,2 2-9 15,-3 1 13-15,2 1 7 0,-3 2-2 0,1 0 6 16,-2 2-6-16,3-1-4 0,-3-1-4 0,2 2 9 0,-1-1-2 16,1 0-3-16,3-3 2 0,-1 2-4 0,1-2 3 15,0-1 0-15,1 0 8 0,1-2-1 0,-1-2-3 0,3 3 3 16,-3-4-4-16,2-1 2 0,1 1 4 0,0 0-2 15,-1-1-22-15,0 0-13 0,2-1-15 0,-2-1-36 16,2-1-44-16</inkml:trace>
  <inkml:trace contextRef="#ctx0" brushRef="#br0" timeOffset="310548.3069">22298 5050 171 0,'-10'-4'0'0,"2"4"5"15,0-1-2-15,-1 1-2 0,1 0-1 0,0 0 7 16,0 0 4-16,-1 1 7 0,-1-1 4 0,2 3-1 15,-2-1 10-15,2-1 1 0,-4 4 4 0,2-1-11 16,-2 1 7-16,1 2 0 0,-5 1 3 0,4 1 1 0,-6 1-6 16,2 2 2-16,-2 0-1 0,0 2 0 0,-1 1-7 15,2-1-4-15,-1 3-8 0,3 2-7 0,-1-1 2 0,0 3-10 16,2-1-2-16,0 2 1 0,2 1-1 0,3-2-8 16,1-3 4-16,3 4-2 0,2-2-1 0,3-1 10 15,2-2-3-15,-1 2 4 0,4-2 4 0,2 0 5 0,0 0-3 16,3-2 7-16,0 1 0 0,2 0-5 0,-1-3 15 15,3 3-12-15,-1-4 2 0,0 2 0 0,2 0 7 16,-2-2-7-16,1-2 0 0,1-1 10 0,0-1-14 0,0 1 17 16,0-1-1-16,1-3-5 0,0-1-4 0,0 2 7 15,1-2-3-15,2 1-7 0,-1-3 6 0,-1-1-6 16,0-1-6-16,4 0 9 0,-3 0-3 0,0 0-8 0,3-1 3 16,-5-3 6-16,2 2-5 0,0-4 1 0,-4 1 5 15,3 1-6-15,-4-3 5 0,4 0-2 0,-4-1 6 16,2 0 3-16,-1-1 5 0,-3-1-7 0,1 0 1 0,1-2 2 15,-2 0-9-15,2-2 6 0,-2 1-2 0,1-3-14 16,1 1-4-16,1-2 3 0,-3 3-5 0,1-3-1 0,0 2 9 16,-1 1-4-16,-1-1-1 0,-1 1 1 0,1-1 1 15,-2 3 4-15,-2-2 3 0,3 2-1 0,-2 0-3 16,-1-1 7-16,-1 4-2 0,-2 0 3 0,1-2 12 0,0 5 3 16,-4-2-2-16,0-1-2 0,0 1-2 0,-4-1 1 15,3 1 1-15,-4-2-7 0,2 1-3 0,0-1-10 16,0-1 0-16,-4 1 5 0,2 0 1 0,-2 0-12 0,1-2 1 15,-2 2 3-15,-1-1 4 0,0-1-1 0,-2-1-4 16,1 3 7-16,-3-1-8 0,-2-2 14 0,0 3-6 0,-2 1 5 16,-3-1-11-16,1 3 5 0,-5-1 0 0,1 1-6 15,-3 1 10-15,0 1-9 0,-4 1 2 0,-2 0-3 16,-1 2-3-16,-4 1 4 0,1-1-3 0,-3 2-1 16,-3 2-8-16,3-1-4 0,-4 1 1 0,4 1-14 0,-1 1-21 15,1-2-19-15,2 4-17 0,4-1-22 0,1 1-24 16,2 2-19-16,2-1-25 0</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1T23:44:07.062"/>
    </inkml:context>
    <inkml:brush xml:id="br0">
      <inkml:brushProperty name="width" value="0.05292" units="cm"/>
      <inkml:brushProperty name="height" value="0.05292" units="cm"/>
      <inkml:brushProperty name="color" value="#FF0000"/>
    </inkml:brush>
  </inkml:definitions>
  <inkml:trace contextRef="#ctx0" brushRef="#br0">2949 4059 1348 0,'0'0'9'0,"0"-2"31"0,0 0 13 0,2 0 13 15,-2 2 8-15,0-1 3 0,1-1 10 0,-1 2 11 0,2 0-5 16,0 2-29-16,-2-2-4 0,0 1-11 0,1-1-4 16,-1 0-4-16,0 0-9 0,0-1-12 0,0 1-5 15,2-2-5-15,0 2-3 0,0 0-4 0,-2 0-4 0,2 0 2 16,-2 0 2-16,0 0-2 0,0 0 1 0,0 0-1 16,0 0-2-16,0 2-2 0,0-1 0 0,0-1-1 15,0 2-9-15,0 0 6 0,0-2-3 0,0 2 0 0,0 1-8 16,0-1 2-16,0 1 2 0,0 1 2 0,0 1 12 15,0 4-5-15,1 4 6 0,2 2 2 0,1 4 5 16,-1 2 5-16,0 1-4 0,2 3-5 0,0-1-3 16,1-2-2-16,-2-1 2 0,0-4-1 15,1-1 3-15,-2-3-8 0,2-1 5 0,0-1-5 0,-1-2 1 0,-1-4 4 16,2 0-8-16,-2-1-1 0,0-1-1 0,-1-3 5 16,3 0-2-16,-2 0 10 0,3 0-8 0,-3 0 2 0,3-3 5 15,1 3 2-15,-2-2-1 0,4 0 5 0,-3-3 4 16,4 0 3-16,1-1 14 0,-2-1 6 0,4-1 3 0,-1-3 7 15,1-3 3-15,4-1-2 0,0-2 5 0,3-4-9 16,-2-1-8-16,5-5-10 0,2-1 0 0,4-1-8 16,-1-4-3-16,5 0-1 0,1-2-18 0,1 0 1 15,-1 1-1-15,4 2 4 0,-3 1-3 0,0 4-2 0,-2 2-6 16,-3 1 1-16,0 4 8 0,-5 1 2 0,0 3-1 16,-5 4 3-16,0-2-6 0,-1 5 3 0,-5 0 9 0,-1 1-1 15,1 2-4-15,-4 0-1 0,0 1 3 0,-3-1-2 16,-1 4 1-16,-1-2-1 0,-2 1-1 0,1 2 0 15,-3-3 6-15,2 4-4 0,-3 0-1 0,1-3-2 0,1 3 2 16,-2 0 0-16,0 0-6 0,0-2-10 0,2 1-9 16,-2 1-10-16,0 0-10 0,0 0-26 0,-2 0-26 15,2-1-43-15,0-1-44 0,-2 2-36 0,1-2-60 16</inkml:trace>
  <inkml:trace contextRef="#ctx0" brushRef="#br0" timeOffset="6611.4514">7772 3693 915 0,'-8'-1'24'0,"3"1"23"0,-4-3 22 16,2 3 6-16,-2 0 16 0,-1-2 1 0,1 2 5 0,1 0 8 16,-2 0-17-16,-2 0-21 0,2 0-23 0,-2 0 1 15,0 2-14-15,0-2 3 0,-2 2 2 0,1-1 3 16,-3 2 4-16,2 1 0 0,0-3 3 0,-2 2-12 0,0 0 0 15,-2 3 0-15,0-1-6 0,-4 2-11 0,2 1-12 16,-3-1-2-16,-1 4-1 0,1 1 2 0,-1 0 0 16,0 1-1-16,-1 0 0 0,-2 3 2 0,-1-1 5 15,-1 3 4-15,-1-1 6 0,0 0 3 0,-5 2 0 0,2 0 0 16,0 1-1-16,-1 0-5 0,3 1-1 0,-2 1-4 16,3 2-7-16,0-2 1 0,3-1-2 0,2 3-5 15,3-3 1-15,1 2 0 0,3-2 0 0,1 1-2 0,1-1 0 16,2 0 0-16,3-1-1 0,0 0 0 0,0 0 3 15,3-1-1-15,0-1-3 0,0-1 2 0,2-2-5 16,3-1-1-16,0 0-18 0,1-4-26 0,-1-1-19 0,3 2-24 16,0-2-30-16,0-4-45 0,3 2-29 0,-1-5-40 15</inkml:trace>
  <inkml:trace contextRef="#ctx0" brushRef="#br0" timeOffset="7016.7229">6711 4042 1422 0,'-3'0'14'0,"3"0"14"0,0 0 2 0,0-1 0 16,0 2-2-16,-2-1-6 0,1 0-5 0,1 3 5 15,-2 1-18-15,2 4-16 0,-3-1-2 0,-1 5-3 16,-1 4 4-16,0 2 8 0,0 4 3 0,-1 0-8 0,1 2 4 16,0 1 4-16,1-2-2 0,2 1 1 0,-1 0-5 15,1-2 4-15,1 0-1 0,1-1 1 0,0-1 1 0,0 2-6 16,0-4 6-16,1-1 0 0,1-1 2 0,1-2-7 16,0-2 5-16,3 0 3 0,-3-2-6 0,4-2 8 15,1-1-7-15,-2 0-1 0,5-2 0 0,-3-1 9 16,2 0-7-16,2-2 3 0,1-2 1 0,2-2 1 15,0 1 8-15,4-4-5 0,0-1 7 0,1-1-7 0,4-1 2 16,-1-2 2-16,0-2 4 0,1 0-5 0,2 0-3 0,-2 2 3 16,0-2-5-16,-3 0 1 0,-1 2 1 0,-3 0-9 15,-4 1-6-15,0 4-13 0,-1-3-11 0,-4 1-28 16,-1 5-23-16,-3-2-28 0,1 0-43 0</inkml:trace>
  <inkml:trace contextRef="#ctx0" brushRef="#br0" timeOffset="7854.2956">8902 3595 1897 0,'-2'0'33'16,"1"0"26"-16,1-3 18 0,-2 2 20 0,2-1 16 0,-2 1 10 16,2 1 11-16,0 0 3 0,0 0-29 0,0 0-28 15,0 0-19-15,0 1-22 0,0 1-20 0,0-1-13 16,0-1-10-16,0 0-11 0,0 3-9 0,0-2 0 16,0 3 1-16,0 1 3 0,-3 6 0 0,0 3 2 0,-2 5 0 15,-1 2 8-15,0 5 1 0,-1 3 2 0,1 2-2 16,0 0 3-16,0-1 0 0,2-1 6 0,3-1-3 0,1-2-15 15,1-1-3-15,-1-1-18 0,5-3-19 0,0 0-39 16,-1-3-40-16,3-2-44 0,-1-3-38 0,1-2-30 16,2-1-38-16</inkml:trace>
  <inkml:trace contextRef="#ctx0" brushRef="#br0" timeOffset="8200.5335">9207 3621 1668 0,'0'0'27'0,"-2"0"18"0,2-1 20 0,-1 1 8 16,1 0 2-16,0 1 0 0,0-1 1 0,0 3-9 0,0-3-25 15,1 0-22-15,-1 2-23 0,0-2-11 0,2 3-3 16,-2 0-3-16,0 2 0 0,-2 1 11 0,1 1-4 16,1 4 3-16,0 0 0 0,-3 4 2 0,3-2 1 15,0 0 4-15,0 2-4 0,1-2-8 0,1 1-2 0,1-3-4 16,2-1-8-16,1 2-3 0,0-4-16 0,1 1-4 15,1-1 1-15,-1-4 7 0,0 3 5 0,1-4 3 16,0 0 12-16,-1-2 3 0,0 0 15 0,-1-2 3 0,-1 0 3 16,0 0 9-16,1-3-2 0,-3 0 9 0,0-1 1 15,2-1-2-15,-4-1 6 0,3 0 1 0,-1-2 2 16,-2-2-8-16,3 2-4 0,-4 1-4 0,0-2 0 0,0-1 3 16,0 1 1-16,-4 0 2 0,1 1-4 0,-2-1-5 0,2 2 9 15,-3-2-13-15,0 1 3 0,-1 1 2 16,1-1-14-16,-2 4-21 0,0-2-28 0,0 1-26 0,2-2-42 15,0 0-33-15,-1 4-38 0</inkml:trace>
  <inkml:trace contextRef="#ctx0" brushRef="#br0" timeOffset="8606.7967">9335 3491 123 0,'4'2'17'0,"0"0"7"15,0-1 6-15,3 3 7 0,-1 1 4 0,2 2 3 16,-2 1 11-16,1 0-1 0,1 2-12 0,1 3-2 0,-3-1-4 16,1 2 1-16,-1 4 3 0,-1-4-3 0,2 1-7 15,-3 2 2-15,1-3-3 0,-2-2-12 0,0 2 3 16,-1-4-9-16,-1 0-11 0,1-2 3 0,-2-1-2 16,1-2-6-16,-1-2 2 0,2 1 8 0,-2-4 0 0,2 0 0 15,-2 0 5-15,0 0 5 0,0 0 18 0,0 0 29 16,0 0 20-16,0-3 20 0,0 3 14 0,-2 0 1 0,4-4 1 15,-4 1-8-15,2-2-16 0,0 0-20 0,0-2-28 16,0-1-22-16,0-1-20 0,0-1 3 0,2-4 4 16,-2-1 0-16,1-2-4 0,3 1-7 0,0-4-3 0,1 3 6 15,1 1 0-15,-1-1 1 0,1 2-11 0,3 0 3 16,-1 2-2-16,0 1 9 0,3 0 5 0,-1 1-4 16,0 2 4-16,2 1-6 0,-4 2 2 0,2 0-4 15,-1 3 0-15,-5 1-6 0,3 0 0 0,-2 4-3 0,-2-2 0 16,-1 3-1-16,1 2 5 0,-2-1-1 0,4 4 5 15,-2 1-2-15,0 3 3 0,2 0 4 0,-2 1 0 16,4 4 3-16,-3 1-10 0,2 2-34 0,-1 0-53 0,-2 1-46 16,1 0-50-16,-1 0-37 0</inkml:trace>
  <inkml:trace contextRef="#ctx0" brushRef="#br0" timeOffset="9109.1304">10036 3256 1274 0,'-1'-11'35'0,"-3"3"39"0,-1-4 9 0,0 4 22 16,-2 3 6-16,1-2 11 0,-1 4 10 0,2 0-6 16,0-1-26-16,2 4-37 0,-1 0-15 0,1 0-25 0,0 1-11 15,1 1-9-15,2 0-9 0,-1 3 3 0,-3 3-9 16,2 4-4-16,-1 1 8 0,-1 4 5 0,0 3 4 15,-1 4-4-15,0 0 1 0,0 2-3 0,1 0 4 0,1 0-2 16,-1-2 6-16,3 2-5 0,1-4 0 0,0-2 2 16,1 0-2-16,3-3 2 0,-1-1 2 0,3-3-1 15,-1-4-9-15,-2 0-7 0,5-1-10 0,-3-2-10 0,0-2 1 16,0-3 5-16,2 0-11 0,-2-1 10 0,1-2-4 16,1-1 12-16,-2-2 7 0,3-2 2 0,1-2-2 15,0-2-6-15,2 0 2 0,-3-1-14 0,2-5 0 0,-1-1-12 16,2 0-9-16,-3-7 0 0,1 1-9 0,1-3-5 15,-4-3 0-15,1-3 11 0,2-3 4 0,-4 1 9 16,-1-2 14-16,0-2 13 0,-4 0 17 0,1 5 29 0,-2 4 35 16,-3 1 17-16,1 3 29 0,0 2 17 0,-3 5 3 15,0 2 19-15,2 7 9 0,0 0-16 0,0 3-26 16,3 2-19-16,-1 3-31 0,1 2-23 0,1 2-10 0,0 0-30 16,1 1-15-16,1 0-9 0,-2 1-7 0,0 4 5 15,0 4 1-15,1 0 6 0,-1 5 6 0,0 2 10 16,2 3 1-16,0 2 4 0,-2 1 6 0,1 1-5 15,2 1 1-15,1 0-28 0,0 1-15 0,-2 2-39 0,2 1-49 16,0-3-35-16,0 1-32 0,3-2-19 0,-2-2-25 16,2-4-4-16,1-3-7 0,2-7 13 0</inkml:trace>
  <inkml:trace contextRef="#ctx0" brushRef="#br0" timeOffset="9358.2978">10436 3005 1798 0,'2'-3'13'0,"0"1"9"16,-2-1-1-16,1 3-7 0,-1 3 2 0,0-1-6 0,0 0-1 15,2 3 1-15,-2 0-14 0,2 4-7 0,-2 1 1 16,3 3 10-16,-2 4-4 0,3 1 6 0,-1 2 3 16,1 4 3-16,1-2 3 0,0 2 0 0,-2 1-7 0,2-2-42 15,3 0-5-15,-2-2-9 0,-2-1-22 0,3-3-11 16,-1-3-14-16,1-2-21 0,-1-4 2 0,-3-4 44 15,2-1 2-15,-4-2 11 0,1-2 21 0,1-3 9 0,2-2 9 16,0-4 13-16,1-2-1 0,2-2-19 0,0-1 0 16,2-5-15-16,2-2-24 0,-3-2-30 0</inkml:trace>
  <inkml:trace contextRef="#ctx0" brushRef="#br0" timeOffset="9522.4088">10805 2576 1507 0,'6'-17'46'0,"-4"4"36"0,1 4 20 0,-1 5 4 16,-4 3-1-16,2 1-2 0,0 1-7 0,2 1-1 15,-2 0-46-15,0 0-39 0,0 5-20 0,-2 2-3 16,0 5 2-16,1 1-3 0,-2 6 5 0,-1 4 8 0,1 4-6 16,0 4 4-16,1 3 0 0,-1 3-6 0,2 3-2 15,1 4-42-15,0 1-45 0,-3 2-48 0,1 2-39 16,1 0-46-16,-1-3-32 0,2 0 0 0,2-6-2 0,-1-8 41 16</inkml:trace>
  <inkml:trace contextRef="#ctx0" brushRef="#br0" timeOffset="9995.7285">10628 3067 1057 0,'-16'5'29'0,"0"-1"21"0,5-1 18 0,2-2-1 16,2-1 6-16,3 1-4 0,0-1-13 0,4 0-3 15,2 0-35-15,0 0-23 0,1 0-15 0,2-1 0 0,0 0-12 16,5-2 9-16,0-1 10 0,4-1 0 0,4-2-2 0,0-1 6 16,3-3-8-16,4 1 1 0,1-4 9 0,0-1-7 15,3 1 1-15,-2-2 4 0,-2 0 6 0,2 3-6 16,-6 0 5-16,1 0 4 0,-4 4-4 0,-3 1-3 16,-1 3 7-16,-6 0-2 0,-2 3-4 0,-3 2 4 0,1 0-2 15,-4 3-2-15,0-1-1 0,-4 3 5 0,4 0-5 16,-3 4 5-16,2 1 0 0,-1 2 7 0,-1 3-5 15,1 2-1-15,0 1 2 0,1 0 2 0,-1 1 5 0,1-2-6 16,1 0-2-16,0-2 2 0,1-1 1 0,1-2 0 16,-1-2-3-16,1-3 4 0,0-2-7 0,1 1 3 15,-1-5 1-15,1-1-3 0,-2 2 4 0,1-4 1 16,1 2 10-16,-1 0 1 0,1-3 5 0,3-3-2 0,-1 3 8 16,0-4 3-16,4-1-3 0,2-1 4 0,2-1-13 15,2-2-8-15,1 0 0 0,3-2 5 0,1-1-4 16,2-2-11-16,-1 0 4 0,0 2-10 0,1-2 8 0,-1 3-4 15,-3-1-4-15,-1 3-7 0,-4 3 1 0,-1 4 5 16,-6 0-8-16,-1 4 12 0,-3 1-5 0,-1 0 9 0,-2 1 0 16,1-1-3-16,-4 2-7 0,4-2-16 0,-1 0-34 15,-1 0-40-15,2 1-35 0</inkml:trace>
  <inkml:trace contextRef="#ctx0" brushRef="#br0" timeOffset="10977.0258">11358 2167 675 0,'-18'-16'13'16,"0"-1"15"-16,-3 0 5 0,-5 5 6 0,0-1 0 0,-4 3 8 15,-5 3-5-15,1-1 8 0,-3 1 3 0,-3 1-6 16,-2 3-5-16,2 0 4 0,-1 3 6 0,-3 0-5 16,4 3 5-16,-2-3 12 0,1 5-6 0,0-1-1 0,-2 3 5 15,2-1-3-15,-2 1-9 0,-3 0 1 0,0 2 2 16,-2 1-17-16,-4 0-8 0,2 2 0 0,-2 0-6 0,-1 0-6 15,2 0 6-15,-3 3-1 0,2-3-1 0,0 1 3 16,3 0-3-16,0 0-5 0,1-1 9 0,1 1-5 16,0 1-1-16,1 2-1 0,0-1 4 0,2-1-6 0,-4 6 1 15,4-3-2-15,-3 5-8 0,1-1 3 0,0 2 6 16,0 1-7-16,-1 2-2 0,2 3 1 0,0 0-2 16,2 1 4-16,1 3 8 0,-2-2 10 0,2 1-3 0,1 0 15 15,3 1 1-15,0-1 4 0,0 0 2 0,2-2 0 16,-1 1-7-16,6-3-14 0,-1-1-2 0,4-1-13 15,-1 2-3-15,4-3-5 0,1-1 1 0,-1 0-2 0,6 1-1 16,0-1 0-16,1 2 2 0,3 1 4 0,4 2-5 16,-2 1 2-16,4 3-3 0,-1 3-3 0,3 2 3 15,3 2 4-15,-1 1-1 0,1 3-3 0,0 2-1 16,3 0-4-16,1 3 0 0,3 1 2 0,0 1 0 0,5 0-3 16,0 2 2-16,1-2 1 0,4-1 3 0,3-1 0 15,1-3 4-15,1 0-2 0,2-3-4 0,-1-2-1 16,2 0-3-16,-1-4 1 0,0-1 0 0,0-4 4 0,2 0-9 15,0-3 5-15,-3-3 2 0,3-2 0 0,-2-2-1 16,1-1 3-16,1-1-2 0,-1-1-5 0,1-4 13 16,-1 0-8-16,4-3 3 0,0-1 4 0,-1-2 2 0,2-1-6 15,0-2 6-15,3-2 4 0,2-2-10 0,1-2 4 16,2-2 5-16,3-2-3 0,1-3 1 0,3-3 1 16,1-1-5-16,3-1 1 0,2-2 5 0,1-1-2 0,-1 1-13 15,3-3 3-15,0 0-1 0,2-1 8 0,3 0-1 16,-2-2-3-16,3 1 3 0,3-2 0 0,4 1 6 15,0-4-4-15,2-1 0 0,1 1-4 0,-1-2-2 0,1 0-2 16,1-5 0-16,-1 2-7 0,0-1 3 0,-4-2 1 16,1 0 3-16,-1-2-3 0,-2 1-6 0,-2-3-2 15,1-1-14-15,-2-1-6 0,-2-1-21 0,-1-2-20 0,0-1-15 16,-4-3-21-16,-2-4-16 0,-3 1-7 0,-3-3-4 16,-3-5 4-16,-4 1 5 0,-3-1 19 0,-2-4 12 15,-7 2 21-15,3 1 22 0,-4 0 16 0,-6 1 15 0,1 2 21 16,-6 2 19-16,0 3 20 0,-3 3 35 0,-5 0 20 15,-1 5 12-15,-5 4 10 0,-2 2 10 0,-3 5 12 0,-1 1 1 16,-4 2-9-16,-1 1-19 0,-2 2-12 0,-1-1-6 16,-1 2-7-16,-4-1-9 0,1 1-17 0,-2 2-1 15,2-1-3-15,-4 0-12 0,0 0-7 0,1 1-2 0,0-1-3 16,-3 1-4-16,0-1-7 0,-1 2-9 0,-2-1-6 16,-4 1 0-16,3 0 0 0,-7 3-3 0,4 0-6 15,-5 3 1-15,3-1 1 0,-2 6-1 0,-4 1-4 16,2 3 0-16,-1 1 3 0,-3 4-4 0,-1 0 9 0,0 3-8 15,0 2 1-15,-4 2-11 0,5 2-13 0,-5 1-38 16,2 0-38-16,2 4-37 0,1 0-62 0,-2 1-50 16,3 2-50-16</inkml:trace>
  <inkml:trace contextRef="#ctx0" brushRef="#br0" timeOffset="71977.0791">13144 9533 566 0,'0'-5'14'0,"0"2"17"16,2-4 19-16,-2 4 23 0,0-1 13 0,1 1 11 16,-1-1-3-16,0 1 11 0,0-1-3 0,0 0-9 15,4 0-7-15,-3 1 1 0,1-1-5 0,-2-1-2 0,2 5 11 16,-2-2-19-16,1 1-7 0,2 1-14 0,-3 0-6 15,0 0-30-15,0 3-12 0,-3-3-10 0,2 4-7 16,1 0 4-16,0 0 1 0,0 4 9 0,-2 1-5 0,2 3 9 0,0 5 1 16,0 3 1-16,-3 3 1 0,1 2 8 15,0 3-2-15,-2 1-3 0,0 0-3 0,1-1-3 0,-2-2 6 16,1 0-2-16,1-3-3 0,1-4-6 0,1-2 0 0,1-1 1 16,1-5-2-16,1-2 4 0,-1-1 0 15,4-4-2-15,-2 1 3 0,0-3 0 0,4-1 1 0,-1-1-2 16,5-3 2-16,2-2-3 0,0-2-3 0,7-1 2 15,3-6 4-15,4 2 0 0,3-5 2 0,2 0-1 16,1-2-4-16,4 1 6 0,1-1 3 0,1 0-7 16,4-1-2-16,-2-1 1 0,3 1-12 0,1-1 9 0,2-1-2 15,0-2-6-15,2 0 2 0,-2-3 3 0,3 3-7 16,-5-2 7-16,1-2 8 0,2 2-8 0,-5 2 8 16,-5 2 3-16,-1-2-11 0,-4 7 12 0,-3 0 3 0,-3 5-6 15,-6 0-1-15,-4 4 3 0,-4 1-2 0,-2 3 1 16,-5 1 8-16,-1 0-7 0,-5 3 3 0,2-1 4 15,-2 1-7-15,0 0-11 0,-2 0-20 0,0 0-31 0,2-1-30 16,-1 2-43-16,-1 0-23 0,-1 2-28 0,-2 2-18 16,-2 2-17-16,-1 2-18 0</inkml:trace>
  <inkml:trace contextRef="#ctx0" brushRef="#br0" timeOffset="115303.2684">2317 13957 324 0,'0'-4'12'0,"-2"-1"4"0,1 3 11 16,-1-3 8-16,2 2 10 0,-2-1 13 0,1-1 11 0,1 3 17 15,-2 0-5-15,2-1 14 0,-1 0 2 0,1 1 0 16,-2 0-4-16,4-1-2 0,-2 3-2 0,0 0-18 16,0-1-3-16,0 1-15 0,1-2-9 0,1 2-3 0,-2 0 0 15,0-1-12-15,0 0-2 0,0 1 7 0,0 0-1 16,1 0-3-16,-1 0 0 0,0 1-4 0,0-1-10 16,0 1 5-16,2 1-16 0,-2-2-2 0,0 1-7 0,0 1-2 15,0 1-1-15,3 5 0 0,-1-2 6 0,4 4 0 16,-3 2 5-16,2 3-6 0,0 1 12 0,1 0-2 15,1 3-2-15,0-1-5 0,-2-1 1 0,0-1-1 0,1-2 0 16,-3 0 2-16,2-4-4 0,-1-1 1 0,0-1 0 16,1-4 4-16,-2-1 1 0,0-1-10 0,-3 0 6 15,3-2 2-15,-1 0 0 0,-1-2 9 0,-1 2 3 16,2 0 0-16,-2-4 5 0,2 1 12 0,1-4-4 0,1 0 4 16,1-2-4-16,-2-4-9 0,5-1-1 0,-1-2-1 15,3-2-10-15,-2 0 2 0,2-3-4 0,4 3-1 16,-3-5-4-16,3 1 0 0,-1 0-1 0,2-1 4 0,2-2-3 15,0 1-3-15,1-1-2 0,0-1-5 0,0 2 5 16,1 2 0-16,1 1 1 0,-5 0-3 0,3 3 2 16,-5 3 1-16,3 2 3 0,-5 1 2 0,-1 3-2 0,2 0 4 15,-4 2-6-15,-1 1-1 0,-3 1 4 0,2 0-2 16,-3 1 2-16,1 3 0 0,-4 0 3 0,0 0-6 16,0 1 0-16,0 0-9 0,0 1-10 0,-2-1-19 15,0 1-27-15,1 0-29 0,1 3-42 0,-2-1-36 0,-2-3-42 16,2 5-32-16</inkml:trace>
  <inkml:trace contextRef="#ctx0" brushRef="#br0" timeOffset="116223.888">4999 13293 1433 0,'-3'0'6'15,"-3"0"3"-15,3 0 5 0,-2 0-9 16,-2 0 3-16,1 0-3 0,-6 0 4 0,2 2 12 0,-1 0-3 16,-3 1 12-16,-2 1 7 0,0 1 18 0,0 1 4 15,-1 0 6-15,0 2-3 0,1-1-9 0,-2 3 4 16,4-1-15-16,-3 4-11 0,4-1-1 0,-4 4-10 0,4 1 8 16,-3 0 2-16,4 3-2 0,-4-3-5 0,3 4-6 15,0-1-2-15,1-3-1 0,1 3 3 0,-2-1-8 0,4 0-2 16,1-2-3-16,1 2 1 0,-2 0 9 15,4 0 0-15,2-3-11 0,-3 1-20 0,4 0-24 0,-3-3-16 16,1-2-38-16,1 3-30 0,-1-4-49 0,0 4-46 16,-1-5-40-16</inkml:trace>
  <inkml:trace contextRef="#ctx0" brushRef="#br0" timeOffset="116515.0856">4365 13743 1160 0,'-3'-10'28'0,"1"3"28"0,1-3 22 16,1 3 7-16,-2 2 9 0,-1 3-1 0,2 1 2 16,1 1-1-16,0 0-34 0,1 1-31 0,2 1-26 15,-3 1-10-15,0-1-8 0,2 2-2 0,-2 4 1 0,3 1 3 16,0 2 5-16,0 3 1 0,1 3 7 0,2 2 3 0,3 3 0 16,-2 2 1-16,1 0 0 0,0-2-1 15,1 4-1-15,-1-3 7 0,0 0-7 0,2-3 0 0,-1 1-6 16,0-4 4-16,-1-2-3 0,3-1-1 0,-1-4 2 15,-1 0-3-15,2-3-2 0,-1-2 4 0,1-2 5 16,3-1-6-16,-1-2 4 0,1-2 0 0,-1 0-4 16,4-3 5-16,2-3 3 0,0-1-5 0,0-2-2 0,0-1-11 15,3-4-20-15,-3 2-9 0,0-2-14 0,0 0-32 16,0-1-29-16,-3 0-28 0,2-1-31 0</inkml:trace>
  <inkml:trace contextRef="#ctx0" brushRef="#br0" timeOffset="119799.296">4920 15223 266 0,'2'-4'6'0,"-1"0"7"0,1 0-5 0,-2 1 3 15,2-1 10-15,-2 1 2 0,0 1 6 0,0 0 6 0,0 2-1 16,0-2-6-16,0 2 8 0,0 2-6 0,1-2-11 0,-1 2 3 15,0-1-11-15,0 3-8 0,2-4 1 0,-2 4-4 16,0 0-2-16,0 3 8 0,4 1-1 0,-2 1-2 16,-1 5 5-16,4 2 4 0,-3 3-1 0,3 0 5 0,-1 2-2 0,0-1-5 15,3 1 3-15,-2-1-3 0,0-6 4 16,0 2-13-16,1-3-2 0,-1-4-1 0,-2-2 4 16,5-1-5-16,-5-3 7 0,2-2 6 0,-2 2 4 0,0-3 14 15,-1 0 3-15,1-3 13 0,3 1 2 0,-3-3 12 16,3-2 3-16,2-1-5 0,2-6-4 0,4-2-10 0,1-4 1 15,5-1-14-15,2-4-10 0,0 1-7 0,2-1-8 16,1 2-7-16,0-1 4 0,1-1 13 0,-3 4-1 0,0 1 8 16,-1-1 1-16,-2 0 1 0,-2 0 6 0,1 0 2 15,-5 3-7-15,2-1-11 0,-2 5 2 0,-3-1-9 0,-3 2 1 16,0 4 1-16,-3 1-11 0,1 4 6 0,-3 0-1 16,-3 3 4-16,0 1-9 0,0 0-8 0,0 1-24 15,-2-2-33-15,1 2-25 0,1-1-43 0,-2 0-43 16</inkml:trace>
  <inkml:trace contextRef="#ctx0" brushRef="#br0" timeOffset="127875.7298">18182 5479 1171 0,'0'0'23'16,"0"-4"24"-16,0 3 27 0,1 0 16 0,1 1 7 15,0 0 5-15,-2-1 0 0,1 1 11 0,2-2-14 0,-3 2-16 16,2 0-16-16,-2 0-11 0,0 0-4 0,0-3 1 16,2 6 2-16,-2-3-15 0,0 0-9 0,0 0-4 0,0 0-12 15,0 0-11-15,1 0-1 0,-1 2-3 0,3-1-6 0,-3-1 5 16,0 0 1-16,1 0-8 0,-1 0 3 15,0 1 5-15,-1 0-5 0,1-1-2 0,-3 0 3 0,3 2 0 16,0 0-1-16,-1-2 5 0,1 0-10 0,0 3-1 16,-2-1-2-16,2 1 1 0,-2 0 2 0,-1 1 1 0,2 3 5 15,-3 3-1-15,3 4 15 0,-6 4 6 0,1 1-3 16,-2 3 4-16,4 1-7 0,-3-1-2 0,1-2-5 16,2-3-3-16,0-5-4 0,4-2-6 0,-1-1 4 0,2-2-2 15,-1-2 3-15,4 0 0 0,0-2-2 0,-1 0 2 16,0-1-3-16,2 0 6 0,-2 0 0 0,4-1-1 15,2-1 3-15,-1-1-3 0,1-1 1 0,4 0 2 0,0 0-1 16,2-4-3-16,3-1 2 0,4 0-6 0,0-1 4 16,5-3 4-16,-2 1 1 0,4-2-2 0,2-1 5 15,-1 2 0-15,4-2-4 0,2-1 9 0,2-1-4 0,1-1-2 16,2-1 0-16,2-1 1 0,2 0 1 0,3-2-4 16,1 0 2-16,-1-1 0 0,-1 1-6 0,-2-2 7 15,-2 4-7-15,-1-2 3 0,-3 3-1 0,-1-3 4 0,-5 6-5 16,-3-1 5-16,-1 2 1 0,-7 0-4 0,0 4 3 15,-5 1-3-15,-2 1 6 0,-7 2-7 0,-2 3 13 0,-3 1-6 16,-1 1 4-16,-2-2 0 0,0 2 6 0,-4 2-1 16,3-1-6-16,-2 0-5 0,1-1-26 0,2 0-36 15,-1 0-47-15,-1 1-56 0,2-1-62 0,-1 2-58 0</inkml:trace>
  <inkml:trace contextRef="#ctx0" brushRef="#br0" timeOffset="130757.6704">18953 6813 905 0,'-9'0'33'16,"2"0"33"-16,4-2 5 0,0 2 7 0,1 0-2 16,1 0 0-16,-2 1 2 0,6-1-2 0,-2 2-38 15,-1-3-35-15,3 2-7 0,1-2-6 0,-1 1 3 0,0-1 16 16,4-1 25-16,2-1 20 0,3-1 17 0,5-3 6 15,5 1 4-15,4-2-4 0,8-3 6 0,5-1-10 16,5-2-26-16,2 1-16 0,6-3-9 0,4 4 2 0,-1 0-5 16,2 1 5-16,-1 0-6 0,0 4-8 0,-4 1-3 15,-1 2-27-15,-7 1-39 0,-6 2-53 0,-3 1-53 16,-11 3-68-16</inkml:trace>
  <inkml:trace contextRef="#ctx0" brushRef="#br0" timeOffset="135667.9734">22685 8736 294 0,'0'-9'7'0,"2"0"16"0,1-2 11 15,1 2 18-15,0 0 7 0,-3 1 10 0,1 0 6 16,-1 0 13-16,3 0 0 0,-3 0-5 0,2 4 8 16,1-4-9-16,0 3 12 0,2-4 10 0,-1 4 13 0,-2-2-6 15,2 2 8-15,0-2 10 0,0 2-2 0,1 0 1 16,-3 2-9-16,0-1-11 0,0 2-13 0,1-1-7 0,-4 2-7 15,1-1-22-15,-1 2-16 0,0 0-12 0,-1 0-9 16,1 2-9-16,-2-1-7 0,0 1-4 0,1-1-12 16,1 1-4-16,-2-2-5 0,1 3 1 0,-3-2-1 0,4 4 3 15,-4 3 0-15,-1-1 6 0,0 7 2 0,1 1 5 16,-4 4 4-16,-3 1 1 0,1 3 1 0,-1 0-5 16,-1-1 4-16,0 1-11 0,4-6 0 0,-1 0-10 0,4-5-11 15,2 1 2-15,2-4-5 0,1-2-2 0,1-3-8 16,2-2 9-16,1 0 9 0,2-2 9 0,1-2 15 0,5 0 3 15,3-3 3-15,5-1 2 0,5-3 3 0,5-1 3 16,6-2-6-16,5 0-2 0,2-1-6 0,4-1-6 16,-1 0 0-16,3 1 1 0,-3 1 6 0,1 0-6 0,-2-2-2 15,0 2-1-15,-2 0 5 0,-3-1-1 0,-1 1 1 16,2-1-10-16,-4-1-11 0,0 0-6 0,1 0-1 16,-3 2-26-16,-1 0-23 0,-3 2-22 0,-1 1-37 0,-3 1-13 15,-5 1-34-15,-4 2-26 0</inkml:trace>
  <inkml:trace contextRef="#ctx0" brushRef="#br0" timeOffset="140757.4031">22974 5924 1380 0,'-3'-4'27'0,"-2"1"41"16,4-2 23-16,1 1 27 0,-3 2 18 0,3 2 9 0,0 0 18 16,3 0 7-16,-3 0-20 0,1 0-36 0,-1 2-17 15,0-2-27-15,2 0-14 0,-1 0-6 0,-1 0-22 16,0 2-8-16,2-2-8 0,0 1-5 0,-2 0-13 0,1 0 5 16,-1-1-13-16,2 0-1 0,-1 0-4 0,1 0 3 15,1 2-2-15,0-1 1 0,2 0 8 0,3 2 1 16,1 2 3-16,4-1-4 0,4 4 14 0,7 1-4 0,3 1-2 15,6 0-16-15,5-1-10 0,4 2-6 0,5-2-3 16,-1 3-3-16,1-4-9 0,-1 1-3 0,-2 1 7 16,-3-3 9-16,-3 2 12 0,-2-1-6 0,-6-1 10 0,-3 0 4 15,-6 0 0-15,-4-2 4 0,-4 0-15 0,-1 0 4 16,-7-3-8-16,-2 3 10 0,-1-2-4 0,-2 0 6 16,-2 1-1-16,-2 1 5 0,-3 4 7 0,-2-1 9 15,-2 4-4-15,-5 3-1 0,2 2 1 0,-5 2-5 0,-2 2-2 16,-1-1 6-16,0 2 5 0,-1 0-9 0,0 1 15 0,-1 0-1 15,2 0 0-15,2-3 3 0,1 1 3 0,2-3-6 16,2 1-2-16,1-5 7 0,5 0-8 0,1-3-4 16,3-2-20-16,-1-2-21 0,4-2-27 0,1-2-23 15,1 1-34-15,0-3-23 0,3 2-21 0,0-3-40 0,5 0-42 16</inkml:trace>
  <inkml:trace contextRef="#ctx0" brushRef="#br0" timeOffset="141247.7316">24206 6004 794 0,'0'0'22'0,"0"-1"13"0,0 1 19 15,-2 0 13-15,2 0 4 0,0 0 0 0,0 1 4 16,-1-1 0-16,1 0-30 0,0 0-14 0,-2 3-25 15,2-3-20-15,-2 5-4 0,1-1 1 0,-2 1 2 16,-4 3-6-16,-1 4 7 0,1 3 1 0,-1 2 5 0,-2 2 4 16,-1 0 0-16,3 3-5 0,0-1-5 0,3 1 6 15,2-2-2-15,0 0 1 0,6-2-2 0,2-3 11 0,0 0-5 16,1-1 4-16,2-4 0 0,5 0 3 0,-4-5 3 16,2-1-5-16,7-1 11 0,-3-2-6 0,1-2 4 0,5-2 6 15,0-4-2-15,-1 0 0 0,3 2 9 0,-2-5 20 16,-2 0 6-16,0-1 21 0,-5 0 14 0,0 0-4 15,-4-1 16-15,-2-3 16 0,0 0-2 0,-5 0-14 16,-2-3-12-16,-1-1-25 0,-3-1-12 0,-3 1-4 0,-2-4-26 16,-1 5-38-16,-4-2-20 0,-3 0-31 0,-4 3-35 15,-5 4-66-15,-5 0-71 0</inkml:trace>
  <inkml:trace contextRef="#ctx0" brushRef="#br0" timeOffset="141614.9785">21846 6242 314 0,'-13'2'10'0,"4"-1"16"0,-3 0 8 0,3 2 4 15,0-1 10-15,-3 3 3 0,2-2-4 0,1 4 1 16,1-2-4-16,4 2-32 0,-2 0-2 0,3 1 0 0,1-1-11 15,2 3-5-15,2 1 8 0,-1 2 5 0,7-1 9 16,-4 5 34-16,4-2 8 0,4-1 4 0,2 3 19 0,3 1 18 16,1-3 8-16,4 2 1 0,0 42-108 0,3-41-110 15</inkml:trace>
  <inkml:trace contextRef="#ctx0" brushRef="#br0" timeOffset="143170.0275">21768 6327 401 0,'-3'-3'9'0,"0"1"20"0,0 0 13 0,-2-3 20 16,2 2 11-16,-5 1 9 0,3-1 8 0,0 3 16 0,1-3 10 16,0 1-7-16,0 0 10 0,-1 2-10 0,2 0-3 15,2-1-10-15,1 1-8 0,0-1-16 0,0 2-17 0,0 0-18 16,0-1-25-16,1 2-15 0,-1-1-9 0,0 2-2 16,2-2 2-16,-4 3 4 0,1 2-3 0,-3 1 5 15,1 2 2-15,-3-1 6 0,1 6 2 0,-3-1 4 0,0 1 0 16,2 3-11-16,-1-3 7 0,3 0 2 0,-2-1-2 15,2 0 1-15,1-2-3 0,3-1-5 0,0 2-5 16,0-2 10-16,5 0 5 0,0-3-1 0,4 3 17 0,1-1 8 16,1 1 10-16,4-3 7 0,4 4 15 0,1-1-5 15,3 0-5-15,1 0-1 0,2 0-19 0,1 2-5 16,3 0-8-16,-2-1-4 0,0 0-8 0,1 1 1 0,-1 0-4 16,2 3 1-16,-2-4 1 0,1 3-4 0,-2-1 1 15,-1-3 1-15,0 2-3 0,-5 0 0 0,-3 1-5 16,1-4 2-16,-4 0 1 0,0 1 2 0,-4-2-3 15,-3 0 1-15,1-2-3 0,0 3-2 0,-5-2 5 0,0 1-5 16,0 0 4-16,-2 0-3 0,1 0 2 0,2-1-2 16,-5 1 1-16,1 2 6 0,1-1-2 0,-2 0 8 0,-2 0-11 15,2 0 7-15,-1-2-3 0,-4 2 3 0,2-1 3 16,-3-1-4-16,-1 1 2 0,-1-1-6 0,-3 0 0 16,-1-2-27-16,-6 3-27 0,-1-4-47 0,-1-1-42 15,-4-1-50-15,-3-2-83 0</inkml:trace>
  <inkml:trace contextRef="#ctx0" brushRef="#br0" timeOffset="143456.2162">21806 6302 986 0,'-4'-7'32'0,"0"3"24"16,1-2 22-16,3 2 20 0,-1 1 3 0,1 2-2 0,0-1 8 16,1 2-8-16,2 0-24 0,-1 0-30 0,1-1-27 15,0-2-11-15,3 1 0 0,1-1-2 0,1-2-5 16,3 1 9-16,5-2-6 0,0 0 5 0,7-2 11 0,2 2-5 16,5-2-4-16,2 1 5 0,0-1-4 0,1 3 3 15,0-2-6-15,2 2 4 0,-1-2-3 0,-2 2-7 16,-2 2 3-16,0-2-4 0,-2-1 0 0,-3 3-16 15,-2-2-22-15,-2 2-25 0,-5 3-45 0,-2-1-40 0,-3 0-51 16</inkml:trace>
  <inkml:trace contextRef="#ctx0" brushRef="#br0" timeOffset="144123.6642">21773 7420 695 0,'-16'6'3'0,"2"-4"-3"0,8-2-1 16,4 0-5-16,0 0-5 0,2 1 1 0,2 1 14 15,5-1 17-15,2 2 23 0,2-2 31 0,8 0 21 16,0 1 20-16,9-1 27 0,7 0 22 0,9-2 2 0,4-2-10 15,7 2-6-15,8-3-18 0,4 0-15 0,5 1-9 16,3-4-25-16,4 0-14 0,4-1-11 0,3-1-8 16,4-3-16-16,3-2-9 0,7-1-12 0,3 0-4 0,0 0 3 15,2-1-14-15,-2 1-1 0,4 1 4 0,-4 1-5 16,1 1 1-16,-6 0 7 0,-3 3-4 0,-3-1-4 16,-2 5 9-16,-5-2-7 0,-7 0-10 0,-5 4 4 0,-5-2 0 15,-7 2 4-15,-4 1 1 0,-5 0 2 0,-7-1-1 16,-1 1 4-16,-8 2 8 0,-6-2-8 0,-5-1 3 15,-5 3 0-15,-6 0 1 0,-6 0 2 0,-2 0 1 0,-3 0 0 16,-3 0-5-16,-3 0 5 0,1 0-16 0,1 0-17 16,-1 0-22-16,-1 0-37 0,1 0-44 0,-1 0-36 15,0 0-34-15,-3 3-40 0,0-1-39 0</inkml:trace>
  <inkml:trace contextRef="#ctx0" brushRef="#br0" timeOffset="145509.5987">20411 6993 675 0,'4'-2'28'0,"-1"-2"15"0,0-1 28 16,-3 5 24-16,2 0 10 0,-4-1 6 0,2-1 17 0,0 2 11 15,0-1-14-15,-1 2-8 0,-1-1-19 0,2 0-10 16,0 0 2-16,0 0-3 0,0 0-8 0,0 0-7 15,-1 0-9-15,1 0-8 0,-2 2-4 0,-1-1-10 0,3-2-12 16,-1 1-6-16,-1 0-10 0,-1 0-5 0,-2 1-6 16,-1-1-5-16,-7 3-4 0,-1-1-2 0,-7 4-5 15,-1 0 1-15,-7 5-2 0,-2 0 1 0,-3 1 5 16,-3 3 6-16,2-1 1 0,-3 3-3 0,3-2 7 0,0-1 5 16,0 2 4-16,1-3 2 0,3 2-4 0,-3-1-2 15,1-2 0-15,2 2 0 0,0-3-3 0,1 3 1 0,2-2-4 16,1-2 2-16,4 0 0 0,-2 1 3 0,4-1-5 15,0-1 2-15,3 1-3 0,1 0 2 0,3-3-5 16,-2 1 3-16,3 0-3 0,1 1-1 0,2-4 4 0,-1 4-5 16,2-4-6-16,3 1-26 0,-1-2-10 0,2 1-40 15,-1-2-26-15,3-1-27 0,3 0-40 0,0 0-27 16,0-2-33-16,0 0-24 0</inkml:trace>
  <inkml:trace contextRef="#ctx0" brushRef="#br0" timeOffset="145834.8168">19601 7091 410 0,'2'-1'24'0,"-2"-1"14"0,1 0 14 0,-1 1 2 16,0 1 2-16,0 0 3 0,0 1-6 0,-1-2 4 0,1 2-29 15,-2-1-17-15,0 4-7 0,1-1-9 0,-3 2 3 16,-1 0-8-16,0 6 8 0,-2 0-3 0,-2 3 5 16,-2 1 4-16,-2 3-6 0,1 0 7 0,-1 4-3 0,0-2 3 15,-1 1-1-15,0 1 2 0,1 0-3 0,0 0-7 16,3-2 3-16,0-2-1 0,4-1 1 0,-1 0-3 16,2-2-2-16,1-3 1 0,4-2 5 0,0-1 5 0,0-1-1 15,4-1-3-15,0-1 10 0,2 0 11 0,1-2 1 16,2 0-4-16,7-2 4 0,2 2-2 0,3-4-2 15,6 0 7-15,5-1-12 0,3-2-18 0,2-1-26 0,5-1-47 16</inkml:trace>
  <inkml:trace contextRef="#ctx0" brushRef="#br0" timeOffset="148856.8507">20950 5166 1027 0,'-17'1'38'16,"4"2"45"-16,3-3 32 0,3-3 24 0,2 3 19 15,1 0 9-15,1 0 8 0,2 0 6 0,2 0-29 0,1 0-34 16,-1 0-23-16,-1 0-15 0,2 0-14 0,1 0 5 16,0 0-8-16,-2 0-4 0,1 0-12 0,0 0-10 15,-1 0-9-15,2 0-8 0,-1 0-8 0,-2-1-12 0,5 1 4 16,0-3 2-16,1 2 0 0,7-1 5 0,3-2 1 15,2 1 1-15,8-1 2 0,4-4 2 0,1 3-14 16,7-2-20-16,0-1-27 0,1-1-43 0,1 1-58 16,-2 1-81-16,-3-2-103 0</inkml:trace>
  <inkml:trace contextRef="#ctx0" brushRef="#br0" timeOffset="150440.9175">21628 4667 905 0,'4'-8'34'0,"1"4"31"0,-2-2 26 0,0 2 19 15,-1 1 13-15,0-1 2 0,-1 2 8 0,-1 2 0 0,3-1-31 16,-3 2-33-16,0-1-32 0,0 2-25 0,0 0-8 15,0 0-11-15,0-2-5 0,-1 6-5 0,-1-2 0 16,2 3 1-16,-3 1 12 0,0 6 4 0,-2 3-5 16,-2 2 12-16,2 3 0 0,-2 2 0 0,1 3 2 0,-1 0-3 15,4-3-4-15,0 1 4 0,-1-4-1 0,4 1-5 16,0-3-1-16,1-5 1 0,2 3-1 0,2-6 2 16,0 0-1-16,-1-4-5 0,4 1 3 0,1-4-1 0,1-1 2 15,3-3 2-15,3 0-6 0,1-3-5 0,7-1-1 16,1-4-4-16,2 1-12 0,1-3-7 0,2 1-4 0,0 0-8 15,2-2 9-15,-5 1 8 0,0-1-2 0,-5 1 7 16,2-2 8-16,-2 2 17 0,-5 0 0 0,1-2 16 16,-6 3 10-16,-1 1 12 0,-1 1 23 0,-5 2 18 15,-1 3 15-15,-2 0-2 0,2 2 4 0,-5 0-14 0,1 0-20 16,-3 2-15-16,3 0-26 0,-2 1-18 0,2 0-14 16,-1 2-8-16,1 2 1 0,-2 4 5 0,1 4 11 15,-3 4-2-15,1 4 5 0,0 3 3 0,-2 3 2 16,4 3 2-16,-3 2-15 0,4 1-52 0,0-1-94 0,2 2-62 15</inkml:trace>
  <inkml:trace contextRef="#ctx0" brushRef="#br0" timeOffset="152673.4193">20670 7424 945 0,'0'-1'20'0,"1"0"25"0,2-1 20 0,-3 2 22 16,2 0 21-16,-2 0 9 0,2 0 10 0,-1 0 3 16,-1 2-23-16,0 0-23 0,-1 0-28 0,1-1-20 15,0 0-25-15,-2 3-10 0,2 4-6 0,-2 4-4 0,-1 2 7 16,2 6-8-16,-3 6 11 0,0 3 2 0,0 6 0 16,0 4 0-16,3 0-3 0,-3 1 1 0,4-2-36 15,0 4-30-15,4-6-42 0,-3-2-42 0,1 0-38 16</inkml:trace>
  <inkml:trace contextRef="#ctx0" brushRef="#br0" timeOffset="152990.6335">20649 7366 1296 0,'4'-6'-30'0,"1"2"13"0,3-5 15 0,2 2 11 16,1-1 5-16,3 0 1 0,2-2 2 0,3 0 10 15,2-1 26-15,2 0-9 0,1 4-18 0,1-3-7 0,1 3-8 16,-3 1 0-16,-2 0-4 0,0 1-9 0,-3 0 0 16,0 5-1-16,-6-2-21 0,0 0-45 0,-3 5-47 15,-3-2-37-15</inkml:trace>
  <inkml:trace contextRef="#ctx0" brushRef="#br0" timeOffset="153206.7785">20632 7682 976 0,'1'-1'15'16,"2"0"31"-16,2 0 21 0,2-1 18 0,-1-1 22 0,5 3 5 16,2-4 10-16,2-1-3 0,5-3-12 0,3 4-34 15,2-4-22-15,2 3-17 0,-2-2-20 0,5 2-14 16,-4 1-1-16,3 2 2 0,-4-1-8 0,0 0-13 0,-1 3-35 15,-3-1-50-15,0 2-47 0,-2-1-46 0</inkml:trace>
  <inkml:trace contextRef="#ctx0" brushRef="#br0" timeOffset="155846.5551">18278 8248 420 0,'-3'-3'15'16,"0"3"25"-16,0-2 4 0,-1-1 12 0,3 2 4 16,-2-2 17-16,-2 1 9 0,2-1 17 0,0 3-10 0,0-3-11 15,-1 3-1-15,3-2-21 0,-2 2 1 0,1-2-16 16,0 2-12-16,-1 0-16 0,-3 0-7 0,5 0-11 0,-6 2-6 15,1 0 10-15,-1-2-10 0,-3 4 3 0,0 0 7 16,-3 0-1-16,-2 1-2 0,-2 0 3 0,0 1 3 16,-3 0-1-16,-1 1 2 0,-3-2-2 0,-1 3-5 15,-2 0 8-15,1 0 2 0,-3 0-6 0,1-3-1 0,-1 4 1 16,0-1 1-16,-1-1-5 0,4 1 8 0,-3-2-9 16,2 2-3-16,1 0 3 0,-1 1-1 0,-2-2-6 0,6 2 3 15,-1-1 1-15,-3 1-2 0,2-1-4 0,-2 1 9 16,-3 0-3-16,0 1 0 0,1-2 8 0,-4 1 1 15,0-1 4-15,-2 0-6 0,-3-2 5 0,2 2-7 0,-1-3 3 16,-2 1-1-16,1 0-2 0,-3-2-1 0,3-1 2 16,0-2 2-16,0 1-6 0,7-1 8 0,-1-1 10 15,5 0 18-15,5-1 22 0,3 0 4 0,6-1 3 16,1 2-3-16,4-3 7 0,3 3-11 0,2 0-13 0,3 0-16 16,0 0-20-16,0 0-15 0,0 0 1 0,1 0 0 0,1 0-1 15,-2 0 3-15,1 0 1 0,-1 0 0 0,2 0-4 16,-2 0 12-16,2 0-8 0,-2 0 0 0,1 0 1 15,-1 0 6-15,0 0 1 0,0 0-4 0,0 0 5 0,0 0-6 16,0 0 1-16,0 0 3 0,0 0 2 16,0 0 2-16,-1 0 6 0,1 0-1 0,0 0 4 0,0 0 0 15,0 0 2-15,0-1 1 0,0 2-1 0,0-1-11 16,0 0 0-16,0 0 1 0,0 0-5 0,0 0 4 16,0 0-3-16,-4 0 5 0,4 0-8 0,-1 0 7 0,1 0 5 15,0 0 1-15,-2 0-4 0,2 0 4 0,0 3 0 16,0-3-9-16,0 0 5 0,0 1-7 0,0-1-10 0,0 1 4 0,-1-1-1 15,2 1-8-15,-2-1 1 0,1 0 4 16,0 1-4-16,0 0 4 0,-2 2 2 0,0-1-4 0,2 2 4 16,-1-1 5-16,1 2-3 0,-4 2-3 0,0 2 8 15,1 0-5-15,-2 4 1 0,0-1-5 0,1 3 5 16,-1-1-5-16,-3 6-2 0,0-1 5 0,2 1-3 0,-2-1 4 16,0 3 2-16,2 2-1 0,-1 0 2 0,1 1 6 15,-2 1-3-15,4 0 1 0,-3 3-3 0,1 1 4 0,-1-1-8 16,0 2 6-16,2-2-2 0,-1-2 1 0,2 2 0 15,0-1-3-15,0-1 2 0,-2-2-1 0,3-1 3 16,0 0 1-16,0-2-3 0,0 2-10 0,-2 0 7 0,1-2 2 16,0 0-4-16,0 0-1 0,0 0 6 0,1-3-5 15,1 2 0-15,1-2 10 0,1-1-8 0,-3 1 4 16,3 0-2-16,0 1 1 0,-2-1-1 0,0 0-6 0,1-1 2 16,-3 1-2-16,4-2 11 0,-3 0-7 0,2 2 8 15,-1-2-1-15,0 0-9 0,2 4 10 0,-2-4 1 16,2 3-3-16,-3-1-8 0,3 0 7 0,-2-2-2 0,0 1 0 15,1 0 8-15,-1-2 2 0,0 1-3 0,1-3-2 16,-1 3 1-16,2-2-4 0,-1 2-2 0,-1-4 0 16,0 2-1-16,2-1-4 0,0 1-4 0,-1-3 5 15,1 3 7-15,0-3-10 0,0 0 9 0,0 1-5 0,1-4 0 16,-1 3 1-16,2-2 5 0,-2 2-3 0,3-3-8 16,-3 2 15-16,2-3-10 0,1 0 1 0,-1 2 1 15,-1-3-2-15,3 1 0 0,-1-1-1 0,-1 0 3 0,2 0-6 16,-3-2 1-16,2 0 2 0,-1 2-3 0,1-4 3 15,-1 3 2-15,1-3-3 0,-1 1 1 0,1 2 2 16,0-3 1-16,1 1 2 0,0 1 0 0,0 0-9 0,0-3 4 16,1 3 0-16,-2-1 9 0,2 1-3 0,-2-2-5 15,3 1 0-15,-3 1-3 0,2-1 7 0,0 0-4 0,-1 0 11 16,1 1-15-16,3-3 6 0,-2-1-1 0,4 3 5 16,4-3 6-16,3-2-1 0,4-3 4 0,6 3-10 15,4-5 6-15,7-3-4 0,5 1 9 0,4-4-10 0,5 0 1 16,4-2 0-16,1 0-7 0,3-4-6 0,-1 3-6 15,-1-2-4-15,-3-2-18 0,-1 2-23 0,-2 0-15 16,-8 0-22-16,-2 1-34 0,-2-1-22 0,-3-3-43 0</inkml:trace>
  <inkml:trace contextRef="#ctx0" brushRef="#br0" timeOffset="169512.7549">16999 10931 285 0,'0'0'13'0,"0"-1"6"0,0 0 10 16,0 2 5-16,-1-1 10 0,-1 1 3 0,2-1 11 15,0 2 9-15,0-1-3 0,0 1 3 0,0-2 1 0,0 0 4 16,0 0 4-16,0 0 12 0,0 0 0 0,0 0 2 16,0 0-4-16,0 0-3 0,0 0-8 0,0 0-3 15,0 0-10-15,0 0-11 0,0 0-12 0,0 0-5 0,0 0-6 16,0 0-5-16,0 0 6 0,0 0-7 0,0 0-4 0,0 0 10 16,0 0-3-1,0 0-12-15,0 0 10 16,0 0-4-16,0 0 0 15,0 0-25 1,24-10-4 0,-21 9 3-1,0-2 3-15,4 0 4 0,-2 3-7 0,-1-2 4 16,4 2-2-16,-2-3 1 0,1 3-2 0,1 0 10 16,-1 0-11-16,1 0 2 0,0 0 4 0,-1 0-4 15,3 0 5-15,0 0-5 0,0 0 5 0,4 3-6 16,-3-2 8-16,1 0-6 0,1 2 2 0,0-3 0 0,3 4-5 15,-3-2 9-15,0 0-9 0,0 1 3 0,0 0 3 16,0 0-2-16,-4-2-2 0,2 2 6 0,-1 1-5 0,-1-3 0 16,0 4 9-16,-2-3-13 0,1 1 3 0,-2 2 3 15,0-3 2-15,-1 4-7 0,0-2 10 0,0 1-3 16,-1 0-11-16,-2-1 18 0,3 4-10 0,1 0 5 0,-5 1-5 0,6 0 3 16,-6 1 1-16,4 0-7 0,0 1 7 15,0-1-7-15,1 2 4 0,-3 0-1 0,2-2 2 0,0 2-1 16,-4-1-2-16,4 0 7 0,-2 0-1 0,1 0 1 15,0 0 5-15,-3 0-3 0,1 1 0 0,-2-3 2 16,2 4 0-16,-2-4 1 0,-4 3-5 0,3 0 2 0,-3-1 1 16,0 0-1-16,-1 1 1 0,2 0-4 0,-2-3 2 15,1 2-1-15,-1-2 4 0,-3 2-3 0,3-1-1 16,1-2-3-16,-1 3 3 0,-2-1 9 0,0 1-10 0,0-1 3 16,-1 1-2-16,0-1 7 0,-1 2-2 0,0 0 6 15,-1-2-8-15,-2 1-4 0,0 1 3 0,-2-3 2 16,3 3-1-16,-2-3-1 0,-1 2-9 0,-2-1 10 0,-1-2-1 15,3 3 0-15,-7-1-3 0,2-2 0 0,2 1 0 16,-4-1-2-16,4 0 10 0,-4 1-16 0,3-1 9 16,-3-1-4-16,0-2 2 0,3 4-2 0,0-5-2 0,1 2 0 15,1-4 5-15,-2 3-5 0,4-1-1 0,-2-2 4 16,3 0 8-16,0 1 5 0,1-2 1 0,2-1 1 16,-2 0-4-16,3 3 5 0,0-3 0 0,1 1-2 0,-1-1-9 15,5 1-4-15,-1 1 2 0,-3-1-3 0,3 2-5 0,-1-1 5 16,3 0-3-16,-4 0 2 0,2 5 0 15,0-2-2-15,-3 0-3 0,0 6 1 0,1-4-4 0,0 2 4 16,-1 1-6-16,1 1 2 0,1-1 5 0,-3 2-3 16,2 1 2-16,2-1-2 0,1 0 3 0,-1 2 0 15,-3 1 2-15,3-1-2 0,1 4-3 0,-1 1 4 0,0 2 4 16,0-1 2-16,-1 6 3 0,0-2-2 0,-1 1 18 16,-1 3 12-16,3 1 3 0,-2 1-5 0,0 1-1 0,-1 0 0 15,2-1 1-15,-1 2-5 0,0-1-10 0,2 0-17 16,0-1 3-16,2-1 1 0,-2-3 0 0,4 0-2 15,-2-1 1-15,2-1 2 0,1-2-11 0,0-3 11 0,4-2-8 16,-4-5 10-16,0 1-8 0,1-5 1 0,3 0-3 16,-4-3-3-16,1-1-12 0,-1-3-12 0,2 2-3 15,-1-3-19-15,-1 0-7 0,2 0-27 0,0 0-16 16,-2-3-35-16,1 3-27 0,-1-1-49 0</inkml:trace>
  <inkml:trace contextRef="#ctx0" brushRef="#br0" timeOffset="170023.0998">16399 12485 695 0,'2'-3'17'0,"1"-3"23"0,-2 0 20 15,4 1 19-15,-5-2 16 0,3 0 1 0,-2 2 9 16,1-2 6-16,0 1 0 0,-1 2-13 0,2 1-12 16,-3-1-16-16,0-1-15 0,2 4-2 0,0 1-10 0,-2 0-4 15,0 0-20-15,0 0-10 0,0 1-10 0,0 1-4 0,0 0-1 16,0 2-1-16,0 0 2 0,1 1 1 16,1 2-2-16,0 3 5 0,1 1 1 0,3 2-2 0,-2 1-1 15,1 1 2-15,2-1 2 0,-1 4-7 0,3-4 1 16,-2 3 4-16,2-2-4 0,-1-1 2 0,5 3 3 0,-4-1-3 15,4-3-5-15,-4 0 4 0,3 0 4 0,2-1-7 16,-3-4 3-16,0 1 4 0,1-4-6 0,0 1 5 16,0-5 2-16,-1 4 4 0,4-5-3 0,-1 0 4 0,2-5 2 15,1 4-8-15,0-3 5 0,1-3 1 0,1 2-1 16,-2-3 0-16,4 0 0 0,-3 0-2 0,2-2-2 0,-2 1 9 16,0-1-10-16,3-2 4 0,-3 1 0 0,0-1 4 15,1-1-7-15,0-2 2 0,-3 1 1 0,2-1 1 16,-1 1 3-16,1-1-1 0,-2 1-6 0,-2-1 3 0,1 2 2 15,-3 0-2-15,-1 1 4 0,-3 2-5 0,-2 1-2 16,1 2-2-16,-4 1 6 0,-1 1-3 0,1 3-1 16,-2 0 1-16,-1 1-8 0,0 0 9 0,0 1 0 0,-1 0 2 15,1-3-8-15,0 3-5 0,0 0-18 0,0 0-26 16,0 0-22-16,-2 0-36 0,1 0-30 0,1 0-48 16,0 3-36-16</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1T23:50:30.731"/>
    </inkml:context>
    <inkml:brush xml:id="br0">
      <inkml:brushProperty name="width" value="0.05292" units="cm"/>
      <inkml:brushProperty name="height" value="0.05292" units="cm"/>
      <inkml:brushProperty name="color" value="#FF0000"/>
    </inkml:brush>
  </inkml:definitions>
  <inkml:trace contextRef="#ctx0" brushRef="#br0">17930 7200 1099 0,'3'-10'24'0,"-3"1"15"0,4 2 13 0,-4-1 18 16,0 1 27-16,1 0 18 0,1-1 10 0,0 1 16 15,-2-2-5-15,0 4-5 0,0-3-4 0,0 3-12 0,0-2-22 16,0 0-7-16,0 1-9 0,-2 1-12 0,2-1-14 15,0 4-10-15,0-1-4 0,0 0-12 0,0 2-6 16,0 1-14-16,0 0 1 0,0 0-6 0,0 1-8 16,-2 0 5-16,2 1-7 0,0-2 4 0,0 3-3 0,0-1 8 15,0 1-4-15,0 1 10 0,0 1-4 0,0 2-5 16,2 1 2-16,-2 1 7 0,0 4-2 0,0 1 3 16,-2 1-5-16,2-1-8 0,0 2 7 0,-1-1 4 0,1 1-3 15,0-2 1-15,0 1 7 0,0-1-11 0,0-1 2 16,1-1 2-16,1-1 7 0,0-1-8 0,-1-1 7 15,1 2-11-15,-1-5-2 0,1 1 8 0,-2 2-3 0,2-4 3 16,-1 1-7-16,1-2 2 0,-1 0 4 0,-1-2 1 16,5 2-3-16,-5-4-3 0,1 0 6 0,1 0 1 15,-1 0-5-15,3 0 4 0,-3-2 0 0,3 0 4 0,0-4 6 16,4-1 2-16,2 0-1 0,-1-3-5 0,2-2 1 16,5 0 0-16,-1-2-10 0,3-2 3 0,1 0-7 15,0-1 2-15,2 0 1 0,1-1-4 0,-3 0 5 0,5-1-4 16,-4-1 1-16,1 4-1 0,2-4 2 0,-1-2-2 15,0 4 1-15,-1-3 1 0,1 2 4 0,-1 1 2 16,-4 0 8-16,4 1-1 0,-6 3-3 0,0-1 7 0,0 2 9 16,-3 3 2-16,-3 2-1 0,-1 0 2 0,-2 1-4 15,1 1-2-15,-6 2 3 0,2 1-7 0,-3 2-10 0,0-2-5 16,0 3-1-16,0 0-8 0,0 0-23 16,0 0-34-16,0 0-38 0,0 2-41 0,0-1-22 0,0 2-37 15,-1 0-51-15,-1 3-36 0,1-1-29 0</inkml:trace>
  <inkml:trace contextRef="#ctx0" brushRef="#br0" timeOffset="3900.2791">17493 9849 804 0,'-2'1'24'16,"1"-2"18"-16,1 1 22 0,0-2 18 0,0 4 9 0,0-2 6 16,0 0 12-16,0 1 13 0,0-1-14 0,1 1-11 15,1-2-23-15,-1 1-15 0,-1 0-2 0,0 1-12 16,2-1-8-16,-2 0-13 0,2 1-7 0,-2-1-10 15,0 0-2-15,0 0-3 0,0 0-5 0,1 0 7 0,2 0-5 16,-2 0 2-16,4 0-5 0,0 0 4 0,2 0 12 16,-1 0 16-16,5 0 4 0,-2-1 6 0,3 1 10 0,2 0 0 15,-2 0 4-15,1 1 5 0,0-1-11 0,4 0-16 16,-4 0 0-16,1 0-10 0,-2 0-7 0,6 3-5 16,-4-3 0-16,3 0-5 0,-1 1 0 0,1 0 4 0,1-1-3 15,1 2-4-15,1 0 3 0,1-2 3 0,1 1-2 16,0 1 2-16,1-2-3 0,0 2 0 0,-1-2-7 0,3 1 11 15,1 0-7-15,-4-1 4 0,7 0-1 16,-3 0 6-16,1 0 5 0,2 1 2 0,1-1 5 0,1 0-8 16,-1 0 7-16,0 3-8 0,4-3 1 0,-4 0-3 15,1 1-4-15,3-1-2 0,-3 1 0 0,2 1 7 16,-1-2-3-16,1 0 16 0,2 3 1 0,-1-1 0 0,1-2 6 16,0 2 2-16,2-2-2 0,-2 1-3 0,0-2-1 15,3 1-12-15,-3-2 1 0,0 2-4 0,2-2-7 16,0-1-5-16,0 1 4 0,-4 0-4 0,2-1-1 0,0 1-4 15,-2-1-7-15,2 0 8 0,-4-1 5 0,4 2-2 16,-4-2-2-16,3 0 4 0,0 1 2 0,1-1 5 0,0 2 5 16,0-1-5-16,2 0-2 0,2-1 4 15,-3 3-5-15,2-1-1 0,1 0-2 0,-1 0 1 0,4-1-5 16,-4 3-1-16,1-1 2 0,0-1-7 0,1-2 5 16,1 3 0-16,-3-1-3 0,2 0 2 0,-4-3 1 15,5 5 1-15,-3-4-4 0,0 0 5 0,3 0 2 16,2 1 1-16,-2-1 5 0,4-1-1 0,3 3-4 0,-1-4-2 15,4 5 0-15,-2-2 1 0,2-2-2 0,1 5 1 16,-1-3-3-16,0-1-3 0,-2 2 3 0,1-1 0 0,-3 0 0 16,-3 1 6-16,2-1-3 0,-3-1-3 0,-1 2 4 15,-2-1 2-15,1 3 2 0,0-3 2 0,0 1 4 16,0 0-5-16,0 1-5 0,0 1 4 0,1-1-7 0,-2 0 2 16,0 1 0-16,-2 0 0 0,1-2-6 0,-1 2-1 15,-1 0 5-15,-2 0-1 0,0 0 0 0,-4 0-3 0,-1 0 0 16,-3-2-3-16,0 2 6 0,-4 0-1 15,-1 0 1-15,-4 0 0 0,-1 0 1 0,-1 0 5 0,-2 0-1 16,-4 0-1-16,-2 0 1 0,0 0 1 0,-2 0 4 16,-3 0 4-16,0 0 5 0,-3 0-1 0,0 0 8 15,0 1-2-15,0-1-2 0,0 1 4 0,0-1-6 16,0 0-4-16,0 2-4 0,-1-4-5 0,1 4-6 0,-2-2 4 16,2 1 1-16,0-1-11 0,0 0 0 0,0 0-1 15,0 0-16-15,0 1-19 0,0-1-12 0,0 0-19 0,0 0-17 16,0 1-25-16,0 1-34 0,0-2-47 0,0 2-35 15,2-1-44-15</inkml:trace>
  <inkml:trace contextRef="#ctx0" brushRef="#br0" timeOffset="7804.9055">17403 9738 343 0,'0'-2'7'0,"0"4"7"15,0-2 3-15,1 1-1 0,-1 0-2 0,0-1 0 16,0 0 0-16,0 3-3 0,0 0-4 0,-1 1-3 15,1-1 7-15,0 2 5 0,-4 2 0 0,1 0 2 16,0 3 2-16,0-1 7 0,-2 1 1 0,0 3-1 0,-1-4-6 16,1 3 0-16,1-3 5 0,0-1-4 0,0 2-2 15,0-3 0-15,1 0-5 0,-1 0-5 0,2-1-3 16,1-2-2-16,-3 1-5 0,4 0 4 0,0-1 1 16,0-1-8-16,0 1 2 0,0 1 1 0,0-5 5 0,0 6-5 15,2-1 3-15,0-3 0 0,-1 2-4 0,2 1 7 16,2 1 1-16,0-2 0 0,-2 1-3 0,2 3 2 15,-1-4-3-15,3 1 2 0,0 0 14 0,-2-2 1 0,2 1 6 16,1-1 4-16,1-2 7 0,-3 3 1 0,2-4 8 16,2 0 3-16,1 0-8 0,-2-3 2 0,4 1-12 15,1-3-2-15,1 2-5 0,2-5-5 0,-3 3-4 0,3-3 1 16,4 0-6-16,-4 1-3 0,1-1 2 0,-4 1-2 16,3-3-6-16,-2 4 8 0,-3-1 4 0,-1-1-7 15,-1 0-1-15,-1 3 0 0,-3-1 2 0,-1 1 2 0,-1 0 0 16,-1 0 2-16,-3 3-6 0,0 0 1 0,0-1-1 15,-2 1-1-15,1-1 2 0,-1 2-12 0,-1-1-16 16,-1 0-25-16,0-1-31 0,-4 3-27 0,-1 0-34 0,-3 0-44 16</inkml:trace>
  <inkml:trace contextRef="#ctx0" brushRef="#br0" timeOffset="9227.8642">17153 9678 314 0,'0'0'19'15,"0"0"9"-15,0 0 4 16,0 0-15-16,0 0 3 0,0 0-3 16,0 0-8-1,0 0 7-15,0 0 12 16,0 0-5-16,0 0 10 0,0 0 2 15,0 0 8-15,0 0 4 0,0 0-7 0,0 0-3 0,0 0-5 16,0 0-3-16,0 0-12 0,0 0 8 16,1 12-35-1,-10 24 11 1,4-23 5-16,-1-1-1 0,1 0 10 16,0 1-5-16,1 0 4 0,-1-1 2 0,-2 4 1 15,3-2-6-15,-1-1 3 0,0 2 4 0,2-1-9 16,-2-1 2-16,0 2-2 0,2-1-1 0,-3 0 3 0,3-1 0 15,-2 1-9-15,2-2-1 0,-2 1-1 0,5-1 3 16,-5 0 1-16,4-3-5 0,-2 3-1 0,-2 0 6 16,4-3-3-16,-2 0 1 0,1 3 3 0,-1-3-4 0,1 1-1 15,-1 0 3-15,1-1-2 0,1 2 0 0,-3-2 6 16,3 0-1-16,-2 0-8 0,-2-1 4 0,4 0 1 16,-1 1 1-16,1-2-6 0,-1 2-4 0,0-1 3 15,2-1-3-15,-1 0 10 0,-1-1-4 0,-4 25-4 31,-2 7-3 1,-2-6 10-17,7-6-8 17,10-6-3-1,-7-20 34-16,0 0 1-15,0 0 1 0,15 12 5 16,-15-12 9-16,29 13 1 0,-26-13 3 0,3 1 2 16,1-1-19-16,-1-1-5 0,-2 1 4 0,3 0-7 15,-1-3-13-15,2 3-6 0,1 0 6 0,1-1-8 0,-2 1 2 16,4-1-2-16,0 0 1 0,-1-1-4 0,1 2 5 16,3-2-2-16,0 2-2 0,1-3 2 0,2 3 3 15,0 0-3-15,0-3-5 0,1-1 6 0,0 3-2 0,5-3 2 16,-6 2-5-16,6-1 3 0,-3-1-3 0,3 0 4 0,-1 0-4 15,1 1 0-15,-2-2 5 0,0 0-5 0,0 1 7 16,-2 1-3-16,3-3-1 0,-2 1 6 0,1 0 0 16,-2 0-4-16,2 0 3 0,0 1 4 0,-2 0-5 15,2 0 2-15,-5 0 3 0,1 1-8 0,-3-2 0 0,-2 4 4 16,-1-1 1-16,-2 0-2 0,-4 1 1 0,-1-1 8 16,2 2 11-16,-5-1 10 0,2 1 19 0,-4 0 5 15,1-1 0-15,-1 1 4 0,0 0 2 0,-1-2-7 16,1 2-10-16,0-1-7 0,0 2-10 0,0-1-9 0,-2 0-9 15,2 0 4-15,-2-1-5 0,2 1-5 0,0 0 1 16,0 1-6-16,0-1-6 0,0 0 1 0,0 0-2 0,0 0-17 16,0 0 2-16,0 2-13 0,0-4-15 0,0 2-13 15,-2 0-17-15,2 0-16 0,0-1-18 0,0 1-10 16,0-2-28-16,0 0-20 0,0 2-36 0</inkml:trace>
  <inkml:trace contextRef="#ctx0" brushRef="#br0" timeOffset="13108.4774">18914 11364 976 0,'-7'0'27'0,"4"0"30"0,0-4 9 15,0 2 21-15,-2-1 26 0,2 3 8 0,1 0-2 16,-1-3 5-16,3 2-17 0,-1 0-23 0,1-2 0 16,1 3-9-16,-1 0-22 0,2-1 2 0,-1-1 10 0,1 1-5 0,0 0-10 15,-1-2-3-15,4-1-8 0,-1-1-14 16,1-2-3-16,2-2-6 0,-3 0-5 0,7-2 1 15,0-2 5-15,2 0 1 0,4-1-1 0,0-1-1 0,1 2-1 16,3-1 7-16,0 2-2 0,4 0 2 0,-2 0-2 16,4 3-5-16,-5-2 3 0,1 5-1 0,0-1 1 0,-1 3-14 15,-1 2 5-15,-5 2-8 0,1 2-2 0,-3 2 1 16,0 0-9-16,-2 3 3 0,-3 1 5 0,0 2 5 16,-1 0-10-16,-1 4 6 0,-1 0 0 0,-1 2-1 0,3 1 10 15,-4 3-2-15,1 0 0 0,0-2-4 0,-3-1 8 16,-1 3-4-16,3-3 1 0,-4 0 4 0,0-1-3 15,0 1-3-15,-4-4-3 0,3 2 8 0,-3-2-3 16,0 1-4-16,0-3 7 0,-2 1-4 0,-3 1-3 0,2-2 7 16,-2 2-8-16,-2-2-5 0,-2 1 5 0,0-1 0 0,-1 1-9 15,0-2 5-15,-2 0 1 0,2 0 1 16,-2-2 4-16,2 0 1 0,0-2-5 0,-1 2 7 0,2-4 5 0,0 5-1 16,0-5 12-16,0 0 2 0,2 1 10 15,-3-2 10-15,5 1 4 0,-5-2 13 0,2 1 2 16,3-3 6-16,-5 4-6 0,4-1-3 0,0-2-6 0,1 2-6 15,1-2 0-15,3 3-5 0,-1-3-7 0,3 1-7 16,-1 1-2-16,2-1-4 0,0-1-1 0,-1 3-8 0,3-1-3 16,-1 0-6-16,1 3-4 0,-2-1-2 0,0 2-5 15,2 1 2-15,0 0-1 0,0 2-13 0,4 1-23 16,-3 0-31-16,4 0-28 0,1 1-39 0,0 0-72 0,1 2-68 16,2 1-57-16,2-1-69 0</inkml:trace>
  <inkml:trace contextRef="#ctx0" brushRef="#br0" timeOffset="13268.5841">19052 12167 1897 0,'-10'1'9'0,"3"-1"9"0,4-1 4 0,0 0-1 15,0-2-2-15,-1 2-10 0,4-1-22 0,0 0-38 16,0-5-46-16,4 2-48 0,-1-2-55 0,3-3-35 15</inkml:trace>
  <inkml:trace contextRef="#ctx0" brushRef="#br0" timeOffset="13786.933">19446 11040 915 0,'-20'-22'14'0,"-1"1"23"0,0-1 23 0,-4 2 14 15,0 1 7-15,-2 5 8 0,-1-1 8 0,-2 4 12 16,-2 0-2-16,-1 6-13 0,-2 2-17 0,-3 5-13 0,-1-1-2 16,-2 8-3-16,-1 3-9 0,-2 5-10 0,0 4-9 15,-3 4-3-15,2 5 0 0,-4 6 4 0,5 3-9 16,-7 7-1-16,4 2 4 0,1 3-3 0,1 7-5 0,0 0-3 16,1 4-6-16,3 0-8 0,3 1 6 0,3-1-5 15,2 1 4-15,3-1-5 0,3-3 1 0,6-1 2 0,3-2-1 16,5-3 1-16,6 1-1 0,6-3 2 15,4-3-5-15,7-2 2 0,7-3 1 0,5-1-3 0,7-3 0 16,7-3 4-16,5-3 6 0,5-1-2 0,8-6 0 16,2-1 0-16,1-1 2 0,7-7-4 0,0 0 0 0,3-2 1 15,4-6-12-15,-5-1 16 0,2-3 10 0,-1-4 18 16,-1-2 11-16,2-3 8 0,-2-3 4 0,2-2-4 16,-3 1 13-16,0-4-21 0,1 0-11 0,-3-2-9 0,1-3-13 15,-4 0-7-15,-2-3-4 0,-5-2-3 0,-1-1-4 16,-7-2 1-16,0-4 0 0,-6-2-5 0,-3-1 1 15,-2-3-2-15,-3-5-6 0,-2-1-5 0,1-2-11 0,-6-6-3 16,-1 1-13-16,-1-6-10 0,-5-3-9 0,-2-2-2 16,-5-3 7-16,-5-4 6 0,-5-2 7 0,-4-2 3 15,-5 2 15-15,-6-4 7 0,-4 3 17 0,-6-2 7 0,-5 5 9 16,-1 1 6-16,-9 6 11 0,-2 3 4 0,-5 2 2 16,-3 4 8-16,-5 3-8 0,1 5-9 0,-8 4-5 15,-1 4-7-15,0 3-11 0,-4 4-1 0,3 5-10 0,-1 3-9 16,-2 5-12-16,1 3-21 0,0 5-39 0,-1 2-39 15,-1 5-38-15,0 4-48 0,-4 6-46 0,-3 2-55 16</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1T23:50:48.741"/>
    </inkml:context>
    <inkml:brush xml:id="br0">
      <inkml:brushProperty name="width" value="0.05292" units="cm"/>
      <inkml:brushProperty name="height" value="0.05292" units="cm"/>
      <inkml:brushProperty name="color" value="#FF0000"/>
    </inkml:brush>
  </inkml:definitions>
  <inkml:trace contextRef="#ctx0" brushRef="#br0">3033 4076 1057 0,'-2'3'6'0,"2"-3"6"0,-1-1-2 0,2 2-1 16,1 1 7-16,-2-2-11 0,0 2 5 0,0-1-6 0,1 0-3 15,1 2-6-15,-2-3 0 0,0 0 4 0,0 3-12 16,0-3 9-16,0 0-7 0,0 1 5 0,0-1-6 0,3 1 1 15,-3-1 0-15,0 2-2 0,2 1 7 0,-2-1-1 16,1 3 6-16,1 1 0 0,0 0 3 0,1 6 0 16,1 1 0-16,1 1 3 0,-2 1-4 0,2 1 4 15,0 2-6-15,0-2 0 0,-1 4 5 0,2-4-3 0,-1 1 1 16,0-2 0-16,0-1 0 0,1 0 4 0,-1-3-4 16,-2-3-3-16,2-2-1 0,-2 0 6 0,0-4 16 15,0 1 27-15,0-3 13 0,-1-1 30 0,3-2 37 0,-1 1 49 16,3-4 13-16,2-2 7 0,7-4-10 0,2-2-30 15,5-7-7-15,7-2-38 0,3-6-27 0,7-2-46 16,2-4-19-16,6-3-12 0,1-4-5 0,3 1-3 0,-1 0-8 16,4-3 1-16,0 0 0 0,2 0 2 0,0 1 3 15,0 3 4-15,-3-2 2 0,3 2 4 0,-2 3 8 16,2-1 3-16,-2 5-5 0,-4 2 0 0,-1 0-14 0,-2 4-12 16,-4 3-15-16,-4 3-16 0,-6 4-25 0,-5 2-36 15,-5 4-41-15,-6 3-37 0,-5 1-35 0,0 2-49 16,-5 2-41-16</inkml:trace>
  <inkml:trace contextRef="#ctx0" brushRef="#br0" timeOffset="5078.4176">13121 5341 266 0,'1'0'1'0,"1"-1"0"15,-2 3 1-15,1-2-3 0,-1 0-2 0,0 0-2 16,0 3 1-16,0-3-4 0,0 1 0 0,0-1-7 0,0 3-1 16,2-1 3-16,-2 1 3 0,0 0 3 0,3 1 1 15,-3-1 7-15,0 4-3 0,1-3 5 0,3 4 1 0,-3 0-1 16,2-1-3-16,1-1 4 0,-4 2-9 0,3 0-3 15,-2-4 7-15,3 4-2 0,-3-2 6 0,1 0-2 16,0 0 4-16,2 0-6 0,-3 1 10 0,3 0-3 16,-3 2 3-16,1-2-2 0,1 2-1 0,0-1-2 0,-1 2 3 0,1-2 5 15,-1 1-6-15,1-1 6 0,-1 2-7 16,1-4-1-16,-1 2 0 0,0-3 11 0,-2-1 11 0,2-1 3 16,-1 1 27-16,1-3 22 0,-1-1 27 0,1 0 24 15,1 0 13-15,1 0 2 0,-1 0 1 0,5-3 23 0,2-2-15 16,7 1-15-16,5-4-24 0,8-1-22 0,3-3-14 15,7-2-7-15,8-1-10 0,6-2-35 0,4 0-11 16,1 0-4-16,4-2 1 0,0 1-4 0,2 0 0 16,-2-4 1-16,1 0-3 0,-1-2 5 0,-1 1 6 0,-1-1 0 15,-1 0 7-15,0 1 5 0,-1 0 5 0,-2 1-5 16,0 1-1-16,-1 1 2 0,-2-1-12 0,-1 2 1 16,-1-1-18-16,-4 0 6 0,2 3-11 0,-6-1-3 0,0 0 1 15,-4 2 0-15,-1 1 8 0,-4 1-2 0,-7 1 7 16,-1 3 10-16,-6 1 21 0,-2 1 29 0,-6 2 7 15,-3 0 19-15,-3 5-1 0,-2-2 5 0,-4 3 3 0,1-1-18 16,-2 2-18-16,0-1-25 0,0 0-15 0,-2 0-33 16,2 0-26-16,-1 0-36 0,1 0-43 0,0 2-42 15,0-2-41-15,0 1-41 0,-2 0-29 0,0-1-8 0,1 3-4 16,-1 1-5-16</inkml:trace>
  <inkml:trace contextRef="#ctx0" brushRef="#br0" timeOffset="7086.77">3868 7877 257 0,'-2'1'-3'16,"2"-2"-3"-16,2 0 6 0,-2 1-5 0,0 1-3 15,0-1-4-15,0 1-4 0,0-1 1 0,1 0 1 16,-1 0 1-16,3 0-5 0,0 0 5 0,-1 0 2 0,1 0 3 15,2 0 1-15,-2 3-1 0,3-3 2 0,-1 0 5 16,1 0 1-16,-3 1-3 0,2-1 1 0,-3 0 5 16,1 0 0-16,-1 3-1 0,1-3-3 0,0 1 4 0,3 0-6 15,0 2 2-15,1 0 2 0,2-1 1 0,4 2 4 16,0 0 5-16,1 0 10 0,2 0-2 0,1-1 15 16,1 2 5-16,0 0 0 0,3-1 1 0,-2-1-2 0,1-1 5 15,2 3-5-15,-2-3 10 0,2 3 11 0,0-3-2 16,0 0 9-16,0-1-8 0,-2 1 4 0,4-1-6 15,-3 2 4-15,1-3-12 0,0 1-18 0,1-1-1 0,0 0-9 16,1 0 0-16,-1 0 2 0,1 3-2 0,0-3-6 16,0 1-6-16,1 0-5 0,0-1-1 0,-1 2 0 15,0-1-1-15,1-1-1 0,2 0 10 0,0 0 8 0,1 3 4 16,2-3 11-16,0 0 1 0,2 0 1 0,1 0 10 16,2-3 7-16,1 3-6 0,3 0-11 0,-2-1 5 0,2-1-8 15,0 0 0-15,3-1 1 0,-2 2-9 0,1-2-8 16,0-1-5-16,-3 0 4 0,3-1 0 0,-2 3 1 0,1-4-5 15,1 2-3-15,-2 0 4 0,-1-2 4 16,2 2-1-16,1-3 2 0,-3 3-9 0,1-2 3 0,1 2 4 16,1-2 0-16,0 1-3 0,1 1-4 0,0-1 3 0,1 0-1 15,-1-2-2-15,3 2-2 0,0-2-5 0,-2 1 2 16,3-1-6-16,3-1 0 0,-2 0-4 0,1 0 3 16,1 2 4-16,1-3 2 0,-1 2 3 0,3 0 5 15,0-1 2-15,-1 2 5 0,3-2 5 0,-2 3-14 0,2-2 3 16,-5 3-1-16,0-1-5 0,0-3-6 0,-5 4 1 15,-1 0-6-15,-2 0-5 0,-3-1 8 0,-3 1-6 16,1 1-1-16,-4-2 3 0,1 4 2 0,-3-2-2 0,0 1 3 16,-2-1-2-16,1 0 13 0,-4 2 1 0,-1 0-1 15,1-2 0-15,-3 2 0 0,0 1 0 0,-1-3-4 0,-2 3 4 16,0 0-9-16,-4-1 4 0,0 0 0 0,-4 1 1 16,-2-1 3-16,-2 1 14 0,-1 0 19 0,-4 0 20 15,-1 0 2-15,1 0 8 0,-4 0 5 0,1 0 7 16,1 0 0-16,-2 0-8 0,2 0-15 0,-2 0-17 0,1 0-6 15,1 0-6-15,-2 0-10 0,4 0-4 0,-4 0-7 16,2 0-5-16,2 0 0 0,-2 0-6 0,0-2 5 16,0 2-20-1,0 0-30 1,0 0-45-16,0 0-51 0,0 0-69 0,0 0-66 0</inkml:trace>
  <inkml:trace contextRef="#ctx0" brushRef="#br0" timeOffset="14363.6689">11469 3271 1099 0,'-8'-5'24'0,"5"-2"26"0,0-1 29 15,-1 1 11-15,1 1 18 0,0 0 28 0,1-1 4 16,-1-1 15-16,-2 1-19 0,4 0-14 0,-2 1-26 0,0 0-10 15,1 0-26-15,1-1-18 0,1 0-14 0,0 2-9 16,3-4-9-16,0-1-17 0,0 1-2 0,2-4-4 16,3 1 9-16,-2-3-12 0,6-1 8 0,0 0-7 0,2-2-4 15,3 3 14-15,4-4-3 0,1 0 7 0,0-1-3 16,3 3 2-16,4-2 7 0,-1 2 2 0,4 3 4 0,-1 1-2 16,3 2 1-16,-3 3-4 0,-1 3 1 0,0 5-1 15,-1 5-10-15,-4 3-1 0,-1 6 0 0,-5 4-7 16,-2 4 2-16,-2 5 7 0,-3 5-1 0,-6 5 9 15,-1 6 5-15,-5 3 3 0,-3 2-1 0,-5 6 5 0,-3 1-7 16,-3 3-16-16,-5 0-39 0,0 1-24 0,-7-2-1 16,3-3-4-16,-2-6 1 0,-1-3-7 0,2-8 7 15,1-3 8-15,1-8 40 0,0-4 18 0,2-5 1 0,3-4 6 16,3-4 6-16,-3-1 18 0,4-3 18 0,-1-1 8 16,3 0 11-16,3-3 4 0,-3-1 5 0,3-2 2 15,3-3-1-15,0 3-10 0,2-4-21 0,-1-1-4 0,2-2-16 16,0-3-3-16,4-2-1 0,4-2-10 0,-1-3-6 15,3-3 4-15,5-2 8 0,-1 0 1 0,6-1 12 0,2-1 2 16,4 3 3-16,2 2-1 0,0 2 6 0,-2 2-7 16,3 3-11-16,-4 4-6 0,-1 2-2 0,-3 4-6 15,0 2-5-15,-2 2 2 0,-2 0-3 0,0 5-4 16,3-1 10-16,1 4-2 0,-1-1-1 0,4 4-4 0,0 0-31 16,1 1-51-16,1 0-32 0,1 2-46 0,1-2-82 15,0 1-51-15,0-1-40 0</inkml:trace>
  <inkml:trace contextRef="#ctx0" brushRef="#br0" timeOffset="14877.0195">12597 2784 1068 0,'5'-17'45'0,"-2"0"15"0,1 1 29 16,1-1 13-16,-3 1 17 0,1 0 1 0,-1 4 3 15,3-1 7-15,-4 1-27 0,-1 2-8 0,2 2-22 0,0 4-19 16,-1 0-17-16,1 2-5 0,-2 1-4 0,0 2-15 16,0 1-23-16,0 2-5 0,0 0-10 0,0 5 3 15,0 6 2-15,0 2 3 0,1 7 1 0,-1 4 9 0,2 6-1 16,-2 5 1-16,2 7-1 0,-2 0 6 0,0 0 0 15,1-2 0-15,3-3 1 0,0-5-2 0,1-7 7 16,-2-3-6-16,2-8 4 0,-1-4-1 0,3-6-4 0,-1-1-1 16,-3-5 1-16,0 2 9 0,0-4-6 0,2 0 3 15,0-1 9-15,3-4 0 0,3-1 3 0,3-3-2 16,5 0-3-16,3-2-9 0,3-3 5 0,-1 0-5 16,5 0-3-16,-2 1-10 0,-1 1 1 0,0 2 2 15,-4-1 2-15,-1 3-5 0,-1 3-4 0,-6 3 2 0,4-1-4 16,-6 3 4-16,2 2-3 0,-2 1 2 0,-2 5 1 15,-2 0 11-15,-1 1 0 0,1 2 1 0,-2 1 2 0,0 0-6 16,-1 0 14-16,0 1-3 0,-4-2-4 0,3 2-1 16,-1-2 3-16,-3-2 5 0,0 0-4 0,0 2 6 0,-3-1-10 15,-1-2 6-15,1 3 6 0,-2-2-1 0,-4 2 3 16,0 0-3-16,-3 0 5 0,0-1 2 0,-1 2 0 16,-1-1 2-16,-3-1-10 0,-2 0 1 0,3-1-13 0,-3-3-21 15,3-1-31-15,-1 1-39 0,4-5-50 0,-1 2-54 16,1-4-53-16</inkml:trace>
  <inkml:trace contextRef="#ctx0" brushRef="#br0" timeOffset="15115.1725">13201 2554 925 0,'7'-4'24'0,"-3"4"14"0,1-3 7 0,-1 3-1 15,-4 2-3-15,0-1-6 0,0 3-2 0,2-2 0 16,-2 3-20-16,2 1-14 0,-2 3-8 0,3 5 0 16,-3 1 8-16,3 7 3 0,2-1 3 0,-3 6-2 0,2 0-7 15,0 4 8-15,1 0-3 0,2 1 4 0,-1 2-3 16,1-2 6-16,1-1-2 0,3 1 1 0,-2-1 6 16,5-2 0-16,-1-5 6 0,0 0-12 0,1-5-41 0,-3-1-42 15,1-4-38-15,0-3-39 0</inkml:trace>
  <inkml:trace contextRef="#ctx0" brushRef="#br0" timeOffset="15279.2834">13713 2695 1057 0,'2'2'5'15,"-2"0"-3"-15,-2-2 1 0,4 1 0 0,-2 3-1 0,0 1-3 16,-2 3 4-16,-1 3 1 0,0 3-4 0,-3 4-4 15,-1 2 5-15,3 3-3 0,-1 1-1 0</inkml:trace>
  <inkml:trace contextRef="#ctx0" brushRef="#br0" timeOffset="17067.4862">13748 2620 537 0,'2'-1'13'0,"-2"-1"14"0,0 2 15 15,0 0 8-15,0 0 6 0,0 0 8 0,0 0 10 16,0-1 13-16,0 1 4 0,0 1-3 0,0-1-1 16,0 0 4-16,0 0 8 0,0 0 4 0,1 0 10 0,1 0-8 15,-2 0 3-15,0 0-3 0,0-1 1 0,1 1-2 16,-1 0-7-16,0 0-2 0,2-2-12 0,0 4 7 15,-2-4-21-15,-2 2 1 0,2 0-7 0,0 0-8 0,-2 0 3 16,2 2-12-16,0-2-3 0,-1 1-13 0,1-1 3 16,0 0-6-16,0 0-6 0,-2 0 3 0,2 3-6 15,-1-3 4-15,-1 0-9 0,0 1 5 0,2-1-2 0,-1 0-9 16,-1 0-1-16,1 1-6 0,-3-2-8 0,3 2-4 16,-4-1 3-16,-1 2-6 0,0 3 0 0,-3 0 0 15,-1 4 1-15,-5 2 1 0,0 3 5 0,-1 5 2 16,-3 0-5-16,3 3 1 0,-3 0-5 0,5 5 6 0,-2-1-2 15,5-1-4-15,2 1-4 0,2-4-1 0,2 2 4 16,4-3-2-16,-1-3 1 0,4-1-4 0,-1-2-1 16,4-4 6-16,2-1 1 0,-1-1 1 0,3-1 1 0,-1-3 4 15,0 1 5-15,5-3 5 0,-2-1 2 0,1-1-1 16,3-1-1-16,-4 0 8 0,5-1 2 0,-2-1-5 16,2 0 1-16,-4 0-7 0,4-1 2 0,-3-1 1 0,-2 1 3 15,0 0-5-15,-3 2 0 0,-1-3 4 0,0 0 1 16,-4 2 1-16,2-1 2 0,-2 2 0 0,0-2-6 15,1-1 1-15,-1 0 1 0,1-1-2 0,-1 1-5 0,0-2 5 16,1 0-4-16,-1-3-4 0,0 1 2 0,0-2-4 16,2 0-8-16,-1 0 6 0,1-2-6 0,0 0-13 15,-2 2 0-15,2-4 0 0,0 4-10 0,0-5 1 0,-1 1 2 16,1 1-3-16,-2-3 3 0,0 4 9 0,4-5 6 16,-6 3 2-16,3-1 11 0,-1 1-2 0,1 1 9 15,-2-1-1-15,1 1 2 0,-3 0-1 0,1 2-1 16,-1-3 1-16,0 5 0 0,0 1 1 0,0-1 1 0,0 2 0 15,0 1-3-15,0 0 8 0,-1 2 2 0,-2 0-5 16,1 1 2-16,-2 1-1 0,1-1-8 0,-2 1-9 16,-2 0-15-16,1-1-34 0,-3 3-41 0,-1 0-31 0,0 1-47 15,-2 1-45-15,1 1-44 0</inkml:trace>
  <inkml:trace contextRef="#ctx0" brushRef="#br0" timeOffset="17377.6949">14235 2401 1853 0,'5'-4'19'0,"-4"-1"21"0,-1 1 16 0,2 1 7 0,-4 1 6 16,1-1-6-16,-3 3 4 0,3-3-1 0,-2 3-30 15,-1 1-21-15,3 1-18 0,-2 3-11 0,-3 2-5 16,-1 6 5-16,1 1-5 0,-4 5-1 0,-1 1 5 0,2 4 5 16,1 2 3-16,-5-1 7 0,5 1-6 0,4 0 3 15,0-1-6-15,1-1 4 0,0-2 8 0,4 2-3 16,1-4-7-16,0-1-3 0,1-3 4 0,2-1 2 0,0 2-22 16,3-4-5-16,1 0-11 0,-1-1-24 0,0-2-20 15,3 0-24-15,-2-5-22 0,1 2-36 0,1-2-14 16,0-5-43-16</inkml:trace>
  <inkml:trace contextRef="#ctx0" brushRef="#br0" timeOffset="17684.9053">14589 2138 685 0,'13'-12'17'16,"-2"-1"17"-16,1 2-2 0,-2 1 6 0,-4 7-4 15,2-1-4-15,-3 3 1 0,-2 1-5 0,0 1-17 16,-1 2-15-16,-1 1 1 0,-1 6 0 0,0-1-3 0,-1 6 6 16,1 2 2-16,-4 4 6 0,3 3 1 0,-6 1-2 15,2 6 3-15,0-2-4 0,-3 3 11 0,1 2-10 16,1-5-1-16,0-2-3 0,1-3 0 0,2-3 2 0,-2-6-3 16,3-3 0-16,2-3-3 0,0-4 30 0,0-2 37 15,0-3 40-15,0 0 30 0,2 0 16 0,0-3 6 16,-1-3-5-16,2-2-1 0,2-2-16 0,3-2-39 0,0-3-42 15,0-1-30-15,2-3-17 0,2-1-10 0,2-1 5 16,0 1-9-16,1-1-5 0,0-1-22 0,1 0-20 16,1-3-35-16,1 3-25 0,1 1-33 0,-2-1-36 15,1 3-36-15</inkml:trace>
  <inkml:trace contextRef="#ctx0" brushRef="#br0" timeOffset="17869.0268">14718 2384 228 0,'0'8'3'0,"4"4"5"0,-3-2 6 15,1 2 3-15,1-3 4 0,2 1 9 0,2 0 6 0,-2 1 1 16,3-2-2-16,0 0-4 0,3 1-1 0,-1 0-3 16,3-1-1-16,-1-1-7 0,1 1-9 0,1 2 2 15,2-2 3-15,-2 2-10 0,2 1-41 0</inkml:trace>
  <inkml:trace contextRef="#ctx0" brushRef="#br0" timeOffset="21569.5168">14567 3452 1581 0,'1'-3'17'15,"-1"1"32"-15,0 2 16 0,2-2 9 0,0-1-4 16,-2 6-7-16,1-3-3 0,1 0 2 0,-2 1-22 0,0 0-36 15,1 1-17-15,-1-2-21 0,2 3 3 0,0 0 9 16,-2 1 3-16,1 3-2 0,1 1 4 0,-1 2 2 16,4 4 5-16,-2 0 10 0,2 1 0 0,-2 0 0 0,3 0-5 15,-1-1 3-15,1 0 0 0,-1-2-2 0,1 0-2 16,-1-4 3-16,0 0-1 0,2 0-2 0,-2-3 6 16,2 2-4-16,-1-4 1 0,1 1 5 0,-2-1-2 0,4 1 0 15,-3-2 1-15,1-2 5 0,-3 0 20 0,5 2 19 16,-2-4 18-16,-2 2 14 0,0-1 11 0,-1-2 17 15,1 1 6-15,1-3 7 0,0 1-17 0,1-1-12 0,1-2-22 16,3-3-12-16,-2-2-14 0,4-4-14 0,4 0-8 16,4-5-14-16,0-1 1 0,2-7-8 0,6-1 8 0,2-3-3 15,4-4 5-15,2-4-7 0,3 3 2 0,2-3 3 16,3-1-6-16,0 4-1 0,-1 1-2 0,-1 4-3 16,0 1-2-16,-1 3 8 0,-6 2 0 0,2 3 3 15,-4 3-1-15,-4 1 7 0,0 2-9 0,-3 2 12 0,-4 2-5 16,-1-1-1-16,-3 3-1 0,-1 2-1 0,-4 1-1 15,-2 1-1-15,0 1 2 0,-6 2-4 0,2 1 3 16,-4-1-6-16,3 2 3 0,-6 0-3 0,3 2-18 0,-4 0-28 16,0-1-26-16,1 2-36 0,-1-2-36 0,0 2-41 15,-1 2-34-15,1 0-37 0,-2-4-53 0</inkml:trace>
  <inkml:trace contextRef="#ctx0" brushRef="#br0" timeOffset="24133.2423">15028 3857 1202 0,'0'-3'13'0,"-1"0"4"0,1 1 26 15,1-4 36-15,-1 5 10 0,4-2 9 0,-3 1 3 16,1-1 6-16,-2 1-2 0,1 0 2 0,1 2-16 0,0-2-32 16,-2 2-10-16,0-1-13 0,2 1 2 0,-2 0-9 15,0 0-12-15,0 0-9 0,0 1-15 0,0 1-4 16,2 0-8-16,-4 0 4 0,2 1-11 0,0-1 2 0,0 1-8 15,0 1 11-15,0 3 2 0,2 0 4 0,0 4 7 16,4 1 5-16,0 4 4 0,2 1 1 0,5 2 10 0,-2 1-9 16,3 0 4-16,0 0-1 0,2 1 1 0,2-3-4 15,-1 1 4-15,1-2-3 0,0-3 1 0,1 0 0 16,-3-3 0-16,1 0 4 0,1-2 0 0,-2-4 1 16,-4 1-4-16,2-4 10 0,-1-1 8 0,3-1 17 0,-3-1 12 15,1-4 5-15,3-2 5 0,0-2 7 0,3-2 4 16,2-1-5-16,1-5-7 0,3 0-14 0,-2-2-17 15,3-3-3-15,-1-1-9 0,3-2-1 0,-2 0-9 0,3-4-6 16,0 3 0-16,-2-6 3 0,0 3 3 0,6-3-3 16,-4 1 3-16,5-2-1 0,-1 2 5 0,1 1 8 15,0 2-3-15,1 0-3 0,0 6-1 0,-2 0-5 0,-4 2-5 16,-2 4-1-16,-3 0 0 0,1 4 0 0,-5-1 2 16,-3 4-10-16,-2 0 5 0,-3 1-4 0,-2 2-22 15,-3 2-23-15,-1 2-24 0,-2-1-31 0,-3 1-31 0,0 2-36 16,-2 0-45-16,0 0-48 0,-2 0-41 0</inkml:trace>
  <inkml:trace contextRef="#ctx0" brushRef="#br0" timeOffset="27448.4737">3417 10758 1711 0,'0'-1'12'0,"-3"1"1"0,3-2 1 16,0 1-3-16,0 1 1 0,3 0 0 0,-3 0-3 15,0 1-3-15,0-1-12 0,1 1-5 0,1-1 1 16,-2 1 1-16,0-1-2 0,1 1-3 0,1-1 6 0,-2 0 3 16,0 0-4-16,2 0 5 0,-2 0-4 0,1 0 3 15,1 0-2-15,-2 0 2 0,0 0-2 0,0 0 0 16,0 2 4-16,2-2-2 0,-4 0 1 0,2 0 3 16,0 0 2-16,0 0 4 0,0 0-1 0,0 0-1 0,0 0 0 15,0 0 6-15,0 0 1 0,0 0 3 0,0 0 9 16,0 0 6-16,0 0 9 0,0 0 11 0,0 0 2 15,0 0 3-15,0-2 2 0,0 2 5 0,0 0-14 0,0 0-6 16,2-1-3-16,-2 0-10 0,0 0 0 0,0 0-1 16,0 1 1-16,1 0 1 0,-2 0 12 0,2-2 0 15,-1 2 6-15,0 0-4 0,0 0 1 0,0 0-6 0,0 0-1 16,0-1-16-16,2 0-2 0,-4 1-2 0,4 0-18 16,-2 0 8-16,0 0-7 0,0 0-1 0,0 0 1 15,0 1 2-15,0-1-10 0,0 1-1 0,0 1 6 0,0-1-5 16,-2 0-1-16,4 1-2 0,-2 0-7 0,0-2-4 15,0 4 6-15,0-1 1 0,3-1 3 0,-1 5 1 16,1-2 6-16,0 3 2 0,4 1 8 0,0 0 6 0,1 1-2 16,0-1-4-16,3 0 0 0,-3 0-4 0,0-2 3 15,3 1-1-15,-3-2-10 0,1 0 1 0,0 0 3 16,1-1 2-16,-2 1-2 0,2-1 1 0,-1-1-8 16,2 0 3-16,-3 0 11 0,3 1-4 0,-5-3-4 0,1 0-3 15,1 1 2-15,-2-1 2 0,0-2 2 0,-1 0 1 16,-3 0-8-16,1 0 8 0,0 0 1 0,-1-2 2 15,1-1 6-15,-2 1 10 0,4 0 16 0,-2-6 2 0,5-1 8 16,0-2-3-16,4-3-3 0,1-4 2 0,6-6-5 16,2 0-12-16,4-5-20 0,0-1-6 0,2-3-1 0,1-1-1 15,4 1 7-15,0-3-2 0,-2 2-3 0,3 0 1 16,-1 2 7-16,1 1-2 0,0 2-8 0,0 0 2 16,-1 3-1-16,-2-1 1 0,2 4 3 0,-2-1 1 15,0 2 5-15,-3-1-1 0,-2 4 4 0,0-1 0 0,0 1 1 16,-3 2-1-16,-4 0-1 0,1 2-5 0,-3 0-2 15,1 2 4-15,-3 2-2 0,0-1-3 0,-2 3-2 0,-4 2 1 16,2 0-4-16,-3 1 2 0,-2 2-7 0,-1 1-8 16,0 1-15-16,-3 0-32 0,-1 2-37 0,0 1-50 15,-1 0-41-15,1 1-30 0,0 1-34 0,-2 4-49 16</inkml:trace>
  <inkml:trace contextRef="#ctx0" brushRef="#br0" timeOffset="34339.1132">5331 11891 333 0,'0'-2'10'0,"-2"2"10"0,1-2 16 0,-2 0 12 16,0 2-3-16,1-1 2 0,-1 1 7 0,0-1 16 15,1 1 7-15,-1-1 6 0,-2 1-16 0,3 0-8 16,-2 0 16-16,-1-2 10 0,2 2-10 0,-2-1-13 0,0-1-7 15,1 1-5-15,-1 1-4 0,-3-1-3 0,3-2-4 16,-1 3-17-16,0 0 2 0,-1 0-3 0,-2 0-14 16,1 0-11-16,0 0 3 0,-4 0-6 0,0 0-8 0,1 0 11 15,-4 3-5-15,2-2 2 0,-3 2 6 0,0-2-1 16,-1 3-2-16,2-1 3 0,-3 1 5 0,2 0-13 16,0-1 12-16,-1 0-5 0,1 2-2 0,-1 1 2 15,-1 0-2-15,1-3 1 0,1 2-5 0,-1-1 10 0,-2 3-10 16,4-3 5-16,-2 2 2 0,3-3-3 0,-2 1 6 0,2 1 0 15,0-2-1-15,1 1 0 0,0 0 2 0,1 1 0 16,-1-1-3-16,0 0 5 0,2 1-2 0,-2 0 2 16,-2 1-8-16,2 0 8 0,-1-1-1 0,-2 2-1 0,-1-2 5 15,2 3-1-15,-4 1-2 0,1-1 0 0,-3 0 4 16,0 3-2-16,-2-1 1 0,-1-1-4 0,2 3-1 16,-4-2 8-16,1-1-1 0,0 1-6 0,2-2 10 15,-2 1-9-15,2 2 3 0,1-5-1 0,-3 5 0 0,4-2-10 16,-3 0 3-16,0 0 6 0,1 1-9 0,0 0 4 15,0 1-2-15,-1-2 0 0,1 0-8 0,2 1 5 0,-3 0-4 16,0-1-1-16,1 1 1 0,-2 0-4 0,2-1 3 16,-5 3 11-16,-1-1 1 0,1 0 2 0,-4 1 0 15,-1 0 5-15,0-1 2 0,-1 0 2 0,-1 1-4 0,3-4-4 16,-1 1-1-16,1 2-3 0,-1-3-1 0,3 0 3 16,0 0-1-16,1-2-6 0,1 1-1 0,3-1 2 15,1-2 4-15,-2 3-4 0,1-2 6 0,2-2-10 16,1 2 2-16,-1-1 5 0,1 0-4 0,0 0 2 0,3-1-2 15,-3-1-2-15,3 3-2 0,0-3 7 0,0 0 0 16,2 1 0-16,-1 1 8 0,1-3-9 0,4 2 2 16,-4-2 9-16,4 4-10 0,-2-4 1 0,3 1 0 0,1 2 3 15,-3 0-4-15,3-3 12 0,0 2-2 0,-2 0-5 16,2-1 6-16,-3 0 1 0,3 0-5 0,-1-2-4 0,0 1 6 16,1 1-12-16,-1 0 3 0,2 0 6 0,-1-1-1 0,0 2-3 15,3-2 0-15,-2 0 3 0,1 2-4 16,0-2 4-16,-1-1 0 0,-1 0-3 0,3 3-5 15,-3-2 4-15,0 1 1 0,0 0 7 0,1-2-5 0,-2 2 0 16,1-1 2-16,-2-1-5 0,0 0 5 0,-1 0-2 16,-2 1 1-16,2-1-10 0,-5 1 5 0,2-1 0 15,1 0-6-15,-3 0 6 0,3 2 2 0,-4-2-2 0,1 0-5 16,1 0 7-16,-2 0-5 0,1 0 2 0,0 0 5 16,2 0-4-16,1-2 15 0,0 2-1 0,3 0 8 15,1-1-6-15,2 1 5 0,-1 0-1 0,0 0 2 0,3-1 4 16,-2 1-15-16,1 0 0 0,0-1-2 0,1-1 4 15,1 2-3-15,-2-1-3 0,3-1 0 0,-2 1-6 0,1 0 2 16,-2-2-2-16,3 3 6 0,-1 0 6 0,1-2 2 16,-2 0 2-16,0 0-5 0,2-1 8 0,-2 3-2 15,3-3-3-15,-1 3-1 0,1-2-14 0,-1 0-1 0,1 2 4 16,2-1-1-16,-2 1-3 0,2-2 2 0,-3 0 5 16,3 1-3-16,-4 0 0 0,1 1 5 0,-1-3-6 0,-3 3 0 15,2 0 1-15,-2 0 0 0,1 0 0 0,1 3-2 16,0-3 3-16,3 1-5 0,0 0 3 0,-1 2-2 15,3-2 1-15,-2 0-5 0,0 1 2 0,0 0-6 0,1 1 4 16,-2 2 2-16,-1-1 0 0,1 2 3 0,1-1-4 16,-1 1 4-16,-2-3-5 0,2 4 7 0,-1-2 1 15,1-1-6-15,-1 0 2 0,0 2-5 0,0-1 4 0,1 1-3 16,1 0 4-16,-4 0 0 0,3 0-3 0,-1 2 5 16,-1 1-2-16,-1-2-4 0,3 3-2 0,-3 0 4 15,3-1-3-15,-3 2-4 0,3 0 9 0,-1 2-4 0,-1 1 2 16,3 0 5-16,-2-1 4 0,2-1-3 0,0 3-1 15,0-1 8-15,-1-2-8 0,4 0 6 0,-4 0-9 16,3-2 10-16,0 2-8 0,1 0 5 0,-1-2 2 16,1 1-6-16,2 2-1 0,-1-4 1 0,1 4 3 0,0-1-8 15,-2 0 4-15,2 0-4 0,0 0 2 0,0 1 2 16,0 0-2-16,0-1-2 0,2 1 5 0,-2-1-3 16,1 1 0-16,-1-1 2 0,2 0-2 0,1 1-3 0,-1-2 0 15,-1 3 0-15,3-4 0 0,-3 2 2 0,5-1-2 16,-4 2 2-16,1-1 1 0,0-3-2 0,0 2 2 0,1 0-2 15,-1 0 0-15,0-2-1 0,2 0 1 0,-1 2-4 16,-2-2 2-16,1 0-4 0,0 2 2 0,0-2 2 16,1 0 1-16,-1 1 2 0,0 0-2 0,-1 0 1 15,1 2-2-15,-3-1 7 0,3 0-3 0,-2 0 3 0,-1 2-8 0,2-1 0 16,-2 0 2-16,-2 0-3 0,2-3 1 16,-1 1-1-16,-2 0-1 0,3-1 0 0,0-1 0 0,0 2 4 15,-3-3-4-15,3 1 3 0,0-1 0 0,-2 0-2 0,2 0 4 16,-1 2-4-16,-1-3 6 0,-1 1-7 15,3 2 7-15,-2-1 0 0,-1 1 1 0,1 1 1 0,-1 0 2 16,0 0-1-16,1 1-5 0,-2 1 8 0,1 0 1 16,1 0-4-16,-1 0 4 0,0 1-3 0,-1-1 0 15,1 3 0-15,0-3-2 0,0 0 3 0,0 0-8 16,0 0 3-16,0 0 0 0,1-2 7 0,-1-1-9 0,3 1 0 16,-2-3 5-16,2 2-10 0,0-3-3 0,0-1-4 15,-1 2 0-15,2 0-8 0,-1-2 4 0,0 0 0 16,0 2 2-16,0 0-1 0,0 0 5 0,0-1 7 0,2 0-1 15,-2 1 0-15,0-3 7 0,0 2 1 0,0-1-5 16,0 0 6-16,0 1-2 0,0-2-4 0,0 1 5 16,0-1 1-16,0 1-8 0,0-2 5 0,1 2 3 0,-1-2-8 15,0-1 9-15,0 0-1 0,2 1-9 0,-2-1 6 16,0-2 0-16,2 3-4 0,-2-1 0 0,1 0 9 16,-1 0-12-16,2 0 2 0,1-1 9 0,-2 1-12 15,-1 1 4-15,2-1-3 0,-1 0-1 0,1-1 1 0,1 2 3 16,-3-2 1-16,2 2-5 0,1-3 5 0,-3 2-3 15,3 0 2-15,-1-1-4 0,1 2-4 0,-1-2 1 16,1 2 0-16,0-3 1 0,0 0 1 0,-2 3-1 0,1-2 2 16,1 0 8-16,-1 3-1 0,1-3 5 0,-1 1-6 15,-2-1 0-15,3 3 0 0,0-4 4 0,-1 5 2 0,1-3-8 16,1 1-1-16,-1-1 1 0,1 3 2 0,0-5 0 16,1 4-5-16,0-1 7 0,0-1-6 0,2 1 2 15,0-1 0-15,-1 1-7 0,1 0 0 0,0 1-4 16,0-3 8-16,-1 3-12 0,1-1 9 0,1-2-1 0,-1 2 0 15,1-1 4-15,0 1 2 0,-1-3-2 0,2 2 5 16,-3 0 0-16,2-1-6 0,-1 2 7 0,0-2-1 16,0 0-2-16,-1 2-5 0,-1-3 14 0,1 2-6 0,0 0-1 15,1-2 5-15,-1 0-8 0,-1 0-2 0,1 2 4 16,2-2 6-16,-3 1-8 0,1-1-1 0,2 1 4 16,-2-1-8-16,0 1 8 0,1-1 6 0,-1-1-7 0,1 1 2 15,-1-1-2-15,2 1 2 0,-2 0-2 0,1-1 4 16,-1-1 2-16,3 2-3 0,-1 0 1 0,-1 0 4 0,2 0-1 15,-1 0 0-15,1 0-1 0,1 0 2 0,-1 0 2 16,1 0 0-16,-2 0 5 0,3-2-5 0,-3 2-6 16,1 2 2-16,2-2 0 0,-1 0 1 0,-2 0 3 0,2 2-10 15,-2-1 0-15,2 0 2 0,0 0 8 0,-1-1-2 16,-1 0-1-16,2-1 1 0,-1 0-10 0,-1 1 10 16,0-1-1-16,0-1-1 0,1 2-3 0,-1 0 1 0,0 0 5 15,0-3-2-15,0 2 4 0,0 0-9 0,-2-1 6 16,3 1-4-16,-1-3 6 0,0 3-4 0,0-3-2 15,0 4 0-15,0-3-2 0,0 2 4 0,-2-2-9 16,2 2 9-16,0-3-3 0,-3 4-4 0,3-4 0 0,1 3 1 16,-3-1-1-16,2-1 10 0,-1 0-6 0,3 1-3 15,-1 0 0-15,-1-1 6 0,0-1 2 0,1 1-2 16,-1 1 1-16,0-3-8 0,-2 3 5 0,2-1 5 0,-2 0-1 16,1 1-1-16,-2 0-5 0,-1-1 5 0,2 2-3 15,-1-2-1-15,-3 2 0 0,1 1-4 0,0-2 4 16,0 0-4-16,-1 1 8 0,1 0-6 0,-1 1 0 0,2 0 4 15,-1-3-1-15,-3 3 3 0,3 0-8 0,-1 0 1 16,0-1 1-16,1-1-4 0,0 2 6 0,-1-4 0 16,1 3 2-16,-1-1-4 0,1 0 1 0,0 2 4 15,1-3-3-15,-1 2 2 0,1-2-3 0,1 2 0 0,-2-1-2 16,2 0 3-16,1 1 4 0,-3-1-5 0,1 0-1 16,1 1-3-16,0-1 6 0,0 2-4 0,-2-2 5 15,2 2-6-15,-2-2-5 0,3 2 9 0,-4-2-2 0,3 1 0 16,-2-1-3-16,0 2 4 0,0 0-7 0,2 0 1 15,-2 0 4-15,2-2 2 0,-4 1 1 0,4 1 4 16,-3 0-1-16,1-2-6 0,0 2 10 0,-3 0-7 0,2 0-2 16,-1 0-3-16,1 0 5 0,-1 0-5 0,1 0 6 15,-2 0 3-15,0-2-8 0,3 2 5 0,-3 0 3 16,1 2-5-16,1-2-4 0,-2 0 2 0,0 0-4 0,0 0 0 16,2 0 7-16,-1 2 0 0,-1-1-9 0,0 1 10 15,0-2-2-15,0 0 8 0,0 0-6 0,0 0-1 16,0 0-1-16,0 0 5 0,0 0 1 0,0 0-2 15,0 0 0-15,0 0-6 0,0 0 3 0,0 0 9 0,0 0-10 16,0 0-3-16,0 0 4 0,0 0 3 0,0 0-2 16,0 0-2-16,0 0-2 0,0 0-1 0,0 0 4 15,0 2-1-15,0-2-2 0,0 1-21 0,0 0 0 0,0 0-2 16,2-1-25-16,-2 2-26 0,0 0-27 0,0-2-44 16</inkml:trace>
  <inkml:trace contextRef="#ctx0" brushRef="#br0" timeOffset="43090.0009">5241 10202 1603 0,'3'-4'16'15,"-3"-1"16"-15,0 2 17 0,0-1 14 0,0 3 9 16,-2-3 15-16,2 2 14 0,-37-1 5 0,35 3-5 0,1 0-16 16,1 0-18-16,0 0-10 0,0 0-11 0,-2 3-10 15,2-1-26-15,35 0-5 0,-35 0-14 0,0-1-7 16,-2 3-2-16,2-1-3 0,-1 2 8 0,1 7-8 15,-5 3 10-15,2 9 8 0,-5 7 1 0,-3 6 14 0,-4 6 5 16,0 6 2-16,-3 3-6 0,-1 2 0 0,0-1 2 16,-1-3-8-16,3-4 0 0,2-5-2 0,1-3-4 15,3-5-7-15,1-4 0 0,4-3-4 0,-2-6-17 0,3-3-38 16,1-5-56-16,2 1-56 0,-1-4-51 0,1-1-71 16</inkml:trace>
  <inkml:trace contextRef="#ctx0" brushRef="#br0" timeOffset="43532.2976">4812 10406 1380 0,'-7'-2'21'0,"2"-1"27"0,2 2 25 0,1-1 13 16,1 1 11-16,-1 0 17 0,2-1 5 0,0 2 0 0,0 0-15 16,2 0-29-16,-1 0-30 0,1 0-9 0,-1-1-12 15,1 1-18-15,0 0-11 0,-1 0-5 0,1 1-11 0,-2-1-2 16,3 2 5-16,1 0-8 0,1 1 8 0,5 1 2 16,1 1 8-16,5 3 2 0,4 0 10 0,6 1 3 15,1 3 9-15,7 0 1 0,6 0-9 0,1 2 5 0,4-1 0 16,3-1 0-16,4 0-6 0,0 1 3 0,2-1-6 15,3-3-7-15,0 3 10 0,1-3-2 0,2-1-1 0,-1-3 7 16,-2 2 4-16,0-2-4 0,-2-2 1 16,-4-1 5-16,-2 1-7 0,-5-1-5 0,-3 0 5 0,-5-2-7 15,-6 0-6-15,-6 0 1 0,-5 0 2 0,-3 3 5 0,-7-3 5 16,-2-3-1-16,-2 6-3 0,-4-3 8 16,-1 0 20-16,0 0 11 0,-1 0 10 0,1 0 7 0,-2 0-3 15,0 0 13-15,2 0-5 0,-1 0-3 0,1 0-14 16,-3 0-12-16,3 0-19 0,-2 0-14 0,2 0-11 15,0-3-42-15,0 3-31 0,2 0-50 0,-2 0-61 0,1-2-60 16,2 2-70-16</inkml:trace>
  <inkml:trace contextRef="#ctx0" brushRef="#br0" timeOffset="45030.3056">6038 11483 606 0,'-4'0'16'16,"1"-3"8"-16,0 3 18 0,-1-1 10 0,2 1 3 0,-1 0 13 16,1 0 9-16,2-3 7 0,-1 3-5 0,1 0 0 15,0 0-7-15,0-1-6 0,1 1 0 0,-1 0-14 16,2 0-11-16,1 0-7 0,-1-2-10 0,-1 2-11 16,3-1-10-16,-2 0-4 0,1 1-3 0,1-3 4 0,0 3-2 15,3-4 2-15,5 0-1 0,-1-2 4 0,5 2-7 16,2-3 1-16,7-1-2 0,0 3-2 0,2 0 0 15,3-2 1-15,1 3-8 0,3 0 2 0,-3 2 3 0,3-1 4 16,-1 3-6-16,-1 0 7 0,-1 0 6 0,1 3-8 16,-1 1 13-16,-1 0-7 0,-1 2 8 0,-1 1-7 15,-1 3 7-15,-3 2-4 0,1 1-1 0,-4 2 5 0,1 2-4 16,-2 4 1-16,-2 1-4 0,-3 3 3 0,0 6-2 16,0 3-5-16,-3 4-5 0,-1 5 1 0,0 3 1 15,-3 7 4-15,0 1 2 0,-2 5 3 0,0 3 0 0,-4 1 2 16,3 2 3-16,-2-1 4 0,-2 2-5 0,1-3-3 15,0-2-3-15,-2-1-1 0,0-4-4 0,-2-5 1 16,2-4-3-16,0-5-5 0,-3-1 4 0,3-7 3 0,-3-2-1 16,1-6 4-16,-3 3 5 0,2-6-3 0,0 0 0 15,-3-3 2-15,-1 0 0 0,1-1 2 0,1 1 0 16,-4-1-2-16,3-1 0 0,-4-1-5 0,2 0 13 16,0 0-8-16,-1-2 3 0,1-1-2 0,-2 3 3 0,1-5-7 15,-2 4 4-15,3-3 1 0,-3 0-5 0,0-1 8 16,-3 2-2-16,2-4-9 0,1 3 1 0,-3-4 9 15,3 1 4-15,-3-1-2 0,-2 0 0 0,0-1-4 0,2-1 2 16,-3 0 6-16,1 1-2 0,-3 1-4 0,-3-1-6 16,3-1 7-16,-2 3 6 0,-2-3 1 0,2 5-2 15,-3-3-2-15,-1 1-1 0,-2 0 0 0,0 0 1 0,-1 2-4 16,-2 0-3-16,0 2-1 0,-3-2-5 0,1 3 2 16,-3-1 5-16,-3 1-4 0,0 0-1 0,-3 1 0 15,0-1-7-15,-3-1 0 0,1 3 2 0,0-2-3 0,-1-1-5 16,3-1 8-16,-3 1-1 0,-1 1 2 0,1-3 4 15,0 3 2-15,1-2 0 0,-4 2 8 0,-2-2 1 0,1 1-4 16,0-2-3-16,0 4 4 0,-1-3 3 0,-1 0-8 16,5 0 4-16,-2-2-6 0,2 1-4 0,0 1 2 15,4-3 3-15,1 0-6 0,1 0-8 0,2 0 11 0,4-3-6 16,0 1 9-16,3-2 4 0,1 1-3 0,3-2-3 16,0-2 5-16,2 2 6 0,1-1-4 0,1-1 2 15,-2-1-3-15,5 1 14 0,-2-3 6 0,3 0 9 16,0 2 5-16,1-1-1 0,1-1 2 0,2 0-1 0,-1-1 0 15,1-1-6-15,3 2-2 0,-3 0 3 0,6-2-11 16,-3 1 8-16,3 0-5 0,0 0 1 0,2 1-7 16,1-2-5-16,0 2-9 0,0 0-4 0,2 0 1 0,-1 0 0 15,-1 0 1-15,3 0-5 0,-1-1 1 0,0 1-1 16,1-2 7-16,1 2-8 0,-1 0 1 0,1 0-3 16,-1-2 0-16,-1 2 3 0,1 2 0 0,-2-2 1 0,2 0-4 15,1 2 2-15,-1-2 0 0,0 0-2 0,1 0-6 16,1 0-7-16,-2 0-6 0,1 0-29 0,-1 0-13 15,2 0-29-15,-2 0-34 0,1 0-40 0,-1 0-27 16,2 1-36-16</inkml:trace>
  <inkml:trace contextRef="#ctx0" brushRef="#br0" timeOffset="54106.4139">1809 14897 381 0,'3'-1'9'15,"1"1"3"-15,0-2 9 0,1 0 1 0,-2 1 2 16,2 1 7-16,3-1 13 0,-3-2 5 0,1 3-4 15,-1 0-2-15,1-3-10 0,2 2 6 0,0 1-4 0,0-1 0 16,0-1-18-16,1 0-3 0,-1-1-8 0,2 3 4 16,-1-3-3-16,2 1-2 0,-1-1-4 0,4 1-4 15,-3-1 5-15,1-1-4 0,1 4 2 0,0-4-5 0,1 3 8 16,-1-2-8-16,-1 1 4 0,3 0 1 0,-1 1-3 16,-3-1-2-16,2 0 4 0,-1 2-3 0,-1 0-1 15,2 0 3-15,-2 0 0 0,0 0-7 0,0 0 8 0,0 0 6 16,-1 0-4-16,4 0 3 0,-5 0 1 0,4 0 1 15,-2 0 2-15,-1 0 1 0,2 0-6 0,1 0-3 16,-2 0 5-16,0 0-4 0,-2 0 3 0,4 0-4 0,-4 0 7 16,1 0 0-16,4 0-1 0,-4 0 0 0,-1 0-2 15,4 0 0-15,-2 0 2 0,-1 0-1 0,0 0-6 0,2 0 1 16,-4 0 5-16,4 0-4 0,-2 0 5 16,-2 0 0-16,2-2-4 0,-2 2-1 0,2-2 3 0,-1 2 2 15,1 0-6-15,-2-1 4 0,0-1-5 0,1 2 2 16,-1-1-4-16,0 1 3 0,1-1-1 0,-2-2-2 15,1 3 2-15,-2 0 3 0,1 0-2 0,2 0-4 0,-3-2 5 16,-1 4 0-16,0-2 1 0,0 0-4 0,2-2 1 16,0 2-1-16,-3 0 2 0,1 0 7 0,0 0-5 15,1-1-5-15,-1 1 0 0,-2 0 7 0,0 0 0 0,2-1 3 16,-3 1-9-16,1 0-2 0,0 0 1 0,-3 0 4 16,2 0 0-16,-2 0 0 0,4 0-1 0,-4 0 0 15,0 0 4-15,0 0 9 0,2 1 20 0,-2-1 13 0,0 0 4 16,0 0 3-16,-2 1 11 0,2-1-4 0,0-1 14 15,0 1-8-15,0-1-19 0,0 1-11 0,-4 1-4 0,4-1 0 16,0 0-10-16,0 0 4 0,-2 1-13 16,2-1-1-16,0 0 1 0,0 0-2 0,0 2-3 15,0-4-2-15,0 2 3 0,0 0-10 0,0 0 6 0,0 2-3 16,0-2 0-16,0 0-2 0,0 0-4 0,0 0-24 16,0 0-20-16,-2 0-20 0,2 0-40 0,-1 0-34 0,-1 0-45 15</inkml:trace>
  <inkml:trace contextRef="#ctx0" brushRef="#br0" timeOffset="55260.1912">3091 14628 381 0,'0'-2'2'16,"0"0"1"-16,0-1 5 0,2 2 9 0,-2 1-4 15,1-2 14-15,1 2-1 0,-2-2 1 0,0 2 3 0,2-1-2 16,-2 0-1-16,1 0-4 0,1-1 0 0,-2 2-9 15,1 0-3-15,-1 0 2 0,0-2-6 0,-1 2 1 16,1 0-3-16,0 0-1 0,0-1 1 0,1 1-6 0,-2-1 3 16,1-2-2-16,0 3 8 0,1 0 0 15,-1-3 1-15,0 1 0 0,0-2-2 0,0 0 13 0,0 0 10 16,0-3-3-16,2 2 1 0,-2-1-1 0,0-2-2 16,0 2 8-16,2 1-2 0,-2-1-10 0,0 3-2 0,1-2 0 15,1 1-7-15,-2 1-5 0,0 0 3 0,0 1-12 16,0 2 8-16,0-2-2 0,0 1-8 0,0 0-2 15,3 1 0-15,-3 1 3 0,0-2-5 0,1 1 6 0,-1 0-13 16,0 0 5-16,0 1-1 0,2 0 6 0,-2-1-4 16,0 2 3-16,3-1 1 0,0-1-5 0,-1 4 10 0,1-1 0 15,2-1 4-15,0 2-5 0,2-1 3 0,0 0 0 16,1 1 0-16,0-2 5 0,-1 2-6 0,3-1 2 16,-2-2-6-16,0 4 3 0,3-2 0 0,-3 1 3 0,0-2-1 15,-2 1-1-15,3 1-2 0,-2-1 2 0,-1-1 2 16,-1-2-1-16,1 2 1 0,-1-4-6 0,1 2 5 15,-1-1-1-15,-2-2 10 0,2 0 1 0,1-1 6 0,-3 0 3 16,5-2 8-16,-3-2 11 0,3-1 0 0,1-3-1 16,-2 2-12-16,4-6 4 0,0 3-9 0,0-2-9 15,-1 1-5-15,0-2-6 0,0 3-8 0,1 1 7 16,0 0 3-16,-1 0-8 0,-1 2 4 0,0 1 5 0,-1 1-5 16,-1 0 2-16,1 1 4 0,1 2-4 0,-3-1-3 15,1 1 3-15,-1-1-3 0,2-2-2 0,0 4-8 0,0-1-29 16,0 0-27-16,1-1-33 0,-1 1-29 0</inkml:trace>
  <inkml:trace contextRef="#ctx0" brushRef="#br0" timeOffset="56841.2553">13216 15931 218 0,'1'-3'7'15,"1"0"8"-15,-2 3 2 0,2-5 2 0,2 1 8 0,-4 3-1 16,3-3 12-16,-3 1 5 0,1 1 0 0,-1-1 1 15,2-1 11-15,0 3 10 0,-2-3 4 0,0 1 3 0,0 3-1 16,0-3 5-16,0 1 4 0,0-2-12 0,0 3-1 0,0-1-9 16,0 2-10-16,0-2 0 0,0 0-8 0,0 1-11 15,0 1-14-15,0 1 5 0,0-1-13 0,1 0-6 16,1 2 0-16,-2 0-3 0,0 0-6 0,2-1 6 0,-1 4 2 16,1-1 0-16,-2 1 6 0,1 3 8 0,-1 1-2 15,0 3 7-15,0-1 5 0,2 2-6 0,-2 0 3 0,-2 1 0 16,2 0-3-16,-1-1-13 0,-1 0 6 0,1 0-10 15,-1-1 2-15,2-1-3 0,0-1 0 0,2-2-3 0,-2-1 3 16,3-1 0-16,-2-2 0 0,1 1 2 0,3-2 0 0,-3-1-2 16,3-2 1-16,-2 0 2 0,2 0 0 0,2 0 7 15,1-3-6-15,1-1 2 0,-1-1-2 0,2-3 1 0,2 1 0 16,1-2-1-16,1 0-1 0,-3-2-6 0,4-1 6 16,-2 2-4-16,2 1 3 0,0-1 3 0,-2-1 0 0,4 0-1 15,-5-1-1-15,2 0 2 0,-3 2-3 0,0-1 0 0,0-2-3 16,-1 1 4-16,-1 0-4 0,0 1 1 0,-1 0 2 15,0 2 1-15,2-1-2 0,-4 0 5 0,0 3 0 16,1 0-2-16,-2-1-5 0,1 1 1 0,-3 4-1 16,-2-2 1-16,3 1 1 0,-3 2-1 0,1-1-5 0,-1 1-7 15,-1 0 5-15,2 1-15 0,-2-1-12 0,0 2-18 16,0 1-20-16,0-1-29 0,0 1-26 0,0 0-24 0,0-1-17 0</inkml:trace>
  <inkml:trace contextRef="#ctx0" brushRef="#br0" timeOffset="59539.0709">3434 15320 381 0,'-23'3'2'0,"0"-1"13"0,0 0 11 0,1-2 5 0,1 2-1 15,2-2 7-15,-1 1 0 0,-1-1 10 0,5 1 12 16,-4-3-2-16,4 2 5 0,-1-2 12 0,0 2 9 15,0-2 2-15,3 2-1 0,0 0-4 0,1-5-18 0,-1 5-8 16,1 0-11-16,1 0-12 0,2 0-10 0,-1 0-5 16,2 0 7-16,-1 0 5 0,2 0 2 0,0 0-4 0,-1 0-3 15,3 0 1-15,-1 0 0 0,-1 0-1 0,1 0-6 16,0 0-4-16,1 0 8 0,1 0 4 0,-4 0-3 0,1 0-2 16,1-2-1-16,-1 2 10 0,-1 0-3 0,1 2-8 0,-3-2-2 15,0 0-3-15,1 0 0 0,-1 0 0 0,2 3 5 16,-2-1-10-16,0-2-1 0,-2 4 4 0,0-2 1 15,1 1 8-15,-1 0 0 0,2 1-2 0,-3-1-1 0,-1 2-3 16,2 0 4-16,0-2 3 0,-3 1-6 0,3 1-12 0,-4-1 3 16,1 2-1-16,0-2 2 0,0 3 5 15,-1-3 0-15,1 0 1 0,-1 4 4 0,1-3 3 0,-3-1-8 16,4 3 7-16,-2-2-5 0,0 0-5 0,3-1 3 16,-3 0-5-16,4 0-6 0,-1 0 2 0,3 0 0 0,-2 0-6 15,2-2 7-15,0 4-2 0,1-4-5 0,3 1 0 16,-3 1 3-16,2-1-4 0,-1-1 5 0,1 1 1 0,0-1-9 15,3 1 4-15,-3 0 4 0,-3 1-1 0,3-2-6 16,0 1 5-16,-3 1 0 0,2 1 1 0,-1-1 1 16,-2 0-2-16,0 0-8 0,0 0 2 0,2 0 4 0,-1 1 3 15,-1-1-3-15,1 1-2 0,-2 2 6 0,0-2 5 16,-1 2-2-16,0 1 3 0,-2-1 0 0,2 0 2 0,-1 1 1 16,0-1 3-16,2 0-8 0,-3 0 3 0,4 0 1 15,-2 1-4-15,-1-1 3 0,-2 0-2 0,1 4-1 0,-1-2-2 16,1 0 3-16,-3 1-8 0,1 1 8 0,1-3 1 15,-2 2-4-15,3 0-1 0,1-3-4 0,2 2 4 16,-1-2-5-16,3 1 6 0,1 0-12 0,-1 0 2 0,5 0-2 16,-2-3-1-16,3 3-1 0,0-1 0 0,-1-2 1 15,3 2-6-15,-2 1 12 0,2-2-7 0,0 5-1 16,1-2 5-16,2 0 2 0,-3 3-2 0,3-2-1 0,0 0 6 16,-2 1-8-16,1-1 5 0,1 0 4 0,0-2-5 0,0 1 3 15,0-1 1-15,0 0 3 0,0 1-5 0,0-3 1 16,0 4 2-16,0-2-5 0,0 1 10 0,0 1-2 0,0-1-2 15,0 1-2-15,0 2 4 0,0 0 3 0,0-2-3 16,1 2 5-16,-1 0-9 0,2 1 5 0,-1-1 1 0,1 0-4 16,0 2 2-16,1-2-5 0,0 5 4 0,2-5-6 0,1 3-1 15,-1-1 0-15,1 3-1 0,2 0 6 0,0-1-2 16,3 2 2-16,-3 0-2 0,2 0 7 0,0-1-2 16,0 3 3-16,1-3-3 0,0 0-5 0,-1-1 6 15,1-1-8-15,0-1 4 0,-2-1 0 0,1 1-4 0,1-3-3 16,0 1 4-16,1-1 4 0,0-1-10 0,-1-1 8 0,1 2-5 15,-1-2-1-15,1 0 7 0,0-1-8 0,-1 1 2 16,3-1-1-16,-1-1 8 0,1 0-4 0,0 0-4 16,4 1-1-16,-2-1-1 0,2-2 9 0,0 0-5 0,3 2-4 15,-1-3-8-15,1 1-1 0,-1-2 12 0,2 2 0 16,-1-3-4-16,1 3 1 0,0-3-2 0,-2 1 8 16,0-1 1-16,-2 1 7 0,0-1-7 0,1-2 5 0,-4 2 0 15,0-2-4-15,-1 1 6 0,2-1-3 0,-3-1 5 16,1 1-9-16,-1-2 6 0,-1 0-2 0,1 0 2 15,-1 1-1-15,-2-1-2 0,1-2-2 0,0 1-2 0,0 0 8 16,-3 1-2-16,3-1-8 0,-3-1 6 0,0 2 0 16,0-2 6-16,-1 2-4 0,0 1 2 0,-2 0-4 15,0-2-4-15,-1 3 9 0,0 0-10 0,2 0 5 0,-3-1-4 16,0 1 1-16,0 0-1 0,-1-1 0 0,1 1 2 16,-1 0 5-16,-1 0-3 0,1-2 0 0,-1 2 3 15,1 0 1-15,-2 0 1 0,0 0 0 0,0 0 1 0,0 0-4 16,-2 2 2-16,2-2-1 0,0 1-6 0,-1 0-1 15,1-1-11-15,-2 0-16 0,1 0-25 0,1 3-18 0,0-3-25 16,-2 2-40-16,0-2-60 0</inkml:trace>
  <inkml:trace contextRef="#ctx0" brushRef="#br0" timeOffset="63254.5698">17627 5663 1047 0,'0'-2'14'0,"0"0"18"16,1-1 16-16,-1 1 15 0,2 2 5 0,0 0 11 0,-1-2 3 16,-1 2 1-16,0 0-13 0,0 0-4 0,0 0-17 15,2 0-12-15,-2 0 2 0,0 0-14 0,1 2-3 16,-1-2-4-16,0 0-3 0,0 0-11 0,4 0-6 0,-6 0-2 15,2 2-10-15,0-2 2 0,0 1-7 0,0 1 4 16,-2-2-3-16,2 2-1 0,0 0 0 0,-1 1 3 16,1 0-3-16,-2-1 4 0,2 2-1 0,0-1 4 0,0 2 1 15,0 0 0-15,0 2 4 0,0 1-3 0,0-1 7 16,0 3-2-16,0-3 10 0,0 0-9 0,3 3 3 16,-3-4-4-16,4 0 3 0,-3 0 0 0,2-3-3 0,1-1 2 15,-3 1-2-15,4-3 6 0,-5 0-2 0,3 0 1 16,-2-3 0-16,1 3 4 0,0-2-3 0,1 0 11 15,2-3 2-15,1 2-5 0,3-2 5 0,6-2 3 16,0-2 2-16,6-1-4 0,4 0 3 0,2-4-10 0,3 2-3 16,3-2-1-16,1 1 0 0,2 1-6 0,3-2 0 15,-2 1-1-15,-1 1-5 0,2 1-2 0,0 1 4 16,-3 0-2-16,-4 2 1 0,1 2 5 0,-4 0-6 0,-2 1 8 16,-6 5-6-16,-2 0-13 0,-5-1-17 0,-3 2-26 15,-2-1-30-15,-5 0-20 0,1 5-10 0,-6-3-20 0,0 2-5 16,2 0-8-16,-1 3-17 0</inkml:trace>
  <inkml:trace contextRef="#ctx0" brushRef="#br0" timeOffset="69472.7587">20878 8690 566 0,'-1'-9'17'0,"-1"-1"10"0,4-4 17 16,-2 4 13-16,0-2 9 0,1 3 9 0,4-2 5 16,-2 4 18-16,1-2 1 0,0 2-5 0,1 1 7 0,-2 0-9 15,0 0 1-15,0 2-7 0,0-1 4 0,-1 3-8 16,0-1-14-16,-1 0-1 0,3 2-18 0,-4-2-8 16,1 2-5-16,-1 0-3 0,2 0-2 0,-2 1-14 0,1-2 1 15,-2 4-10-15,1-2-8 0,0 1 3 0,0 0-4 16,0 0-6-16,-2-1-9 0,2 3 0 0,-1-2-5 0,1 3 3 15,0 0 8-15,0 3-8 0,0 1 2 0,-2 1 8 16,2 5 8-16,0-2 0 0,2 5 3 0,-2 0-5 16,1-2-2-16,2 2 10 0,-1-3-1 0,1-2-8 0,3-1-2 15,-3-2 3-15,4-1 0 0,-4-1 3 0,0-2 0 16,4-1 1-16,-2-2-2 0,-1 1 4 0,1-3 10 0,1 0 3 16,0-3-5-16,5 3 0 0,2-2 0 0,4-3-3 15,2 0 3-15,3-1 1 0,7-2-15 0,1-1 1 16,3-2 2-16,4 1 5 0,-1-1 1 0,3-1 3 0,2-1-3 15,-1 1-2-15,1-5 0 0,0 3 0 0,1-3 0 16,0 0 0-16,-1-2-9 0,1 2 1 0,1-3 2 16,-1 0 2-16,0 2 7 0,-1-2-6 0,1 3-2 0,-2 0-2 15,-2 1 2-15,1 2-9 0,-2-2-17 0,-1 7-15 16,-4-3-27-16,-2 3-14 0,-3-2-27 0,-4 5-31 16,-3 0-35-16,-5 1-35 0</inkml:trace>
  <inkml:trace contextRef="#ctx0" brushRef="#br0" timeOffset="81285.807">16788 11060 391 0,'0'0'12'0,"0"0"5"16,0-1 13-16,0 1 11 0,0-1 9 0,0 2 7 16,0-1 3-16,0-1 6 0,0 1-4 0,0 0-6 0,0 0-9 15,-2 0-7-15,2 0-3 0,0 0-9 0,0 0 0 16,0 0-7-16,0 0-1 0,0 0-2 0,0 0-1 0,0 0 3 15,0 0-11-15,0 0 7 0,0 0 1 16,0 0-1-16,0 0-16 16,0 0-10-1,0 0 17 17,0 0-24-17,0 0-4 1,0 0 14-16,0 0-9 0,0 0-11 15,0 0 7-15,0 0 10 0,0 0-9 16,0 0 3-16,11 9 12 16,23 13-3-1,-25-18 8-15,-1-1 2 16,0 1-3-16,2 0-2 0,2-3 9 0,-3 4 0 0,5-3-7 16,-2 1 3-16,0 0-3 0,2-2 1 0,-1 2 5 15,3 1-4-15,-3-3 1 0,2 2 3 0,0-1-3 16,2 0 4-16,-1-1 0 0,3 0 0 0,-4 2-2 0,5-3 8 15,-2 3-3-15,3-2 2 0,-2-1 3 0,1 1-2 16,-2 1-4-16,2-1 8 0,1-1-4 0,-3 1-8 16,0 1 4-16,-2-1-4 0,-2-1 0 0,1 0 2 0,-1 0 1 15,-3 0 3-15,0 0 6 0,-2 0 5 0,-1 0-6 16,0 0 2-16,2 0 4 0,-6 0-1 0,3 0 6 16,-2 0-11-16,0 0 8 0,0 0-2 0,-1 0 2 0,0 0-3 15,1 0-5-15,2 3 0 0,-2-3 0 0,2 0-8 16,-1 0-4-16,1 0 0 0,-1 0 2 0,-2 0 2 0,3 0 2 15,-2 0 6-15,0 0 0 0,-2 0 4 0,-1-3 1 16,1 3 0-16,-2 0-3 0,1 0 9 0,-2 0 7 16,0 0-9-16,0 0 0 0,0 0 5 0,0 0 2 0,0 0-4 15,-2 0 0-15,2 0-9 0,0 0-5 0,-1 0 0 16,1 0-7-16,0 0-2 0,0 0 1 0,0 3 2 16,0-3 3-16,0 0-1 0,-2-3 0 0,2 3 1 0,0 0 1 15,-1 0 0-15,1 0-10 0,0 0 1 0,0 0-1 16,0 0 0-16,0 0-3 0,0 0-5 0,0 0 6 0,0 0-2 15,0 0-12-15,0 0-18 0,0 0-31 0,0 0-29 16,-2 0-37-16,2 0-29 0,-2 0-72 0</inkml:trace>
  <inkml:trace contextRef="#ctx0" brushRef="#br0" timeOffset="82412.5653">18100 10452 527 0,'3'-2'6'0,"-1"-1"13"16,3 0 20-16,-1-1 12 0,-3 2 10 0,4-1 5 16,-2 3 12-16,-1-5 10 0,3 3 0 0,-4 2 4 15,3-1-17-15,-3 0-8 0,-1 0-4 0,0-1-8 0,4 2-6 16,-4 0-8-16,0 0-5 0,0 0-17 0,0 0-2 16,0 0-10-16,0 0-2 0,0 2-1 0,0-2-8 15,0 0 4-15,0 1-3 0,0-1-2 0,0 1-2 16,2 0 3-16,0 1-1 0,-2 1-1 0,0-1 2 0,1 3-2 15,-1-1 2-15,3 1 4 0,-1 2-1 0,1-2 2 16,1 3-1-16,-3-1 4 0,2 2 3 0,1-1-6 16,0 0 3-16,-3 1-4 0,3 0 4 0,-3-1-1 0,1 2 3 15,0 0 0-15,1-1-4 0,-3 3 0 0,1-3 0 16,1-1-4-16,0 1 0 0,-1-1 2 0,1-1-1 16,1-2 0-16,-1 0 1 0,2-1 4 0,-3-1-7 0,3-1 10 15,-3 0 2-15,4-1-2 0,-3-1-5 0,1 0 10 16,0 0 2-16,2-1 17 0,0-1 3 0,4 0-3 15,-1-2-4-15,3-1 10 0,2-2-2 0,1-1-8 0,3 0-8 16,-1-1-19-16,3 1 3 0,0-2 0 0,0-1-1 16,3 3-6-16,-3-3 3 0,0 1-2 0,3 2 9 15,-1-1 3-15,-2 1-2 0,0-1-4 0,-2 2 1 0,0 0 0 16,1 0 0-16,-2-1 6 0,-2 3 0 0,-1-2-5 16,-1 2 2-16,1 1 7 0,-4-4-3 0,-1 5 1 15,2-1-1-15,-6 1-8 0,1-1-3 0,0 1 3 0,-2 2-3 16,1-1-2-16,-4 1-2 0,1 1-1 0,-1 0-26 15,0-1-22-15,-1 1-34 0,1 0-46 0,-4-2-41 16,4 4-23-16,-1-1-11 0,-1 2-15 0</inkml:trace>
  <inkml:trace contextRef="#ctx0" brushRef="#br0" timeOffset="83758.8804">16464 13673 352 0,'1'0'7'16,"-1"-1"-4"-16,0 1 12 0,0 0-2 0,0-2 4 16,0 2-1-16,0-2-1 0,2-1 0 0,1 1-9 0,-3 0 9 15,1-1-13-15,2 2 13 0,1-3 5 0,-3-1 4 16,1 3 13-16,1-3 0 0,-1 3 18 0,1-3 0 15,-1 0 8-15,1 2 0 0,0-2 4 0,0 3 4 0,0-3-2 16,-1 0 3-16,2 1-9 0,-4 2-4 0,4-1-4 16,-3 0 1-16,1-1-8 0,-2 4-6 0,0-1 0 0,1 0 5 15,-1 0-3-15,0 1 6 0,0 1 7 0,2-2-7 16,0-1 2-16,-2 2 4 0,1-1-1 0,-1 0-6 16,-1 1 5-16,1 0-1 0,0-1-5 0,0 1-5 15,0 0-2-15,0 1-6 0,0-1-14 0,0 0 3 0,0 0-12 16,0 0-10-16,1 1-2 0,-1 0-1 0,-1-1-6 0,1 2 3 15,0 1 4-15,0 0-12 0,1 1 8 0,-1 1-2 0,0 2 5 16,2 2 0-16,-1-1 5 0,4 4-7 16,-5 4 4-16,1-3 1 0,3 4 4 0,-4-2 1 0,0 1-4 15,3-1-1-15,-5 0 3 0,2-1-3 0,2-1 0 16,-2-1 5-16,0-3-9 0,0-1 4 0,0-1 2 16,0-1-4-16,1-2 0 0,-1-2 2 0,0 0-4 0,2-2-1 15,-2 0 10-15,0 0-1 0,2 0-10 0,-2 0 7 16,1-2 7-16,1 1 10 0,-1 0 14 0,4-2 2 15,0 0-6-15,3-1 8 0,0-2 5 0,1-1 0 0,7-2-9 16,-3-1-7-16,4-4-9 0,1 1-1 0,4-4-2 16,1 0-2-16,1 0 2 0,1-2-5 0,2 0-2 15,3 2-1-15,0-2-7 0,0 1 1 0,-1 2 2 0,-1-1-8 16,1 5-3-16,-6 0 7 0,-1 2 1 0,-4 2 0 16,-3 2 3-16,0 1 1 0,-4 2-5 0,-2 0 2 15,-2 1-5-15,-2 0-7 0,-2 2-18 0,3-2-27 16,-6-1-43-16,3 3-50 0,-2-3-57 0,3 3-72 0</inkml:trace>
  <inkml:trace contextRef="#ctx0" brushRef="#br0" timeOffset="85952.363">17524 11526 314 0,'-3'-4'8'0,"-2"0"5"16,4 0 8-16,-6 2 0 0,2-1 1 0,-2-2 6 15,1 2 6-15,-1-1 3 0,-1 0-9 0,-3 1-6 16,3-2-10-16,-1 3-1 0,-4-2 7 0,4 0-7 0,-4 1-5 16,-3-1 2-16,3 1 2 0,-1 1 5 0,-2 0-3 15,-2 1 7-15,-3-3-5 0,0 2 8 0,-2-1-3 0,-3 3-2 16,0-1 4-16,-3 1-5 0,-2-2 0 0,1 1-1 15,-4 1 2-15,3 1-5 0,-3 1 4 0,0-1 6 16,-4-1-5-16,3 3 1 0,0-1 5 0,2 1-3 16,-2 0 0-16,5 0 8 0,0 0-1 0,0 0-9 0,7 1-1 15,-3-3 7-15,5 3-8 0,0-1 2 0,-1-1-4 16,4 1-6-16,1-2-5 0,1 2 4 0,-2-2-1 16,2 2-3-16,1-2 7 0,4 2-4 0,-3-2 0 15,4 0-5-15,0 1 0 0,1-1 1 0,3-1-2 0,1 2-4 16,2-2 3-16,-1 0 12 0,3-2 5 0,-1 2 22 15,2-1 11-15,0-1 9 0,0 2 5 0,0-1 12 0,0 1-5 16,0-1-11-16,0-2-6 0,0 3-9 0,-1-1-5 16,-2-2-9-16,1 1-8 0,1-1-7 0,1 0 5 15,-3 1-5-15,-1-1-1 0,3-1-5 0,-3 3-11 16,4-1 3-16,-3 0 7 0,2-1-9 0,-3 3 1 0,3 0 0 16,-2 0 4-16,3-3-4 0,-5 2 3 0,5 1-2 15,-1 0-2-15,1 0 6 0,-2-1-7 0,1 1 3 0,1 0-5 16,0 0-4-16,0 0 8 0,-2 0-5 0,2 0-3 15,0 1 1-15,0-1 4 0,0 0-1 0,0 0-1 16,0 0 6-16,-2 1-6 0,4-1 2 0,-2 0 2 0,-2 0 1 16,2 0 0-16,0 2-2 0,0-1 5 0,0-1-11 15,0 0 3-15,-1 0 4 0,1 3-4 0,-2-2-5 16,0 2-1-16,-1 1 4 0,2 0-3 0,-4 2 6 16,0 1-6-16,1-1 1 0,1 4-2 0,-2 0 5 0,1 3-5 15,0 0 2-15,-1 4-1 0,2 1 3 0,-3 3 3 16,1 0-4-16,-2 4 7 0,3 1-3 0,-4 3 6 15,-2 1-4-15,2 0 1 0,0 5 1 0,-1 2 2 0,0 1 0 16,-1 1-1-16,-1 2 4 0,2 3 4 0,1-1 2 16,-4 2-2-16,3-1 3 0,-1 1-2 0,2-3 1 15,1 4-5-15,1-5-4 0,-3 4-4 0,5-4 1 16,-1-1-1-16,-3-1-2 0,3-3 2 0,1 0-1 0,-1-3 7 16,-2-3-7-16,3-1 3 0,-2 0-1 0,-1-5 2 15,4 1-1-15,-2-4 0 0,0 0-1 0,4-3 0 0,-5 1 7 16,3-3-3-16,-1 1-2 0,4-3 4 0,-1 1 1 15,-1-2-6-15,1-3 11 0,1 3-7 0,0-4-6 16,1 1 6-16,1-3-3 0,-1 0-1 0,-1-1-4 0,4 0 0 16,-3 0-1-16,1 0-1 0,1-1 8 0,-3-2-4 15,1 2 3-15,1-2-2 0,-2-2 4 0,0 2 4 16,0-1-5-16,0-2-2 0,1 1 7 0,-1 1-4 16,-1-2 1-16,2 2 2 0,-1 0-2 0,-1-1-3 0,1 1 2 15,0 0 2-15,0-2-8 0,0 3 5 0,0-1 1 16,0 0-8-16,-2-1 0 0,2 2 8 0,2-1-5 15,-2 2 1-15,0-4-3 0,0 3 2 0,0 0 1 0,0-1 4 16,0 2-3-16,0-1-2 0,0 0 1 0,0-1 2 16,0 2 2-16,1 0-4 0,1 0-2 0,0 0 4 15,-1 1 1-15,1-2-6 0,1 2 1 0,-1 0 4 16,2 2 2-16,0-2 1 0,-1 0 2 0,4-1-6 16,0 3 6-16,-2-2 8 0,3 0 4 0,1-2 0 0,-1 2 4 15,2-1-7-15,2-1 3 0,-1 0 5 0,4-2 4 0,2 2-15 16,1-1 1-16,3-1-4 0,1 1 1 0,5 0 8 15,0-2 3-15,1 1 7 0,1 1-11 0,-1 0 14 16,2-1-10-16,-1 0 6 0,-2 0-6 0,2 2-4 16,1-3-7-16,-4 1-6 0,3-1 6 0,1 3 0 0,-2-3 4 15,2 0-4-15,0 0-1 0,0 2-2 0,-1-1 4 16,1-1-5-16,-2 0-3 0,1 0 0 0,-3-1 1 16,1 1-1-16,-3-2 1 0,2 2 5 0,-3 0-5 0,1 0 1 15,-5-3 5-15,0 3-10 0,-1 0 0 0,-5 0 0 16,1 0 0-16,-2 0 0 0,-4 0 3 0,1 0 0 15,-4 0-6-15,-2 3 12 0,-2-3-5 0,1-3 0 16,0 3-1-16,-2 0 0 0,-2 0 0 0,2 0-3 0,-2 0 3 16,2 0-7-16,0 0-11 0,0 0-24 0,0 0-19 15,0 0-43-15,0 0-30 0,0-1-33 0,2 1-38 0,0-1-50 16</inkml:trace>
  <inkml:trace contextRef="#ctx0" brushRef="#br0" timeOffset="89026.426">18221 11539 468 0,'4'-1'12'0,"-4"-2"24"0,1 2 26 0,1-2 19 16,1 1 19-16,-3-1 14 0,1 2 9 0,-1-2 20 16,0 1-4-16,2 0-4 0,-2-2-11 0,1 4-10 0,-1-4-7 15,4 3-9-15,-4 0-5 0,0-2-17 0,0 3-11 16,1 0-18-16,-1 0-18 0,0 0-10 0,0 3-15 0,-1-2-10 16,1 0-5-16,-2 1 0 0,0 0 5 0,-1 4-2 15,2 0 5-15,-4 3 0 0,0-1 3 0,2 4 6 16,-2 4 1-16,1-2-14 0,-1 2-23 0,-3 0-30 15,3 0-33-15,1-2-40 0,-1 3-40 0,2-5-52 0</inkml:trace>
  <inkml:trace contextRef="#ctx0" brushRef="#br0" timeOffset="89482.7317">18179 11425 468 0,'-4'-6'8'0,"-1"3"4"0,4-3 7 0,-3 1-4 0,-1 5-2 16,2 0 2-16,-2 0 2 0,0 3 2 0,-3 1-16 15,-1 2-3-15,-1 1-7 0,-4 2 8 0,1 3 3 16,-1 2-2-16,-3 1-2 0,-4 1 3 0,5 2 4 15,-3-1-6-15,3 5 6 0,-1-2-6 0,3 1-5 0,0 1 2 16,2-3-2-16,3 3-2 0,3-2 0 0,4 0 4 16,2-2 2-16,4-1 2 0,3 3 3 0,4-3-3 15,2-1 1-15,8 1 1 0,2 0 3 0,6-2 4 0,1-1-3 16,3 3-8-16,2-5 1 0,1 0 2 0,2-1 5 16,0-5-5-16,-2 2 4 0,1-1 2 0,-2-5-6 0,-2-2 3 15,-2 0 8-15,1-4-3 0,0-1-6 0,-5-3 5 16,1 0 0-16,-3-2-5 0,-1-5 1 0,-2 2 9 15,-8-3-13-15,2-1 8 0,-5-3 5 0,-3 1-5 16,-3-3-4-16,-4-2 1 0,-1 1 1 0,-4-3-2 0,-1 2 0 16,-3-5-7-16,-5 3 1 0,1 0 3 0,-7-2-6 15,-1 2-2-15,-2 1 3 0,-3 1-10 0,-3 0 5 16,-1 3 3-16,1 2-2 0,0 0 0 0,0 6 3 0,-2 0 1 16,3 6-1-16,-3 1-10 0,4 3-17 0,-1 3-41 15</inkml:trace>
  <inkml:trace contextRef="#ctx0" brushRef="#br0" timeOffset="90714.5605">17921 12876 314 0,'-3'0'12'15,"1"-2"3"-15,1 0 8 0,-2 0 6 0,3 2 11 16,0-3 9-16,-2 3 1 0,2 0 4 0,2 0-8 15,-2-1-7-15,0 1-1 0,1-1-9 0,1-2-9 0,-2 3-4 16,1-3 5-16,1 1-5 0,0-1-2 0,-1-1 9 16,2 1-2-16,3-1 13 0,-3 2-3 0,2-3-3 15,0-1-5-15,2 2 2 0,-3-1-4 0,2 2 2 0,1 1-7 16,-2-2-7-16,-1 0 2 0,0 3 0 0,3-2-4 16,-2 0 2-16,1 3 3 0,-1-2-3 0,2 0-4 0,0 0-2 15,0 1 2-15,1-1-2 0,-2 1 0 0,1 2 1 16,-2-1 0-16,2-1-5 0,-2 2 9 0,1-1-5 15,-3 0-5-15,2 2 2 0,-1 0 0 0,1-1 1 16,-2-1-3-16,1 4-1 0,-1-4-1 0,0 3 7 16,-1 0 2-16,-1-1-5 0,1 1 3 0,0 1-1 0,-2-2 2 15,0 4-1-15,0-1 2 0,0 0-7 0,0 2 0 16,-2-1 7-16,0 1-6 0,1-2 1 0,-1 3 0 16,-1-1 4-16,1-2-3 0,-1 4 7 0,1-1 0 0,1-3-6 15,-2 2 2-15,1-2 0 0,0 3 4 0,-2-1-6 16,3-2 1-16,-3 1-6 0,3-1 5 0,-3 2-1 15,1-2 8-15,2 2-5 0,-3-2-2 0,0-2 6 0,0 4-3 16,0-2 2-16,-1-1-2 0,0 1 12 0,1 0-7 16,-1 0 2-16,-2 1 7 0,0 0-3 0,0-1-1 15,-1 2 8-15,0-1-2 0,-1 1-14 0,1 0 3 0,0 2 1 16,0-1-9-16,-1 1 1 0,-1-1 4 0,2 1-11 16,-1-2 8-16,1 1 0 0,2-1-3 0,-2 0-1 15,2-2-3-15,-1 1-1 0,4-2 2 0,-2-1 2 0,4 1-4 16,-1-2 1-16,2-1 1 0,0 1-2 0,0 0 6 15,2-1 1-15,-2 1-2 0,0-2-1 0,0 0-2 16,0 0-2-16,0 3 1 0,-2-3 2 0,2 1 1 0,0-1-3 16,0 1-4-16,0-1 11 0,0 2-4 0,2-2-1 15,-2 0 0-15,1 2 1 0,-1-2-3 0,0 0 3 0,0 0 5 16,3 0-6-16,-3 3 2 0,4-3 4 16,-4 0 6-16,3 0 8 0,0 0-6 0,5 0 8 0,-4 0-6 15,3-3 3-15,-1 3 0 0,2-2 0 0,1 0-5 16,1 0-9-16,-2-1 4 0,1 1-2 0,3 0-2 15,-4-1-3-15,2 2 5 0,-2-3-6 0,2 2 0 0,-1-1-3 16,-1 3 1-16,0-3-3 0,-1 2 8 0,2-2-3 16,-3 2-5-16,1 1 9 0,-3-1-3 0,0 0 5 0,-1-1-4 15,-1 2-2-15,-1 0-4 0,2 0-7 0,-3 0-19 16,-3 0-38-16,2 0-33 0,1 0-46 0,0-2-52 16</inkml:trace>
  <inkml:trace contextRef="#ctx0" brushRef="#br0" timeOffset="91319.9706">18188 12658 488 0,'-9'-9'2'0,"-5"2"13"15,1 2 6-15,-3-2 12 0,3 4 5 0,0-2 13 16,-4 5 2-16,3-2 8 0,-3 0 0 0,-2 2-12 0,3 0-10 16,-1 3-6-16,-1-2-4 0,-1 5-16 15,0-1 2-15,2 2-1 0,-4 0-2 0,4 3-5 0,-4 1 7 16,-1 1-9-16,1 5 6 0,1-2 9 0,-2 2-2 0,0 0-8 15,-1 0 4-15,2 4 5 0,0-4-8 0,0 5 13 16,2 0-12-16,2-1-2 0,1 1 0 0,1 1 3 16,3 0-5-16,0 0 2 0,1 0 7 0,3 1-5 15,1 1 6-15,2-3-5 0,1 2-1 0,4-2 2 16,0-1 1-16,4-1 7 0,1 1-1 0,3-4 3 0,2 1-4 16,2-1 10-16,3-3-4 0,0-2 0 0,5 2-1 15,-2-4-9-15,4 0 3 0,-1-3-4 0,5-2 0 0,-1-1-5 16,2 0-1-16,1-2-1 0,0-2 3 0,2 0-2 15,0-1-2-15,-1-3-7 0,1 3 10 0,-2-3-7 16,1 0 5-16,1-1-6 0,-4 0-2 0,-1 0-2 0,0-1 2 16,0-1 4-16,-1-2-8 0,-2 1 5 0,0-1 1 15,2-1-1-15,-2-1 2 0,-5 0 4 0,4-3-3 16,-2 0-1-16,-2-1-5 0,2-2 2 0,-4 2 1 0,-2-4 8 16,0 0-3-16,1-3 0 0,-2 1-8 0,-3-1 11 15,0 0-4-15,-2-2 3 0,-2 2-4 0,-2 0-7 16,-2-2 2-16,-1 2-5 0,-3 2 10 0,-2-1-12 15,-1 1 4-15,-5 3-5 0,2-4-11 0,-5 3-6 0,-2 2-6 16,-3-4 1-16,1 6-8 0,-2-1-5 0,-4-2-2 16,2 5-13-16,-5 3-6 0,0 1-6 0,-1 1-20 15,-2 3-25-15,1 1-14 0,-3 3-25 0</inkml:trace>
  <inkml:trace contextRef="#ctx0" brushRef="#br0" timeOffset="93207.2373">18880 13329 449 0,'4'-8'11'0,"-4"-1"12"16,1 2 21-16,2 2 11 0,-1 0 12 0,0 0 6 0,-2 1 11 15,1 1 8-15,-1 0-4 0,2 1-11 0,1 0-19 16,-3 2-13-16,0 0-16 0,0 2-8 0,0-1-10 16,0 0-7-16,0 4-12 0,-3 1 3 0,1 0-4 0,1 2 0 15,-3 4 1-15,0 0 4 0,0 5 2 0,0-1-1 16,0 2 3-16,-1-1-6 0,0 2 2 0,1-2 8 16,0 0 2-16,2-2-2 0,-3-1-4 0,4-2 4 15,-3-2-1-15,3 0 1 0,-1-4-2 0,0 0-3 0,2-1 1 16,0-3 6-16,0 0 15 0,0 0 12 0,0-2 8 15,2 0 12-15,0 0 9 0,-2-2 1 0,1 0-6 0,3 0-5 16,-3-3-13-16,6-1-12 0,-3-3-9 0,3 2-3 16,0 0-7-16,1-3-6 0,2 2 6 0,-1-3-6 15,1 1 1-15,-2 1-1 0,3-4 2 0,-3 4-4 0,3-4-3 16,0-1 4-16,-2 1-6 0,3 1 10 0,0-2 3 16,-1 2-3-16,-1-2 4 0,0 3-1 0,3-1-1 15,-3 1 5-15,1 3 2 0,-2 1-7 0,-1 0 0 16,3 2-5-16,-3 3 0 0,-1 1-8 0,-3-1 2 0,4 4-7 15,-5-1 6-15,2 1 1 0,-2 5-6 0,0-2 1 0,1 4-4 16,-4 1 12-16,0 0 0 0,0 4 1 16,0 1-6-16,0-1-1 0,0 4 6 0,-5-1 6 0,3 0 2 15,-1-1-7-15,1-1 3 0,-2 0-2 0,-1-2 2 16,0 0 3-16,4-3-5 0,-1-1 2 0,1-2-2 16,1-4 3-16,-2 2 1 0,0-3-2 0,2-2 4 0,0 0 4 15,-1 0-2-15,-1 0 6 0,2-2 7 0,0 2 7 16,0 0 0-16,0-1 7 0,0 0-9 0,0-2-7 0,3 0 3 15,-3 1-5-15,4-3-7 0,-3-2-11 0,2 0-5 16,2 2-4-16,1-4 8 0,1-2 4 0,-1 2-1 0,2-1-2 16,1-1-2-16,1-2-2 0,0 1 6 0,3-5-3 15,0 3 1-15,1-1 4 0,1 1-5 0,0-1-2 16,-2 2 3-16,3 2-2 0,-5 3 4 0,0-1 1 16,-2 4-2-16,-1 1-12 0,-3 1 3 0,2 2-1 0,-4 1 3 15,-2 1 1-15,4 1-4 0,-5 0 3 0,0 1-5 16,1 2 7-16,-2 4 4 0,-2-1 1 0,1 4-3 0,-1 0 0 15,0 3-3-15,0-1-1 0,0 3 9 0,-4 0-4 16,2 0 1-16,-1 0 1 0,2 0-4 0,-3 2 5 16,2-2-2-16,-1 0-7 0,-2-2-10 0,5-1 6 15,2-2-1-15,-1 2-2 0,2-7 5 0,0-1-4 16,2-4 5-16,-1 1 7 0,2-1 3 0,3-4 4 0,-1-1-1 16,2 0-2-16,2-2-5 0,5-1 9 0,-1 1-1 0,3-2 1 15,0-1-5-15,2 1-2 0,-1-3-6 0,1 0 6 16,-1 1 6-16,1-1-11 0,-1-2 3 0,3 0 0 15,-3 0 9-15,0-2-6 0,2 2 3 0,0-3-1 0,-1 2-6 16,-3 1 13-16,1 0-5 0,0 2-2 0,-5-1-4 16,1 3 2-16,-2 1 2 0,-3 0-3 0,-3 4 8 15,0 1-10-15,-2-1-4 0,0 3 3 0,-2 0-4 16,0 0 2-16,0 1 2 0,-2 3-5 0,0-1-3 0,-2 4 0 16,1 0 4-16,2 1 3 0,-3 2 0 0,3 1-4 15,-1 0-2-15,2 1 7 0,2-3 2 0,1 3-2 0,0 0 0 16,4-3-2-16,2 0 2 0,-1-1 7 0,1 0-4 15,4-4-1-15,-2 1-3 0,3-2 2 0,-3-1 8 16,4-1-6-16,-1 1 3 0,-2-2-3 0,6-2 2 0,-5 1 1 16,4-3 3-16,-3-1 0 0,2 2-3 15,-2-2 3-15,2-4-2 0,-3 2 3 0,-3-3-1 0,3 0 5 16,-5-1-2-16,1-1-3 0,-1-1-3 0,-1-1-3 16,-2-1 4-16,-1-2 3 0,2 2-1 0,-2-2-1 0,-3 0 8 15,2 0 13-15,1 0 9 0,-4 1 11 0,0 3-2 16,1 1 7-16,-1 3 5 0,0 2-3 0,-1 2-9 15,1 3-16-15,0 1-8 0,-4 2-14 0,1 1-2 0,2 3-12 16,-4 2-2-16,-4 3-4 0,1 5 5 0,-4 2-4 16,2 4 3-16,-2 0 9 0,-2 4-5 0,3 4 2 15,-2 0-4-15,-1 5 7 0,3 2-6 0,-3 2 14 0,1 4-3 16,-1-1-2-16,3 8 8 0,-3 2 0 0,0 1 3 16,-1 1-5-16,1 1 6 0,0-1-8 0,-2 0-3 15,3 0-2-15,-2-4-25 0,0-3-7 0,1 0-18 0,0-3-12 16,-2 0-13-16,0-4-11 0,1-2-14 0,-5-3-15 15,2-1 11-15,-3-1-6 0,4-3 13 0,-4-2 16 16,-1-3 9-16,1-2 11 0,3-2 20 0,-3-3 22 0,3-1 5 16,0-4 27-16,0-3 22 0,-1-1 15 0,2-1 19 15,3-1 18-15,-4-3 17 0,4-2 18 0,-2-1 9 16,4-1-6-16,-3-2-3 0,3-2-5 0,0-1-9 0,-1 0-8 16,1-2-13-16,3-2-15 0,-4-1-9 0,2-2-8 15,-1-3-6-15,4 2-12 0,0-5-7 0,0 1-6 0,2-5-4 16,2 1-7-16,3-4 2 0,2-1-1 0,3 0-8 15,3-3-4-15,1-2-3 0,5 3-1 0,3-3-7 16,-3 1 2-16,5 0 0 0,1 2-8 0,0 0-10 16,2-1-10-16,1 4 0 0,0-3-11 0,3 4-18 0,1-1-24 15,0 2-21-15,4 2-14 0,-3 0-33 0,5 3-20 16,0 0-51-16,-1 2-41 0</inkml:trace>
  <inkml:trace contextRef="#ctx0" brushRef="#br0" timeOffset="97546.1595">18833 7040 965 0,'4'-4'24'16,"0"0"32"-16,-4 0 19 0,1 0 4 0,-1 4-2 16,-1 0-1-16,-3 0-2 0,0 3-1 0,-1 1-24 15,-1 3-36-15,-4 0-19 0,-4 4 0 0,-2 1 1 16,-2 5-1-16,-6 1 4 0,1 2 2 0,0 1 0 16,-1 1 6-16,1 1 0 0,2 0-2 0,-1 0 4 0,1 0-3 15,4 1 3-15,-1-2-7 0,1 2 1 0,3-4-4 16,3 0 4-16,-3-3 2 0,6-3-2 0,0-2 4 0,2-1-9 15,-1-2 13-15,6-3-6 0,-3-1 1 0,1-1-4 16,2-1-14-16,-1 1-35 0,-1-3-31 0,1 2-42 16,1-2-51-16</inkml:trace>
  <inkml:trace contextRef="#ctx0" brushRef="#br0" timeOffset="97776.3544">18414 7195 1202 0,'0'0'32'0,"0"0"25"0,0 0 19 16,0 0 15-16,-39-89 21 0,39 89 14 0,0 0 22 16,-20-58 14-16,20 50-29 0,0 4-16 0,2 0-24 0,0 0-18 15,-1 3-23-15,-1 1-23 0,4 0-26 0,-4 1-13 16,3 2-8-16,-2 2-2 0,4-1 3 0,3 5 2 16,3 2 2-16,0 3 20 0,8 3-1 0,1 5 3 0,4 2 10 15,5 3-8-15,3 4 4 0,2 1 1 0,4 3 1 0,3 2-5 16,1 0 4-16,5 1-3 0,1 2-5 15,3-1-13-15,5-2-62 0,2 2-106 0,4-3-132 0</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1T23:55:23.562"/>
    </inkml:context>
    <inkml:brush xml:id="br0">
      <inkml:brushProperty name="width" value="0.05292" units="cm"/>
      <inkml:brushProperty name="height" value="0.05292" units="cm"/>
      <inkml:brushProperty name="color" value="#FF0000"/>
    </inkml:brush>
  </inkml:definitions>
  <inkml:trace contextRef="#ctx0" brushRef="#br0">11842 3846 352 0,'0'-9'7'0,"1"-1"1"15,3-1 4-15,-3 2 16 0,-1 0 15 0,2-1 19 16,-1 0 17-16,-1 2 59 0,0-3 19 0,0 1 17 0,-1-1 9 16,-1-2 19-16,1 1 4 0,-3 0 1 0,3 0-7 15,-4 1-38-15,2-1-9 0,0 1-5 0,1 4-8 16,-1 0-29-16,-2 3-6 0,2-2-8 0,0 3-7 0,0 0-17 16,1 2-21-16,1-2-14 0,1 3-7 15,-2 0-7-15,2 0-21 0,0 0-11 0,2 3-12 0,-2-2-3 16,0 0-3-16,0 4 6 0,1 1 2 0,1 3-4 0,-1 3 8 15,3 4 2-15,0 2 5 0,2 6 1 0,-1 2 6 16,2 3-6-16,1 3-20 0,-2 2-26 0,3-1-27 16,1 0-27-16,-2-1-34 0,3-3-47 0,-2-1-61 15,1-2-17-15,-1-5-21 0,1-1-18 0</inkml:trace>
  <inkml:trace contextRef="#ctx0" brushRef="#br0" timeOffset="199.1362">11575 3599 675 0,'-11'-3'18'15,"1"-1"5"-15,-2 0 12 0,4 1-4 0,-1 0-1 0,-1-1-10 16,2 1-30-16,1 1-23 0,1-1-26 15,0-1-23-15,1 1-36 0</inkml:trace>
  <inkml:trace contextRef="#ctx0" brushRef="#br0" timeOffset="515.3481">12139 3222 1646 0,'3'-2'35'0,"-1"1"33"0,1-1 21 0,-3 1 21 16,-3 1 17-16,3 0 3 0,-4 1 3 0,1-1-1 0,0 0-38 16,0 2-32-16,0-1-26 0,-2 1-29 0,1 1-17 15,-1 1-4-15,1-1-5 0,0 6 2 0,-1 1 3 16,-4 1-4-16,4 2 4 0,0 3 7 0,2 2 1 16,0 1 0-16,1 1 0 0,0-1-1 0,2 5 1 0,2-2 0 15,3 2-2-15,-2-2 8 0,2 4-3 0,3-1-3 16,3 2 2-16,-2-4 1 0,4 4-5 0,3-2 1 15,1 0 5-15,1 1-10 0,0-2 0 0,4 1 1 0,-1-1-1 16,3 2 5-16,-1-3-3 0,1 2 7 0,-3-3 0 16,1 1 2-16,0 0 1 0,-4-4 6 0,-3 1 2 0,0-2-17 15,-3 2-8-15,-2-3-45 0,-2 3-15 0,-2-3-20 16,0 2-53-16,-1-2-60 0,-4 2-67 0</inkml:trace>
  <inkml:trace contextRef="#ctx0" brushRef="#br0" timeOffset="699.472">12106 4039 1338 0,'1'-9'17'0,"2"-3"13"0,4 0 3 15,4-3 8-15,0-1-2 0,2 0-1 0,4 0-2 16,1-1-5-16,0 3-23 0,6-1-26 0,-2 5-41 0,-1 1-48 15,1 4-37-15,-2 2-28 0</inkml:trace>
  <inkml:trace contextRef="#ctx0" brushRef="#br0" timeOffset="953.6416">11826 4979 2052 0,'-5'7'22'15,"1"-5"13"-15,4-2 5 0,4-2 2 0,-4 2 3 16,5-3-1-16,-2-1-4 0,3-1 8 0,2-4-25 0,5-4-16 16,3-3-6-16,4-2 2 0,5-5-3 0,4-2-4 15,6-2 3-15,1-1-15 0,4 1 9 0,4-2-5 16,-1 2-1-16,2 0-11 0,1 1-13 0,2 2-31 0,-6 2-45 15,1 0-44-15,-2 4-54 0,-4 3-40 0</inkml:trace>
  <inkml:trace contextRef="#ctx0" brushRef="#br0" timeOffset="1257.8488">12259 5158 2086 0,'-3'-3'35'0,"3"1"19"16,-3-2 10-16,6 1-1 0,-3 1-6 0,0 2-3 15,1 0 4-15,1 2-7 0,0-2-41 0,-2 3-18 0,1-2-10 16,1 4 0-16,1 1 7 0,2 0 3 0,1 6-7 16,2 1 10-16,1 4 2 0,3 2-3 0,0 1-3 0,1 1-16 15,1 1-39-15,-1 2-31 0,1-2-57 0,-3 0-53 16,0 0-43-16</inkml:trace>
  <inkml:trace contextRef="#ctx0" brushRef="#br0" timeOffset="1430.9641">12183 5104 1140 0,'-9'-7'16'0,"1"5"5"15,-1-3-3-15,2 2-4 0,1 1-15 0,-1 0-38 0,1 1-48 16,3-1-55-16</inkml:trace>
  <inkml:trace contextRef="#ctx0" brushRef="#br0" timeOffset="1740.1714">12523 4962 1338 0,'0'-3'22'0,"-4"3"23"0,-1-2 10 16,-2 0 12-16,-2 1 9 0,-1 2-1 0,-1 1 9 0,0-2 12 15,-1 2-17-15,-1 3-19 0,0 1-8 0,4-1-9 16,-3 2-1-16,2-1 0 0,2 0-6 0,0 0-17 16,1 2-6-16,1-1-6 0,3 0-1 0,2 0-9 15,-3 1-5-15,6 1-4 0,0 1 2 0,1 2 1 0,1 1 0 16,2 1 2-16,1 1-3 0,1 1 6 0,4 2 1 16,0 0 3-16,0 2-1 0,6-1 5 0,-1 1-4 15,-1 1 7-15,4 1-3 0,0 0 8 0,0-2 6 0,2 2-7 16,0-1 2-16,0 3 0 0,0-5 1 0,2 4 2 15,-5 0 5-15,2-3-10 0,-3 1-5 0,-3 2 7 16,-3-1 1-16,-2-1-8 0,-4-1-15 0,-1 3-61 0,-3 0-32 16,-5 1-11-16,-2 0-46 0,-3-2-26 0,-3 0-55 15,0-1-39-15</inkml:trace>
  <inkml:trace contextRef="#ctx0" brushRef="#br0" timeOffset="1929.298">12469 5632 1496 0,'-5'-7'32'0,"-2"-1"26"16,5 1 34-16,1-3 15 0,-3 4 17 0,3-2 13 0,-2 1 8 16,3-1 9-16,0 4-22 0,0-2-25 0,0-1-35 15,0 3-14-15,0-3-23 0,0 1-10 0,1-1-10 16,2-2-9-16,1 1-12 0,-1-1 3 0,4-1-7 16,0 0-7-16,1 1-10 0,1-1-27 0,2 1-23 0,0-1-40 15,-1 2-33-15,6-3-33 0,6 1-33 0,-8 0-38 16,3 0-29-16</inkml:trace>
  <inkml:trace contextRef="#ctx0" brushRef="#br0" timeOffset="2466.6609">13084 5099 1571 0,'-1'0'25'0,"-1"0"20"0,4-1 12 0,-1 0 4 15,1 1-3-15,-2 0 2 0,1 0-4 0,3 0 0 16,-3 0-28-16,-1 0-24 0,3 0-8 0,-1 0-3 0,1 0-4 15,0-2-2-15,-1 2 8 0,-1 0 0 0,4-3 0 0,1 3 9 16,1-2-5-16,4-2 1 0,0-2 4 16,4-1-4-16,5-3 0 0,-2-2-2 0,6-2 8 0,-1-1-3 15,3-1 2-15,0-2 1 0,0 4-1 0,-4-3 8 16,3 2-5-16,-4 1 2 0,1-1-4 0,-5 3-4 16,0 1 1-16,-4 0-3 0,-1-1 0 0,-4 1 3 0,-2 1 3 15,-2-2 1-15,0-1 5 0,-4 4-1 0,-4-3 2 16,0 0-2-16,-4-1-2 0,0 4-4 0,-2-3 2 15,-3 3 1-15,0 1 8 0,-1 1 7 0,-2-1-8 0,-1 3-1 16,4 3 6-16,-3-2-3 0,2 4-4 0,-2 0-3 16,3 4-19-16,-1-2-6 0,3 5 2 0,-1 1 4 0,1 1 2 15,-1 2 2-15,2 3-4 0,2 0 1 0,-1 4 3 16,1 1-3-16,3 2 5 0,0 4-1 0,3 1-7 16,2 1-1-16,2-1 2 0,1 3 2 0,2 0 2 15,4-1 8-15,1-2-6 0,1 0 5 0,4-2 3 0,1-3-9 16,5 0-5-16,1-4-12 0,1-3-3 0,-2-5-21 0,4-1-24 15,1-6-24-15,-1-2-25 0,0-4-19 0,-2-3-24 16,-1-3-30-16,0-2-47 0</inkml:trace>
  <inkml:trace contextRef="#ctx0" brushRef="#br0" timeOffset="2670.7973">13557 4511 1496 0,'-10'-9'37'0,"4"4"20"0,1-1 2 0,4 3-5 0,-3 1-4 16,4 2-3-16,0 1-2 0,2 0-4 0,0 2-41 16,1 1-18-16,-2 3-6 0,4 0 8 0,2 5 2 15,-1 3 3-15,3 2 3 0,1 1 4 0,4 3 5 0,-3 3 5 16,2 2-1-16,2 2-1 0,0 0 3 0,2 2 4 16,-1 1 1-16,0 2-43 0,1 2-44 0,-1 0-43 0,0-1-46 15,0-2-33-15,-1-3-31 0</inkml:trace>
  <inkml:trace contextRef="#ctx0" brushRef="#br0" timeOffset="3018.0332">14073 4596 1037 0,'-5'-14'41'0,"0"-1"38"0,-3 1 28 15,1 2 16-15,1 0 19 0,-5 4 26 0,1-1 7 0,4 4 16 16,-3 0-37-16,2 1-33 0,3 1-36 0,-1 3-15 15,2 0-22-15,-1 0-30 0,4 1-11 0,0 1-16 16,0 0-5-16,0 3-8 0,0 2 3 0,0 2 4 0,0 4 0 16,0-1 6-16,2 4-7 0,0 0 2 0,1 2 5 15,2-1 3-15,-1-2-1 0,5 2-5 0,1-3 8 16,1 2-6-16,3 0 6 0,-1-2 4 0,3-2-2 0,-2 3-2 0,3-2 6 16,0-1 0-16,-2-1 0 0,0 1 5 15,2-1 2-15,-4-2-8 0,2 2 3 0,0-1 2 0,-1 1 0 16,-3-2-5-16,2 0 1 0,-3 2 1 0,0-1 1 15,0 1 8-15,-1-1-12 0,-4 1 4 0,-1-1 3 16,0 2 5-16,-3 1-5 0,-2-1-3 0,-1 2 4 16,-3 1-6-16,0 0 7 0,-4 1-9 0,-4-1-13 0,2 2-10 15,-6 0-28-15,0-1-24 0,1 0-31 0,-5-3-26 16,4 0-36-16,0-2-16 0,0-3-23 0,2-6-42 0</inkml:trace>
  <inkml:trace contextRef="#ctx0" brushRef="#br0" timeOffset="3441.3227">14288 4638 285 0,'10'-1'9'0,"-2"0"3"0,3 2-1 15,-3-2 8-15,2 1 7 0,-1 1 7 0,0-1 8 0,3-1-1 16,-2 1-6-16,2-1-6 0,-1 2 4 0,1-2-3 15,-1-1 2-15,1-1-1 0,0 3-2 0,-1-2 1 0,2-1-3 16,-2 3 4-16,-1-4-7 0,0 1 2 0,-2 1 2 16,2-3-9-16,-1 1 3 0,-1-1 4 0,-1 2 9 15,1-4 11-15,-1-1 13 0,0 2-2 0,1-2-8 0,-2 1 4 16,0-1-8-16,2-1 0 0,-3-1-2 0,0 3-6 16,-1-4-9-16,0 2-3 0,-3 0 24 0,2 0 9 15,-3-2 8-15,0 4-2 0,-1-3-5 0,-1 4 3 0,-3-2 6 16,1 4-3-16,-1-2-24 0,-3 1-20 0,-1 1-3 15,-3 3-3-15,1 2-6 0,-3-1-7 0,0 4-9 16,-3 1 1-16,-2 2 2 0,-1 3-4 0,2 1 2 0,-4 2 3 16,6-1-3-16,-3 5-1 0,3-2-1 0,0 2-7 15,2-3 4-15,0 4 8 0,3-1-3 0,1-1-4 16,-2-1 3-16,3 1-1 0,3 0 7 0,1-3-16 16,-1 0-28-16,5-1-7 0,-1 2-8 0,4-2-7 0,1-1-7 15,3 0-9-15,2-1-2 0,0 0 15 0,4-1-3 16,1-2-9-16,3 4-35 0,-2-2-32 0</inkml:trace>
  <inkml:trace contextRef="#ctx0" brushRef="#br0" timeOffset="9405.3361">13612 2351 1027 0,'0'0'27'0,"0"0"30"15,0 0 27-15,0 0 28 0,0 0 14 0,-9-5 23 16,9 5 13-16,0 0 8 0,0 0-15 0,0 0-26 0,0 0-18 16,0 0-17-16,0 0-6 0,0 0-15 0,0 0-15 15,0 0 3-15,0 0-21 0,0 0-8 0,0 0-8 16,0 0-23-16,0 0-19 0,0 0-24 16,0 0-9-16,0 0 4 0,0 0-1 0,0 0 0 15,0 0 5-15,5 13 9 0,-5-13 8 0,0 0 10 0,21 105 26 16,-16-75-3-16,0 3-1 0,3-3-5 15,-4 1 4-15,3-5-5 0,-1-1 5 0,1-2-10 16,-1-5-8-16,-3-1-3 0,2-5-4 0,-2 0-4 0,0-4-8 16,0-2-5-16,-3-6-3 0,0 0 9 15,0 0 11-15,0 0 3 0,0 0 56 16,0 0-11-16,0 0-4 0,0 0 0 0,0 0-3 16,0 0 8-16,17-55-23 0,-8-8-8 15,-9 41 5-15,0-2-2 0,0-2 2 16,0 4 0-16,-4-2 0 0,3 1 0 0,1 2 2 0,-4-1-2 15,4 3-3-15,-1 1-1 0,1 2-5 0,0 2 3 16,1 4-8-16,-1 0 8 0,4 3-3 0,-4 2-11 0,0 2 9 16,1 2 1-16,1 1 1 0,0 0-3 0,-2 1 7 15,1 2-13-15,2 0 6 0,1 1 13 0,-1 1-10 16,3 3 3-16,0 1 2 0,1 1-1 0,1 2 0 0,1 0 9 16,-1 3-2-16,0-1-6 0,2 0 5 0,-1 1-4 15,-3-3-3-15,0 0 3 0,3-3-3 0,-2-1-5 16,-2-3-1-16,0-2 2 0,-1-1 3 0,0 0 3 15,-1-2 5-15,-1-2-1 0,-1 1 3 0,1-3 3 0,0-1-1 16,2-2 3-16,0-3-10 0,1-2-1 0,2-4-4 16,-2 0 1-16,2-3-3 0,-1 0-1 0,3-1 5 15,-5 1-5-15,3-2 7 0,-1 1-3 0,-1-1-2 0,-1-2 2 16,3 1 9-16,-1-3-7 0,0 2-1 0,1 1-1 16,-1 3 2-16,0 2 3 0,1 3-2 0,-1 2-3 15,-5 2-9-15,6 6 11 0,-6-1-6 0,3 4-5 0,-3 1-2 16,1 0-7-16,-1 0 4 0,3 2 1 0,-3 1-3 15,5 2-3-15,1 2 2 0,-3 0 6 0,4 3 2 0,2 2 9 16,1 1-4-16,-1 4 2 0,3 2 14 0,-1 0-5 16,1 1 4-16,-1 2 12 0,1-1-2 0,2 1-20 15,-2 0-12-15,-1-1-27 0,0-3-29 0,1-1-13 0,-3-1-33 16,0 1-35-16,0-7-12 0,0 0 0 0,-3-4-11 16,3-1 14-16,-4-2 7 0,3-3-17 0</inkml:trace>
  <inkml:trace contextRef="#ctx0" brushRef="#br0" timeOffset="10627.1567">14369 2288 596 0,'2'-17'26'0,"1"2"7"0,-3 1 6 16,0-2 29-16,-3 3 30 0,0-2 17 0,3 3 20 0,-5 3 28 15,3-1-20-15,-2 3-7 0,0 2 2 0,1 2-31 16,1 2-27-16,-1-2-19 0,2 3-24 0,-2 0-30 16,0 3-11-16,1 1 1 0,-3 1-4 0,1 4-4 0,-5 4-1 15,0 1-2-15,1 0 10 0,-1 6 0 0,-4-1 5 16,4 3-2-16,1-2 1 0,0 2 2 0,0-1-3 0,3 1 7 15,2-1-4-15,0 1-6 0,3-2 6 0,0-1-1 16,0-2-4-16,3-5 0 0,0 5 2 0,1-5 0 16,0-2-8-16,4 0 7 0,-3-1-8 0,-1-4-4 0,1 2-1 15,2-5-4-15,-1 1-3 0,-3-3-14 0,2 0 1 16,-2-1 7-16,0-3-13 0,4-3-6 0,-3 0-17 16,4-3-13-16,2-5-16 0,1 1-5 0,-1-6-17 15,2-1-17-15,2-1 5 0,-5 0 11 0,3-1 18 0,-2-2 19 16,-3 3 23-16,1-2 10 0,-3 0 26 0,-2 4 42 15,-1 1 33-15,-1 3 41 0,-1 0 21 0,-1 4 19 16,-1 2 22-16,0 1 23 0,1-1 22 0,-1 3-19 0,0 2-16 16,2 0-37-16,-1 0-14 0,1 1-18 0,0 1-28 15,0 1-21-15,1 2-28 0,-1 0-11 0,4 0-19 16,-4 0 0-16,0 0-10 0,1 3-3 0,1-1 2 0,1 5 6 16,1-2 2-16,1 4 4 0,0 1 4 0,1 2-1 15,1 3 7-15,2 0 5 0,-1 2 2 0,2 1-10 16,-2-1-14-16,2-1-11 0,-1-2 5 0,0-2-11 0,2-1-4 15,-6-2-4-15,3-5 4 0,-3-1 5 0,-2 1 15 16,-2-4 8-16,-1 0 0 0,3-2 14 0,-3 0-3 16,0-1 1-16,0-4-1 0,2 1 2 0,-2-2-7 0,0 0 2 15,1-4 1-15,-1 0-14 0,2 0 14 0,-2-1-3 16,2-1-11-16,-2-2 4 0,1 0 7 0,1 0 2 16,-1-1-5-16,3 2 7 0,-3 0-8 0,1 2 8 0,-1 3 0 15,3 2 0-15,-3 1-3 0,1 4-6 0,-1 1 9 16,-1 0-9-16,0 4 4 0,0-1-8 0,3 0-2 15,-1 2-4-15,-1 2 5 0,3 0 5 0,-1 2-11 16,0 2 5-16,2-1 2 0,-2 4 5 0,3 0 2 0,0 0 3 16,1 1 0-16,-1 1-3 0,1 0 11 0,2 1 7 15,-3-1-18-15,1-1-10 0,1 1-4 0,-2-3-7 16,2-2-14-16,-2 0-2 0,-1-4-7 0,0-1-5 0,1 1 13 16,0-3 6-16,-1-1 12 0,-2-1 4 0,2 0 12 15,0-1 2-15,0-3 2 0,0 1 0 0,0-1 5 16,2-1 2-16,-2-2-8 0,1-3-4 0,1 3 1 0,-2-3 0 15,2 0 2-15,-1 1 8 0,-1-1-13 0,1 1-2 16,-3 1 6-16,0 3 7 0,1-2-3 0,-1 3 0 0,-2 1-2 16,-1 0-3-16,2 1 1 0,0 2 8 0,-2 0-7 15,1 0-7-15,-1 0 7 0,2 0-1 0,-2 0-7 16,0 2 9-16,1-2 2 0,3 1-7 0,-3 0 8 0,7 2-1 16,-3-2-6-16,1 3 2 0,4 0 8 0,-1 0-8 15,0 2 4-15,3-1-3 0,-2 0-6 0,3 0 5 16,3-1 9-16,-2-1-5 0,2 0 2 0,0-3-4 0,3-2-2 15,-3-1 3-15,6-2 8 0,-3 0-3 0,1-2-3 16,2-2 7-16,2-2-2 0,-2 0 1 0,2 0 5 0,-2-5 3 16,-2 2 1-16,0-1 4 0,-3-2-3 0,-3-3-1 15,0-2 3-15,-6 1 2 0,1-3 5 0,-5-2-3 16,-1-3-9-16,-3-1 0 0,-3-3 4 0,-1 0-10 0,-5 0 2 16,1-5-5-16,-4 3 10 0,1-1 15 0,-4 3 9 15,1 1 11-15,1 3 7 0,0 4 19 0,0 3 1 16,0 3 1-16,4 5-7 0,-1 4-17 0,4 3-10 0,-2 3-16 15,5 1-15-15,0 5-15 0,-1 3-2 0,1 2-6 16,2 6-10-16,-4 5 5 0,-3 2 2 0,4 9 3 16,-1 5 6-16,-2 0-2 0,2 7 0 0,2 4-1 15,0 4 0-15,5 0-4 0,-1 3 2 0,1 4-4 0,3 2 1 16,-1 3 0-16,3 6 8 0,-1 1 5 0,3 6 2 16,1-2 4-16,1 3-1 0,3 2 7 0,-1-2-6 15,3 0 0-15,0-4-11 0,3-4-2 0,-2-4 3 0,0-5 4 16,1 0 1-16,-7-5-3 0,3-4 3 0,-3-3 6 15,-1-5 6-15,-5-5 1 0,0 0-9 0,-3-6 0 16,-2-4 1-16,-3-2-4 0,-3-6 2 0,-1-2-3 0,-1-2-2 16,-1-3 1-16,-5-2 8 0,-1 0-2 0,0-3 1 15,-1-2 7-15,-5 0-8 0,1-4 1 0,1-2-1 16,-5-2 0-16,2-4-2 0,-1-1 0 0,-3-3-3 0,2-3 5 16,-3-4 2-16,4-2 4 0,-4-4-2 0,2-1 4 15,1-6-1-15,-2-2-2 0,8 0 11 0,-3-4-13 16,7 1 6-16,3-2-1 0,1 0-5 0,9-1-2 0,1-1 1 15,5 0-3-15,4 1-12 0,4-2 5 0,4 2 1 16,5-3-8-16,7 2 4 0,1-1-12 0,5-1-10 0,5 2-7 16,3 2-11-16,4 0-19 0,3 3-14 0,2 3-22 15,1 1-37-15,1 6-30 0,0 2-50 0</inkml:trace>
  <inkml:trace contextRef="#ctx0" brushRef="#br0" timeOffset="16120.854">11951 6159 935 0,'0'1'15'0,"0"-2"21"0,0-1 10 0,1 2 18 16,-2 0-1-16,2 0 9 0,-2 0 2 0,1 0 4 0,0 0-10 16,0 0-18-16,1 0 5 0,1 0-12 0,-2 0 6 15,0 0-5-15,1 2 5 0,-1-2 0 0,0 0-5 16,2 0 2-16,-2 0-16 0,2 0 0 0,-2 0-9 16,0 0 4-16,0 0-8 0,0 1-6 0,0-1-4 0,0 0-3 15,0 0 1-15,1 1-6 0,-1 0 1 0,2-1-7 16,-2 0 0-16,0 0 3 0,0 0-3 0,0 0-1 15,0 3-3-15,0-3 1 0,2 0-5 0,-2 2 2 0,1-2 4 16,1 0-6-16,1 3 8 0,4-2 7 0,2 0-2 16,3 1 1-16,4 1 9 0,5-1 1 0,4-2-7 15,3 3 7-15,6-3-1 0,-1 0-12 0,4-3 9 16,0 3-6-16,1 0-6 0,-3 0 3 0,1 0 5 0,2 0 1 16,-3 3-1-16,0-1 7 0,-1-2-8 0,3 2 10 15,-1 1 2-15,2-1-2 0,2 2-3 0,1-3-3 16,3 3-3-16,-1-2-1 0,1-1 4 0,2-1-2 0,1 0-4 15,-3 0-3-15,5-1 1 0,-3-1 1 0,0 1-4 16,-2-2 0-16,0 2 3 0,-1-3-3 0,1 2 10 0,-2-3-2 16,-1 0 3-16,0 2 2 0,-2-1 5 0,-1-1-3 15,1 3-1-15,-4-1 4 0,2 0-8 0,-7 1 0 16,-2-1 3-16,-3 3-5 0,-5 0 4 0,0-1 4 0,-3 0-9 0,-4-1-3 16,-2 1 4-16,0 0 2 0,-4 1-3 15,-1 0 3-15,-1-3-4 0,-2 3-5 0,0 0 9 16,-2 3-2-16,-1-3 3 0,0 0 5 0,0 0 5 0,0 0 10 15,-1 0 5-15,1 0 6 0,0 1 1 0,-3 0 3 16,3-1-2-16,-2 2 0 0,2-1-10 0,-1 0-11 16,-1-1-15-16,1 0-28 0,1 0-29 0,-4 0-44 0,3 0-50 15,-1-2-79-15</inkml:trace>
  <inkml:trace contextRef="#ctx0" brushRef="#br0" timeOffset="18154.2191">7238 7016 875 0,'-2'0'11'0,"2"0"12"0,0-2 11 0,0 1 8 16,0 1 3-16,0 0 2 0,0 2 1 0,2-2-5 0,-2 1-15 16,0-1-13-16,4 0-17 0,-4 0-8 0,1 3-4 15,1-6-4-15,0 3 1 0,1 0-1 0,-3 0-2 0,3-2 5 16,-1 2 6-16,1 0 0 0,0-3-4 0,2 5 2 16,1-2-3-16,2 1 10 0,2 0 14 0,5-1 4 15,-2-2-6-15,6 0 5 0,2 2 10 0,4-2 0 0,2-1 5 16,3-1-2-16,1 1-13 0,3-1-3 0,2 2 5 15,2-1 0-15,-2 0-8 0,2 2 3 0,0 0-5 16,0-2-2-16,-2 3-2 0,-1 0-1 0,-2 0 3 0,-1 0-12 16,-2 0-2-16,-2 3 6 0,1-3-4 0,-2 1 1 15,-1 0 6-15,3-1-4 0,-1 0 1 0,2 0 10 16,3-1 5-16,2 0-5 0,2-2 9 0,1 2 2 0,3-2 5 16,2-1-4-16,2 0-2 0,1-1 1 0,3 4-2 15,-1-5 4-15,0 1-7 0,4 1-4 0,-2-2-3 16,2-1 4-16,-4 3-3 0,2-1-2 0,-3-1 3 0,-1 0 4 15,0 2 4-15,-2-1 7 0,2-1-1 0,-2 1 4 16,4 0-3-16,-1 2 5 0,1-3-6 0,1 2-7 16,-2-2-2-16,2 1-9 0,-1 0-2 0,2-2 3 0,-2 2-3 15,0 1-3-15,3-1-5 0,-3-3 3 0,2 1-2 16,-1 2 9-16,-1-2 2 0,2 0-6 0,-1 0 8 0,2-1 3 16,-1 2 6-16,1-1-7 0,-1 0 2 0,1 2-6 15,-3 0-6-15,-1-2 4 0,-4 3-1 0,-1-1-1 16,-6 3-1-16,-1-1-1 0,-3 1 0 0,-2 0-4 15,-7-1 3-15,1 2-2 0,-5 0 2 0,-1 0-9 0,-6-1 9 16,1 2 1-16,-5 0 2 0,-2 0 2 0,-3 0 7 16,1 0-5-16,-3 0 5 0,-1 0 7 0,0 0 2 15,-1 0 13-15,1 0 6 0,-2 2 8 0,0-1-4 16,2-1 11-16,0 1-6 0,-1-1 0 0,1 1-1 0,0-1-12 16,-2 0-10-16,2 0-7 0,-1 0-3 0,1 3-1 15,0-3-6-15,0 2-2 0,0-2-7 0,0 0-1 0,0 0 1 16,0 0 0-16,0 0 3 0,0 0-2 0,0-2-3 15,0 2 4-15,0 0 5 0,0 0-7 0,0 0 6 16,0 0-4-16,0 0 6 0,1 0-6 0,1 0 7 0,-2-3-5 16,0 3 1-16,0 0 5 0,0 0-2 0,0-1 1 15,0 1-3-15,-2-1-1 0,2 1-2 0,-1 0-9 16,1-1-18-16,0 1-20 0,0 0-34 0,-2 0-31 16,4 0-46-16,-4 0-46 0,0-2-52 0</inkml:trace>
  <inkml:trace contextRef="#ctx0" brushRef="#br0" timeOffset="23104.5524">4030 9247 885 0,'0'-3'16'16,"2"1"18"-16,-2 0 15 0,0 0 21 0,0 2 12 16,0 0 18-16,0-3 8 0,0 3 8 0,0 0 11 15,0 0-7-15,1 0 2 0,-1-3-12 0,0 3 16 0,2 0-7 16,-2 0 4-16,1-1-8 0,-1 1-21 0,2 0-14 15,-4 0-16-15,2 0-7 0,0 0-31 0,0 1-13 16,-1-1-14-16,1 0-4 0,0 3-5 0,0-3 3 0,0 3-5 16,0-3-1-16,0 2-2 0,0-2-4 0,0 3 4 15,-2-2-7-15,1 2-12 0,1-1-10 0,0 0 4 16,0 2 0-16,0-2 4 0,0 5 2 0,1-2-1 0,2 2 9 16,-1 0 16-16,0 0 7 0,3 4-2 0,-4-2-1 15,4 0 1-15,-1-1-2 0,1 1-4 0,0-1-10 16,-2-1-8-16,2-2-3 0,0 0 6 0,1-1-2 0,0-1 0 15,-1-1 6-15,1 0 6 0,1-2 9 0,2 1 6 16,1-1 6-16,1 0-2 0,3-3 4 0,0-2 1 0,5 3 3 16,-1-5-5-16,4 0 5 0,0-3 2 0,3 1-2 15,-3-3 1-15,2-1-5 0,0-2 0 0,-1-1 0 16,1-1-3-16,-3-2 2 0,-1-1-3 0,2-4-3 0,-1-1-3 16,1 2 6-16,0-4-5 0,3-2-9 0,-4 0 1 15,3 0-1-15,-1 2-5 0,-1 0 2 0,-2 4 0 16,-2 0-4-16,0 5-1 0,-1 3 11 0,-1 0 0 15,-3 3-1-15,-4 3 0 0,2 3-3 0,-5 1-6 0,-1 1-15 16,-3 2-21-16,1 0-31 0,-1 1-27 0,-2 1-34 16,0 0-41-16,1 0-41 0</inkml:trace>
  <inkml:trace contextRef="#ctx0" brushRef="#br0" timeOffset="27112.2558">3839 10377 180 0,'0'0'10'15,"3"0"13"-15,-3 0 6 0,0 0 7 0,0 0 8 16,1-1 3-16,1 2 3 0,-4-1 4 0,4 0-9 0,-2 0-12 16,0 3-6-16,0-1-16 0,0-2-7 0,-2 3-2 15,2-1-7-15,-1 0-3 0,1 3-2 0,0-1 4 16,0 1 6-16,1 2 5 0,1 3-3 0,-2 2 2 0,2 3 5 15,1 0-4-15,-2 2 3 0,1 1 1 0,1 0-13 16,-1 1 5-16,1-4 4 0,-1 0-5 0,3-2-1 16,-4-2 2-16,5-2-6 0,-3-1-1 0,1-3 5 0,-1-1-4 15,0-1 3-15,-1-1 2 0,1 1 1 0,-2-2-6 16,1 0 9-16,-2-1-2 0,2 1 3 0,-2-1 5 16,1 0-2-16,2 0 6 0,-3 0 2 0,0 0 11 15,0-1-6-15,0 1 2 0,1-1-3 0,1 1-1 0,-2-1-2 16,2 0-4-16,-1-3 3 0,4 1 18 0,0-4 4 15,3-3 2-15,4 1 4 0,1-6-6 0,6 0 4 0,2-4-2 16,4 1-3-16,0-5-25 0,4 4-1 0,-2 0-6 16,1-1-3-16,-1 1 4 0,0 1-5 0,-1 1-2 15,0 2-3-15,-1-1-1 0,1 3 0 0,-1-3 3 0,-3 4 0 16,-1 0-2-16,-1 2 0 0,-1-1 4 0,-5 3 1 16,2 2 6-16,-5-1-6 0,-3 3 2 0,0-1 0 15,-2 5 3-15,-4-2 0 0,1 1-1 0,-3 0-1 0,0 1 2 16,0 0 0-16,0 0-2 0,0 0 7 0,0 0-5 15,0 1-3-15,-2-1 0 0,2 0-1 0,-1 0-9 16,1 0-12-16,0 2-25 0,0-1-40 0,0-1-12 0,0 0-4 16,-2 3-19-16,2-1-14 0</inkml:trace>
  <inkml:trace contextRef="#ctx0" brushRef="#br0" timeOffset="29918.1359">5464 8698 576 0,'0'-3'28'0,"0"-2"9"15,-2 3 5-15,1 0 6 0,1-3 16 0,-2 5 16 16,2 0 14-16,0 0 19 0,-2-3-28 0,2 3-2 0,-1 0-5 16,1 3-3-16,0-3-23 0,0 0-19 0,0 3-16 15,0-1-23-15,-2-2-4 0,1 4-6 0,1-1 4 0,0 5-5 16,-6 1 13-16,4 8 3 0,-4 0 5 0,1 7 5 15,-3 5 6-15,-3 2 2 0,1 4-5 0,-1 1 5 16,-1 5-5-16,1 0 0 0,-3 0-3 0,2-2 1 0,1 1-5 16,-1-3-1-16,2-3 5 0,0-3-6 0,0-3-4 15,2-7 1-15,0 0 0 0,3-4 1 0,-1-2-1 16,1-2 0-16,2-2 0 0,0-1 7 0,1-1 0 0,-1-3-6 16,0-1-22-16,3 0-41 0,-2-4-34 0,0 2-42 15,1-3-44-15</inkml:trace>
  <inkml:trace contextRef="#ctx0" brushRef="#br0" timeOffset="30722.6779">5034 8818 596 0,'-5'-2'17'0,"-1"0"20"0,3 2 16 15,-2-3 16-15,2 3 12 0,0 0 11 0,1 0 12 16,2-1 17-16,-2-2-10 0,2 3-16 0,2 0-9 16,-2 0-12-16,0-1-10 0,2 1-11 0,-1 0-10 0,1-1-14 15,-2 2-10-15,3-1-3 0,-3-1-12 0,2 2-10 16,-1 0-2-16,-1-1 3 0,2 0-8 0,-2 0-2 15,3 2 0-15,-3-2-6 0,3 2 6 0,2-2 7 0,-1 0 0 16,4 4 1-16,2 0-8 0,4-1 13 0,1 1-2 16,5 1 6-16,3 0 1 0,3-1 0 0,-2 4-3 15,6 0-6-15,-2-4 15 0,2 5-9 0,0-1 0 0,-1 1-2 16,-1-1 2-16,-1 4 2 0,1-4-2 0,-2 1 0 16,-1 0-5-16,0 3 0 0,-2-2 2 0,0 0 1 15,-1 0 2-15,0 2-7 0,-3-2 9 0,0 1 2 0,0-3 5 16,0 2-1-16,0 0-2 0,-1-6 4 0,-1 6-6 15,-1-3 3-15,1-2 1 0,-4-1-2 0,4 2 0 16,-4-1-1-16,1-3-2 0,-4 2 2 0,1-1-1 0,1 0 0 16,-2-1-2-16,-2 1 0 0,-2-2 0 0,0-1-1 15,-1 3 2-15,-2-1-2 0,-1-2 2 0,-1 0 0 16,1 1-5-16,-2 0 4 0,0-1-2 0,0 0 5 0,-2 0-1 16,1 0-3-16,1 0 5 0,0 0-1 0,0 0 1 15,-2 0 6-15,2 0 14 0,0-1 4 0,-1 1 12 16,1 0-1-16,0 0 0 0,0 0-3 0,0-1-3 0,0 1-2 15,0 0-15-15,0 1-9 0,0-2-8 0,0 1-27 16,-2 0-33-16,2 0-42 0,-3-2-44 0,3 2-106 16</inkml:trace>
  <inkml:trace contextRef="#ctx0" brushRef="#br0" timeOffset="34183.0092">2449 9330 885 0,'0'0'31'0,"5"-12"-9"0,-5 12 2 16,0 0 5-16,0 0 12 0,0 0 6 0,0 0 7 16,0 0-10-16,0 0 0 0,-1-10 3 0,1 10 4 0,0 0-4 15,0 0-2-15,0 0 4 0,0 0-5 0,0 0 2 16,0 0 9-16,-5-10-2 0,5 10 4 0,0 0 7 16,0 0-9-16,0 0 0 0,0 0 8 0,0 0-5 0,0 0-12 15,-11-8-1-15,11 8-15 0,0 0-10 0,-19-14 5 16,15 12-13-16,-1 2-10 0,0-1 0 0,0-1-4 15,-1-1-5-15,-1 2 0 0,-2-2 10 0,1 3-10 0,0 0-1 16,-4-3 2-16,-1 3-7 0,1 0 5 0,0 0 4 16,1 0-2-16,-3 3-6 0,3-3 0 0,-1 0 11 15,2 3-9-15,-2-1 6 0,3-2 1 0,-2 3-7 0,3-2 7 16,-2 0 1-16,1-1 4 0,1 2-9 0,0 0 7 16,0-2-1-16,-1 3 5 0,1-3 3 0,1 2-1 15,1 0-2-15,-3 1-5 0,1-1 8 0,0 1 1 0,-4 1 0 16,2-1-5-16,0 0 1 0,-4 1 0 0,3-1 2 15,-3 1 7-15,1 0-6 0,-1 0-6 0,0-1 3 16,1 1-1-16,-3 2 3 0,2-2-2 0,-3 1 3 0,0 2-4 16,-1-2-1-16,1 0 0 0,1 2 3 0,0-2-1 15,2 0-4-15,-2-1-3 0,3 1-4 0,-2-2 1 16,3 4 5-16,-1-2-2 0,1 0-5 0,-1-1-1 16,1 2 2-16,-1 1 0 0,-2-2 1 0,2 2-2 0,0-3-3 15,0 3 1-15,2-1 6 0,-1 1 0 0,2-3-3 0,2 1 9 16,-1-2-4-16,3 2 0 0,-1-2 1 15,2 1-1-15,1-2-2 0,-1 1 0 0,-1 1-2 0,3 0-8 16,-2-2 7-16,2 2 1 0,-1-1 1 0,1 1 0 16,0-3 2-16,-2 3-1 0,1-1-2 0,1 2 6 0,-2 0 3 15,3 2 0-15,-3 0-7 0,2-2 1 0,0 5-3 16,-2-1 5-16,1 1 5 0,-1 0-8 0,3 1 1 16,-1-1-4-16,0 2 6 0,0-1 2 0,1 1 5 0,-1 0-8 15,1-1 4-15,-1 5 4 0,-1-3-3 0,2 3 0 16,-1-3 0-16,0 3-1 0,1-2 0 0,-1 1 1 15,1 1-4-15,1-3 1 0,-1 1-6 0,2 1 10 0,-2-1-1 16,1 1-7-16,-1-2 0 0,1 3 4 0,1-2 1 16,0 1-7-16,0-1 9 0,0 0-7 0,0 1 1 15,0-3 9-15,1 1-5 0,-1 0-4 0,2 3-2 0,-2-4 10 16,1 1-7-16,1 0-1 0,-2 1 0 0,2 0-5 16,-2-1 2-16,3 2 7 0,-3-1-1 0,2 3-4 15,-1-3 0-15,1 1 6 0,-1 2-2 0,1-2-6 0,0-1 5 16,-1 3-8-16,1-1 4 0,-2-1-2 0,4 0 4 15,-2 1-5-15,-1-1 4 0,1 0 7 0,-1 1 1 0,1 0 1 16,0 1-1-16,-1-3 5 0,1 2-1 0,1 0 7 16,-1 0-5-16,1 0-1 0,-1 0-7 0,1 2 9 15,-2-1-1-15,4 1-6 0,-4 2 2 0,1-4-5 0,-1 4-2 16,1-1 9-16,0 0-1 0,-1 0-10 0,1 0-1 16,1-1 8-16,-3 2-1 0,2-2 0 0,-1 1 4 15,1 2-8-15,0-2 2 0,-1 3-1 0,1-2 8 0,2 0-5 16,-2-1-3-16,1-1-4 0,-1 1-5 0,1-2 4 15,0-2 1-15,-3-1 2 0,3-1-8 0,-1 1 1 16,1-2 0-16,0 0 2 0,-1 0 5 0,4-1-4 0,-6 0-1 16,5 0-1-16,-4 0 8 0,2-1-10 0,-1 2 2 15,1-3 1-15,0 3 4 0,-1-1-2 0,0-1-1 16,1 0 3-16,-1 1-4 0,-1 1 10 0,2 0-1 0,0-3 6 16,-1 5-10-16,-1-3 11 0,1 2 1 0,1-1-2 15,-1 1 2-15,-1-1-8 0,1-1 8 0,1 0-13 16,-1 1 10-16,1 0-8 0,-1-1 3 0,-1 0-2 0,3-1 0 15,-2-1 9-15,0 0-12 0,-1-1 7 0,1 1-1 16,1-1-4-16,-1-3-2 0,-1 3 7 0,2-1-5 16,-1 1-2-16,0-3 8 0,1 4 0 0,0-2-5 15,-3 2 7-15,3-2-1 0,0 2-7 0,-1-1 8 0,-1 2-7 16,2-1 0-16,-1 1 1 0,0 0 4 0,1 1-4 16,-1-1 0-16,1 1-1 0,-3-1 0 0,3 1 5 15,0-1-7-15,0 2-2 0,0-1 4 0,-1 0-4 0,-1-1 0 16,1 1 4-16,1-1-5 0,-3 0 4 0,2 2 1 15,-2-2-3-15,3 1 2 0,-3 0 0 0,0-1-5 16,0 1 6-16,2 1-1 0,-1-2-5 0,-1 2 2 0,2 1 5 16,-2-2-6-16,1 2 5 0,-1 1-2 0,2 1-5 15,-2-1 3-15,0 1 1 0,0-1-1 0,0 1 0 16,0-1 3-16,-2 1-6 0,2-2 2 0,0 0 0 16,0-1 2-16,-1 1 0 0,1-1 3 0,0-3-2 0,0 3-1 15,0-2 6-15,0 0-2 0,0-1 7 0,0 0-1 16,0 0-3-16,1-1-1 0,-1 0 1 0,-1 3-2 0,1-2-1 15,0 1 2-15,0-1 1 0,0 1-7 0,0 0 6 16,-2 0 0-16,2 1-3 0,0 0 4 0,0-2 0 16,0 2-2-16,-1-1-7 0,1 3 10 0,-2-3-1 0,2 1 0 15,0 0 0-15,0-3-4 0,0 2 2 0,0-1 5 16,0 1 0-16,0 0-7 0,0-2-2 0,0 1-1 16,0-2 3-16,0-2 2 0,0 3-2 0,0-1-2 15,0 1-3-15,2-2 5 0,-2 0-2 0,1 1 4 16,-1 0 1-16,0-3-1 0,2 1 1 0,-2 0-4 0,0-2 1 15,0 2 0-15,1-1 0 0,-1-1 0 0,0 0-3 0,2 2 2 16,-2-3-4-16,0 2 5 0,0-1 0 16,2 1-1-16,-1 0-3 0,2 0 1 0,-3-1-1 0,3-1 0 15,-1 1-1-15,-2-2 1 0,1 2 1 0,1-1-2 16,1 1 5-16,-1-3-3 0,-1 4 0 0,3-1 0 16,-3-1 8-16,4 4-10 0,-3-1 5 0,3 0 6 15,-1-1-6-15,-1 0-4 0,0 1 8 0,2 0-1 16,0-2-6-16,0 2 2 0,1-1-2 0,0 0-3 0,-1 0 5 15,1 1 2-15,1-1-2 0,0 1 1 0,1 0-6 16,2 0 9-16,2 0-1 0,-2 0-1 0,1 2 3 16,0-2-4-16,0-1-1 0,-1 1-5 0,-3-3 9 15,1-1-6-15,-1 2 2 0,-2-1 0 0,-1 0-6 16,2-2 7-16,-4 1 1 0,3 0 0 0,-4-1-1 0,3 0 4 16,-3 0-4-16,1 0-9 0,1 0 2 0,-3 0-8 15,3 0-19-15,-1 0-9 0,-1 0-27 0,3 0-59 16,0 0-68-16,1-2-2 0</inkml:trace>
  <inkml:trace contextRef="#ctx0" brushRef="#br0" timeOffset="34581.2738">2004 12093 784 0,'-8'4'8'16,"-1"2"2"-16,4-2 8 0,0 3 0 0,-3-2 0 0,1 2 4 16,0 0-5-16,4-1 1 0,-2-2-7 0,3 3-5 15,-1-2-13-15,3 0 4 0,0 1-6 0,2-1-5 16,1-1 1-16,0 0 4 0,2 2-10 0,1-2 11 0,2 2 4 16,2 0-4-16,2 1 9 0,-1-1-3 0,2-2 1 15,3 4-1-15,0-1 11 0,1-2-10 0,0 3-4 16,-1-3 1-16,1-1-7 0,-2 3 8 0,0-3 3 0,-2 0-1 15,-2-1-4-15,2 0 5 0,-2 1 5 0,0-2 4 16,0 0 1-16,-1 1-6 0,0-2-2 0,0 0-4 16,-2 3 4-16,-1-4 2 0,0 3-4 0,-2-3-3 0,0 2-2 15,-1 1 9-15,1 0-1 0,-3-2 0 0,1-1-4 16,0 3-1-16,0-1 4 0,-1 0-3 0,-1-1 6 16,-1-1-5-16,0 3-4 0,0-2 7 0,0 0 8 0,2-1-7 15,-2 0-2-15,1 3 12 0,1-2-10 0,-2-1 0 16,0 3 6-16,0-1-4 0,0 0-6 0,0-1 8 15,0 2-11-15,2-1-38 0,-2 0-11 0,0-2-28 0</inkml:trace>
  <inkml:trace contextRef="#ctx0" brushRef="#br0" timeOffset="41290.7935">2721 12385 161 0,'0'0'2'0,"0"0"9"15,0 0-1-15,2 0 12 0,-2 0 9 0,0 0 11 16,0 1 15-16,0-1 6 0,0 0 12 0,0 1-2 15,0-1 15-15,0 0-4 0,0 1 2 0,-2-1-4 0,2 3-10 16,0-6 6-16,0 6-8 0,0-3 3 0,0 0-9 16,0 0-1-16,0-3-6 0,0 3 0 0,0 0 0 15,2 0-11-15,-2 0-7 0,0 0-8 0,0 0-2 0,0 0-4 16,0 0-6-16,0 0 2 0,0 0-5 0,0 0 0 16,0 0 5-16,0 0 3 0,0 0-2 0,0 0 1 15,0 0 2-15,0 0-6 0,0 0 0 0,0 0 7 16,0 0-22-16,0 0-27 15,0 0 7-15,0 0-5 0,0 0 1 16,0 0 3-16,0 0 1 0,0 0-12 0,0 0 5 16,21 0 22-1,-17 3-2-15,-1-3-3 0,0 1 8 0,1-1-3 0,2 1 6 16,-1-1-5-16,1 2-5 0,2-1 2 0,-2 0 3 16,1-1 0-16,1 0 1 0,-2 0 1 0,2 0-5 15,-2 0-4-15,2 3 4 0,0-3 3 0,-2 0 0 0,4 0-6 16,-2 0-2-16,-1 0-3 0,3 0 1 0,-2 0 9 15,0 0-3-15,3 0-3 0,-2 0 3 0,1 0 7 16,1 0-5-16,0-3 6 0,-1 3 2 0,0 0-7 0,0 0 3 16,0 0-5-16,-1-1-2 0,-1 0-1 0,-2-1 1 15,1 2 4-15,0 0-1 0,0 0 2 0,-1 0-1 16,-1 0 3-16,0 0-2 0,1 0 1 0,0 0 6 0,1 2-6 16,-1-2-5-16,3 1 1 0,-1-1 3 0,0 0 8 15,2 0-6-15,2-1 0 0,-4 1-3 0,2 0 9 16,1-2 0-16,0 2 3 0,1-1-8 0,-2 0-5 15,-2 1 8-15,3-3-5 0,1 2 3 0,0-1-9 0,0 0 8 16,1-1 1-16,1 1 1 0,-1-2 0 0,0 1 1 0,2 0 1 16,0-1-1-16,-1 1 4 0,0-1-2 15,0 1-8-15,-1 0 4 0,1-1-2 0,-1 3 4 0,-2-3-3 16,3 1-4-16,-3 1-2 0,1-1-2 0,0-1 6 16,2 3-2-16,-3-1-1 0,2 0-8 0,-1-1 7 15,-1 3 3-15,2-2 0 0,-2 0-1 0,-1 2-1 0,0-1 5 16,0 0-4-16,-2 1 5 0,0-3-3 0,1 3 0 15,-2 0-3-15,1 0-4 0,-2 0 3 0,0 0-1 16,0 3 5-16,-1-3 1 0,0 0-6 0,-2 0-2 0,1 1 6 16,-1-1 4-16,-2 1-2 0,4-1-4 0,-5 0-2 15,1 2 1-15,1-2 6 0,-2 0 0 0,1 0 1 16,1 0-1-16,-2 0-3 0,-2 0 8 0,2 0 4 16,0 0-5-16,-1 0 0 0,1 1-2 0,0-1-1 0,0 0 0 15,0 0 9-15,0 0-8 0,0 0 1 0,0 0 9 16,-2 0 9-16,2 0 4 0,0 0 4 0,-1 0 2 0,1 0-2 15,0 0-3-15,0 0-3 0,0 0-2 0,0 0-13 16,0 0 3-16,0-1-10 0,0 1 5 0,0 0-9 16,0 0 0-16,0 0 4 0,0 0-1 0,-2 0 4 15,2 0-4-15,0 0 8 0,0 0 0 0,0 0 9 0,0 0 11 16,0-2-1-16,0 2-1 0,0 0 0 0,0 0-1 16,0 0-1-16,-3-1-4 0,3 1-6 0,-1 0-9 0,1 0 0 15,0 0 0-15,0 0-5 0,0 1 4 0,0-1-2 16,-2 0-4-16,1 0 5 0,1 0-2 0,0 0-5 15,0 0 5-15,0 0 3 0,0 0-8 0,0 0 9 0,0 0 0 16,0 0-6-16,0 0 3 0,1 0 6 0,-1 0-11 16,0 0 0-16,0 0 6 0,2 0-10 0,-2 0 2 15,-2-1 1-15,2 1-3 0,0 0-2 0,0 0-13 16,0 0 6 0,0 0-4-1,0 0-12 1,0 0-11-16,0 0 20 0,0 0-4 0,0 0 6 15,0 0-5-15,0 0-3 0,16 5 8 16,-16-5-6 0,60 13 16-16,-51-9 5 0,2-2 1 0,-1 1 1 15,-1 0-3-15,4 1 0 0,-2-1 5 0,-1 1-10 0,2 0 8 16,-2 0-2-16,3-2-2 0,-1 1-4 0,-1 2 11 16,-3-1-5-16,5-1-3 0,-4 1 9 0,-9-4 18 31,0 0-3-16,49 9-18-15,11-2 0 0,-55-6-3 0,1-1 6 16,1 0-5-16,-1 0 6 0,-2 0-8 0,1 0 5 16,0 0 2-16,-5 0 0 31,0 0-1-15,0 0 15-1,0 0 0 1,0 0 4-1,0 0-6 1,0 0 2 0,0 0-9-16,0 0-2 31,0 0 9 0,0 0-1 0,0 0-2-15,0 0-12 15,0 0-32 1,0 0 1-32,0 0-18 0,0 0-36 0,0 0-37 15,0 0-43-15,0 0-56 0</inkml:trace>
  <inkml:trace contextRef="#ctx0" brushRef="#br0" timeOffset="42037.2979">5886 11451 537 0,'0'0'32'0,"0"0"11"0,0 0 8 16,0 0 10-16,0-9 19 0,0 9 16 0,0 0 13 0,0 0 9 16,0 0-10-16,0 0-6 0,0 0 9 0,0 0-2 15,0 0-7-15,0 0-16 0,0 0-10 0,0 0-18 16,0 0-3-16,0 0-12 0,0 0-16 0,0 0-5 15,-14-7-10-15,14 7 11 0,-19-10-9 0,14 10-4 16,3 0 2-16,-2 0 0 0,-1 0-3 0,0 0-1 0,0 1-6 16,-1 0 1-16,1 1 3 0,-4-1-5 15,1 2-7-15,-2-1 1 0,0 2 0 0,-3 1 3 0,1 1-1 16,-3 0-1-16,0 1-4 0,0 1-2 0,-1 0 4 16,-3 1-1-16,0 0 3 0,2 2-3 0,-2-1 7 0,0 1 3 15,3-1 5-15,-3 1 9 0,5-1 0 0,0-2 0 16,1 1-2-16,2 1-1 0,0-1-7 0,3-1 3 15,0 1-10-15,-1 0 0 0,2-1 2 0,1 0-1 0,1 0-7 16,-1-2 6-16,0 3-1 0,1 0 0 0,0 0 1 16,0 0-3-16,0-1-3 0,2 1 0 0,-3-1 9 15,3 1-4-15,1-4 2 0,-1 3-6 0,2-1 3 0,1-2 2 16,0-1 3-16,0 1-29 0,-2-2-42 0,2 2-28 16,0-2-39-16,0-2-21 0,-3-1-36 0,3 0-22 15,-2 0-27-15</inkml:trace>
  <inkml:trace contextRef="#ctx0" brushRef="#br0" timeOffset="42413.5453">5146 11730 754 0,'-3'3'1'16,"3"-6"4"-16,3 3-1 0,-3 0-1 0,1 0 0 15,1 0 2-15,-2 3-5 0,0-3 1 0,2 0-1 0,-2 0-7 16,0 0 3-16,0 2-1 0,0 0 1 0,0 0 2 16,0 2-2-16,0 3 2 0,0-1 1 0,1 5 18 15,1 1 10-15,0 2 1 0,-1 2 5 0,-1 1-13 0,2 0 10 16,1 2-3-16,-1-2 2 0,-1-1-18 0,1 0-12 16,1-2-2-16,0-1-5 0,1-4 13 0,0 2-3 15,-1-5 0-15,2 2-6 0,-2-4 3 0,0 1-1 16,2-2 4-16,0 0 5 0,1-2-9 0,2 0 0 0,0 3-2 15,0-4 3-15,3 0 1 0,0 3 9 0,3-3-9 16,-1 0 0-16,1 0 3 0,0-3 3 0,2 1 3 16,-2 0-6-16,1 1 4 0,-1 0-11 0,-3-2 7 0,3 0-5 15,-3 1 4-15,-3-1 0 0,1-1-8 0,-1 3 7 0,-1-2 3 16,-1-1 0-16,2 2-6 0,-2-1 6 0,-1-2-5 16,3 2-9-16,-2-1-13 0,2 0-28 0,-3-1-34 0</inkml:trace>
  <inkml:trace contextRef="#ctx0" brushRef="#br0" timeOffset="43886.5371">6376 11612 576 0,'0'-1'5'0,"0"-1"16"0,2-1 8 0,-1 1 2 0,1 2 11 16,-2-3 13-16,1 0 11 0,1 1 18 0,-2 1 1 15,2-2-6-15,-2 0-1 0,0 3 2 0,0 0-6 0,0 0-16 16,1 0-10-16,-1 0-17 0,2 0-10 0,-2 0-9 16,0 3-14-16,0-3-6 0,0 2-4 0,0 0 2 15,0-1 1-15,2 3-2 0,0 1 4 0,0 2-5 0,-2 1 9 16,3 1 3-16,0 2-3 0,2 3-2 0,-2 2-1 16,2 0 10-16,0 1-8 0,1 1 0 0,-3-1 4 15,2-2-4-15,0-1 6 0,-2-2 1 0,0 0-6 16,-1-2-5-16,1-3 9 0,1 1 3 0,-2-5-3 0,-1 2-2 15,1-4-3-15,-2 2 1 0,2-3 5 0,-1 1-5 16,1 0 2-16,-2-1 1 0,1-1 2 0,-1 1 4 16,2 0-4-16,-2-1 2 0,0 2-1 0,2-2 5 0,1 1-3 15,0 0-3-15,2-3-4 0,1 3 4 0,2 0 1 16,0-4 3-16,6 2 5 0,-3-4-1 0,4 1-2 16,2-3 3-16,3-2 1 0,3-2-1 0,2-2 0 0,2-1-1 15,3-1-6-15,0-2 4 0,3-1-1 0,0-2 1 16,5 0-4-16,-2-1 5 0,1-2-3 0,-1 1-4 15,-1-3 0-15,0 3-5 0,-1-2 2 0,-4 2-6 0,-3-1 7 16,-1 3-4-16,-3 2 3 0,-2 2-5 0,-5 2 5 16,-1 3-3-16,-4 2 1 0,-2 3 9 0,-4 1-10 0,0 2 5 15,-5 1-1-15,0-1-9 0,0 4-46 0,-1 0-28 16,-1 0-53-16,-1 3-51 0</inkml:trace>
  <inkml:trace contextRef="#ctx0" brushRef="#br0" timeOffset="52168.1195">7432 11646 875 0,'0'-2'16'0,"1"1"15"0,1 0 15 0,-1 0 13 0,-1 1 13 16,0-2 10-16,0 2 10 0,0 0 14 0,2 0-10 16,-2 0-5-16,0 0-11 0,-2 2-14 0,2-2-9 15,0 0-20-15,0 0-3 0,-1 1-16 0,1-1-7 16,-2 1-4-16,2 0-9 0,-1 1 2 0,1-1-7 0,0-1 13 16,0 0-13-16,-2 3 4 0,2-1-2 0,-2 0-2 15,1 3-4-15,-2 3 4 0,-3 4 2 0,-1 2-5 16,-2 9 5-16,-4 0-1 0,-1 6 3 0,-3 5-5 0,1 2 11 15,-5 1-6-15,2 0 7 0,-1-2 3 0,1-1 0 16,1 1-3-16,1-4-1 0,1 2 7 0,-1-4-8 0,2-4 4 16,3 1-4-16,-1-6-2 15,4 0 5-15,1-4-1 0,1-3 0 0,3-4-7 0,0 0 7 0,1-2-3 16,0-1-2-16,2-4-7 0,1 2-29 0,0-1-14 0,0-2-25 16,0-1-22-16,0 1-32 0,-2-1-27 0,2 0-31 15,0 0-26-15</inkml:trace>
  <inkml:trace contextRef="#ctx0" brushRef="#br0" timeOffset="53156.7756">7002 11751 725 0,'0'-1'12'0,"0"1"14"16,0-2 6-16,1 2 7 0,1 2 6 0,-2-2 11 16,0 1 11-16,3-1 6 0,-3 0-9 0,2 0-6 0,-2 0 7 15,0 0-7-15,0 0-1 0,1 0-8 0,-1 0-8 16,0 0-7-16,2 0 2 0,-2 0-11 0,0 0-11 15,1 3-5-15,-1-3-4 0,0 0-5 0,2 1-10 0,0 0-1 16,-1-1 3-16,3 3 3 0,-1 1-5 0,6 0 2 16,-1 0-2-16,2 1 2 0,3 2 10 0,2-1-2 15,1-1-5-15,1 2-3 0,2 1 4 0,0-3 0 0,0 1 3 16,1 0 1-16,1-1-11 0,-3 2 7 0,2-2 3 16,-1 2 1-16,2 1 2 0,-1-3-2 0,-1 4-1 15,2-4 5-15,-1 3 9 0,1 0-9 0,1 0 1 0,0 0-1 16,0-1 2-16,0-1 3 0,0 1-4 0,2-1 1 15,-4-1-7-15,0 2 9 0,-2-3-10 0,-2 0 8 16,-2 3 0-16,1-3 3 0,-1 2-3 0,-5-2 0 16,3 1 3-16,-2 0 2 0,-1-2-6 0,-3 1 3 0,5-1-4 15,-7 0-5-15,1-1 5 0,2 0-4 0,-4 0 0 16,0-2-1-16,3 3 3 0,-3-1-2 0,1-2-4 16,-1 0 2-16,0 2 2 0,2-1 1 0,-2-1-1 0,0 3-4 15,0-2 9-15,2 0-5 0,0 0 3 0,-2 2 1 16,0-3-3-16,0 0 2 0,2 0 2 0,-2 0-3 15,-1 3-3-15,2-2 5 0,-1 1-6 0,-1-1 10 0,0 0-5 16,1-1-2-16,-3 3 1 0,1-2 4 0,1-1-3 16,0 1 0-16,-2-1-2 0,0 0-2 0,3 0 5 15,-3 0-2-15,0 0-2 0,1 0 0 0,1 2 3 0,-2-2-7 16,0 0 11-16,0 0-3 0,0 0-2 0,2 0-2 16,-2 0 3-16,0 0 4 0,0 0-4 0,0 0 5 0,0 0-4 15,0 0-7-15,0 0 4 0,0 0 5 16,-2 0-3-16,2-2-1 0,0 2 2 0,0 0 14 0,0 0 2 15,0 0 12-15,0 0 1 0,0 0 2 0,0 0 5 16,0 0 1-16,0-1 6 0,0 1-6 0,0-1-2 16,0 1-1-16,0 0-5 0,0 0 4 0,0 0-2 0,0 0-5 15,0 0-3-15,-2 0-9 0,2 0-1 0,-1 0-3 16,1 0-1-16,0 0-10 0,0 0-9 0,-2-3-25 16,1 3-33-16,1 0-44 0,-2-1-47 0,0 1-81 0</inkml:trace>
  <inkml:trace contextRef="#ctx0" brushRef="#br0" timeOffset="59369.9584">7884 8698 190 0,'13'-14'7'0,"4"-1"6"0,-3-2 9 0,3 4 13 16,-1-3 1-16,2 4 2 0,-4 0 6 0,2-1-5 0,-4 1-1 15,6 3 0-15,-5 0-14 0,2-2-9 0,-4 5 0 16,2-2-6-16,-1 5-2 0,0-3 1 0,0 3-4 16,-2 0-8-16,-1 1 11 0,0 2-4 0,0 1-3 0,-3 1 2 15,0 0 1-15,0 5-1 0,-1-2 0 0,0 3 3 16,0 1-9-16,-2 3 6 0,2 0 1 0,-4 2 1 16,3 1-2-16,-2-1 0 0,0 3 7 0,-2 0 0 0,2-1-3 15,-4 0 3-15,2-2-3 0,-4-2-5 0,0 1 5 16,3-1 0-16,-4-2-6 0,2-1 2 0,-2 0 4 0,2-1-4 15,-2 0 8-15,-1-2 5 0,0 2-4 0,-1-1 8 0,1 1 7 16,-5-2 7-16,3 2 0 0,-2 1-4 16,-2-1 5-16,2 2-2 0,-1 0 3 0,0-1-11 0,0 0-3 15,0 1-9-15,-1-1-3 0,0 1 4 0,0 0-9 16,2 0-2-16,1-1-3 0,-4 2 6 0,5 1 0 16,-1 0-1-16,0-1 0 0,0 1-3 0,1 1 4 0,2-1-2 15,-2 0 5-15,-1 3-2 0,1-1-3 0,1-1-3 16,1 0-2-16,-3 4 2 0,1-2 0 0,1 0 6 15,1 0-12-15,-2 1-1 0,2 0 0 0,-1 1 3 16,1-2 1-16,0 0 1 0,3 0-2 0,-2-2-2 0,0 0 3 0,2 1 3 16,0-2 3-16,-2 1-3 0,3-1 1 15,-3 0 2-15,5 0-11 0,-4-2 7 0,3 0-3 16,-1-1 2-16,2 4-6 0,-2-4 5 0,1 0-2 0,-1-1 1 16,1 4 6-16,1-5-6 0,0 2 3 0,-2-4-1 15,0 3 4-15,2-3-4 0,0-1 5 0,0-1-8 16,-1 0 6-16,1-1 6 0,1-2-5 0,-1 2-1 0,2-2-1 15,-2 0 4-15,2-2 0 0,-2 1 9 0,0 0 3 16,1-2 5-16,1 3 9 0,-1-3 10 0,1-2 1 16,1-2-3-16,1 0 2 0,3-5-3 0,3 0-2 0,-1 0-13 15,4-5-5-15,0 0-10 0,2 0-3 0,0-2-1 16,2 1-2-16,-3 1 0 0,2-1-7 0,-2 0-1 16,0 1 7-16,-1 4-3 0,0 0 2 0,-2 1-2 15,-2 5-2-15,-1-1-2 0,0 3 5 0,-2 1-2 0,-1 2-7 16,-3 2-2-16,1 0 6 0,-1 2-1 0,1-2-2 15,0 4 1-15,0-1-4 0,1 1 9 0,1 0 2 16,2 2 4-16,-2-3-5 0,4 5 2 0,-3-1-3 0,4 0-26 16,-2 0-15-16,1-2-14 0,-3 2-26 0,1-2-4 15,1 0-24-15,1-1-31 0</inkml:trace>
  <inkml:trace contextRef="#ctx0" brushRef="#br0" timeOffset="60323.5985">7996 8190 352 0,'-13'0'13'0,"-1"0"3"0,-2 0 7 15,3 0 5-15,-2 4 1 0,-1-3 4 0,0 3 5 0,2 0 6 16,-5 0-8-16,-1 3 2 0,2-2 2 0,-2 4-3 15,-2-2-3-15,1 1 7 0,-4 2 3 0,1 1 2 0,-1-1 1 16,0 1-1-16,2 1-8 0,-2 0 0 0,0 2-1 16,1 1-6-16,2-1-10 0,-1 3-11 0,0 4-4 15,1-1-2-15,-3 2-5 0,2 2-3 0,1 2 3 16,-1 2-7-16,-1 1-2 0,3 1 2 0,-2 0 3 0,1 3 5 16,0 2 5-16,-1-1 3 0,1 1 6 0,-2 2 8 15,5 1 7-15,-1 4 4 0,3-5-3 0,-1 1-6 0,2 1 1 16,2-3-7-16,0 3-2 0,3-3-4 0,1-3-6 15,-1 2-4-15,5-1-1 0,-2 0 0 0,3-4-3 16,-1 4 3-16,5-2-5 0,-3-3-5 0,3 5 0 0,1-2 2 16,1-1-2-16,1 2 5 0,0 1 5 0,5 1 1 15,-2-1 0-15,0 2 6 0,3 0 3 0,0-2-3 16,2 2 5-16,2-2-7 0,0 0-4 0,3-2-4 16,0-2 4-16,1 0-5 0,3-2 0 0,0-3-5 0,2-1-2 15,2 1 4-15,1-4 2 0,0-1 2 0,1-3 3 16,2-3 3-16,1 1 3 0,1-3 7 0,1-1 2 15,0-3-4-15,0-1 0 0,2-2 3 0,-1-3-1 16,1 0-5-16,-1-3 1 0,1-2-6 0,-2-2 0 0,0 1 6 16,2-4-2-16,-5 4-1 0,1-5-9 0,-1 2 3 15,-4-2-1-15,-2 2 4 0,3-3-2 0,-5 2-6 0,0-3 4 16,0 1 1-16,-2 0-1 0,-1-1 3 16,3-1-3-16,-3-1-1 0,3-1-1 0,0-1 2 0,0 2-4 15,1-3-8-15,-2-1 7 0,0 0 4 0,4 2 2 16,-1-3-5-16,0-2 4 0,4-2 0 0,-1-2 4 0,0 2 4 15,3-4-1-15,3-1-5 0,0 1-4 0,0-2 6 16,1-1-7-16,1 0 2 0,0 1-6 0,-1 1 9 16,-1-4 0-16,0 3-6 0,-1-3 11 0,-3 0-2 0,0 0 3 15,-4-1-4-15,0-1 8 0,-6-2-9 0,1 1-2 16,-4 0 3-16,-2 1-3 0,0-1 1 0,-5 0-1 16,-1 2 3-16,-2 1-7 0,-3-1 6 0,-1 3 2 0,-4 0 3 15,0 0-4-15,-2 0-1 0,-3 3 2 0,0 2-1 16,-1-1 1-16,-3-1-6 0,1 5 1 0,-4 0-1 15,2 0 4-15,-2 2 3 0,-1 0 0 0,0-1 11 0,-1 0 9 16,0 2 17-16,-3-2-13 0,0-2 0 0,-2 0 1 16,2-1-8-16,-4-2 2 0,0 2-5 0,0 1-9 15,0 1-9-15,-1 0 0 0,-3-1 1 0,1 1-8 0,-1 1 9 16,-1 0-1-16,-1 4-8 0,-3-1 4 0,2 2-2 16,-5 1 10-16,0 4-6 0,-1 2 3 0,-4 1-9 15,0 3-1-15,-1 1-13 0,-2 1-10 0,-1 2-21 16,-1 2-23-16,1 1-8 0,1 1-20 0,2 3-15 0,-2 1-24 15,5 1-14-15,3 0-26 0</inkml:trace>
  <inkml:trace contextRef="#ctx0" brushRef="#br0" timeOffset="62026.7457">9550 8906 2007 0,'0'-3'18'0,"-2"3"13"0,-1-4 11 16,6 2 2-16,-3-1-9 0,0 3-5 0,0 0-2 0,0 3-4 15,0-1-19-15,0-2-13 0,0 2-18 0,0 0-4 16,0-2 5-16,0 3 5 0,0-1 1 0,0 1 7 15,2 4 1-15,-2-2-1 0,3 4 7 0,0 3 4 0,0 1 1 16,2 3 1-16,2 0 1 0,0 0-8 0,1-2 6 16,0 3 0-16,0-2-7 0,3-1-1 0,-5-3-5 15,2 0-6-15,-1-1 3 0,-4-3 3 0,3 0-4 0,-3-2-1 16,0-2 2-16,-1 0 8 0,-2-1 4 0,0 0 12 16,0-2-4-16,0 0 3 0,0 0-1 0,0 0 8 15,0 0 2-15,-2-2-5 0,2 2 9 0,0-1-9 16,2 0 3-16,-2 0-6 0,0-1-1 0,0-3-5 0,0 2-1 15,0-6-1-15,2 0-7 0,-1-2 3 0,1-3-3 16,-1-3 7-16,3 1-3 0,-1-4 0 0,3-2-1 16,-1 1 0-16,-1-1-2 0,3 0 2 0,-2-3 0 0,1 6-6 15,2-2 2-15,-2 2 0 0,0 3 2 0,1 3 0 16,-1 0 1-16,-1 5-5 0,-2 1-1 0,2 2 2 16,-4 1 2-16,2 1-4 0,1 0 0 0,-1 1-2 0,-1 2 0 0,2 0-3 15,-1 1 10-15,0 1-4 0,0 3-2 16,2-1 1-16,-2 4-3 0,1 1 3 0,1 1 4 0,-2 0 6 15,3 6-2-15,-3 2 4 0,-2 1 3 0,4 2 4 16,-3 1-2-16,3 0-1 0,-4 1-2 0,1-2-7 0,1-4 0 16,-1 0-3-16,4-5 3 0,-6-3 0 0,3-1 0 15,-2-3 2-15,1-3 7 0,0-2 6 0,-2 2-5 16,1-4 12-16,-2 2-1 0,2-2 3 0,1 1 4 0,-2-3-4 16,0-1 2-16,2-2-8 0,-2 0 1 0,3-3-9 15,-2 1 1-15,1-4-4 0,-2 1-2 0,2-2 0 16,1-2-7-16,-1 0 8 0,3-1-4 0,-1 0 6 15,0-2-7-15,1 0-4 0,2 0 1 0,0 1 4 0,0-2 0 16,1 2 0-16,-4 2-5 0,4 0-4 0,2 2 2 16,-4 1 1-16,2 2 4 0,1 0-4 0,-1 5 1 0,-1 0-3 15,1 1 7-15,1 1-6 0,-1 2 3 0,-2-1 5 0,1 6-9 16,2-1-2-16,-3 0 6 0,1 0 2 16,1 6-3-16,-2-1 9 0,2 1-5 0,-4 3-1 0,1 0 4 15,-1 1 11-15,0 2-10 0,0 0 2 0,-3 3 5 16,2 0-6-16,-3 0-11 0,1 1-6 0,-1-2-5 0,0-1-7 15,0-1-2-15,-1-2-2 0,2-3-14 0,-1-4-12 16,0 1 0-16,2-2 2 0,0-1-2 0,-2-1-8 16,3-1 1-16,-1-1-1 0,-2 0 12 0,3 0 17 0,-2 0 10 15,1 0 0-15,0-3 9 0,-1 1 2 0,2-3-11 16,1-1-13-16,0 4-17 0,-1-5-18 0,2 0-23 16,-2 0-21-16,2 0-13 0</inkml:trace>
  <inkml:trace contextRef="#ctx0" brushRef="#br0" timeOffset="63219.5558">10527 8577 1027 0,'-2'-3'18'0,"0"-1"20"15,2-1 17-15,-1 3 13 0,-1 0 6 0,-2 1-4 0,4-2 5 16,-2 3 1-16,1 0-17 0,-3 0-19 16,3 0-18-16,-1 0-13 0,1 0-13 0,1 0 1 0,-2 3-5 15,-1 2 0-15,-1 0-4 0,0 5-3 0,-2 0 2 16,-2 3-1-16,1 4 6 0,-2-1 2 0,0 4 0 0,1-2 3 16,-1 3 2-16,3-1 2 0,-1 0 3 0,2-2-5 15,1 2 9-15,3-3-1 0,-2 0-7 0,3-2-1 16,0-2 2-16,0-2 0 0,0-1 2 0,3-6-1 15,-2 4-8-15,1-4 0 0,0-2 5 0,1-2-4 0,-3 1 1 16,3-2 0-16,1-1-3 0,0-1 1 0,0-1 3 16,3-4 4-16,-1 3-3 0,2-3 2 0,1-2-7 15,3-2-4-15,-4 0-3 0,2-1 6 0,0-2-5 0,-2 3-5 16,1-2 8-16,-2-1-3 0,-2-2 5 0,1 3 5 16,0 1 2-16,0 0-3 0,-1 0 5 0,-2 2-1 0,1 0 3 15,-1 0 1-15,0 3-3 0,-1-1-5 0,1 1 5 16,-1 1-1-16,2 0-2 0,-1 0 2 0,2 0-4 0,-2-1 4 15,2 1-1-15,0 2-1 0,-2 0 2 0,3-2-1 16,-1 4-2-16,-2-2-3 0,0 5 2 0,0-2-7 16,-1 2 2-16,0-3-2 0,-1 6-6 0,1-1 1 0,-2 1 2 15,3 1 2-15,-3 1 2 0,2 3 3 0,-1 1-1 16,2 3 3-16,-3 5 5 0,0 0 4 0,0 2 2 16,-4 3 6-16,2 1-8 0,-3 0-2 0,4 2 3 0,-4-4-5 15,1 1 0-15,0-3-4 0,2-2 5 0,-1-4-6 16,-1-2 0-16,2-3 3 0,-1-3 0 0,1 0 3 15,0-1-1-15,2-1-7 0,0-3-11 0,0 0-4 0,0 0 0 16,2 0-6-16,0 0 4 0,-2-3 4 0,1 2-2 16,1-2 9-16,2-2 4 0,1 0 1 0,0-4 10 15,0-1 2-15,3-3-8 0,1 1 3 0,-1-2-6 0,2-3 1 16,2 0 4-16,-3-2 2 0,4-1-5 0,0-2 4 0,0 3 2 16,0-3-1-16,2 3 8 0,-1-3-4 0,-1 3 1 15,1 2-1-15,-1 1 0 0,-2 3-1 0,-3 1 3 16,1 5-5-16,-4 2 1 0,0 3-3 0,-4 0-9 15,1 1 1-15,-2 3 0 0,0 0-5 0,0 2 1 0,-2 2 3 16,1 0-7-16,-1 0 8 0,0 7 4 0,2-1 4 16,-1 5-4-16,-2 0 9 0,1-1-4 0,0 5-4 15,2-2 9-15,-1 0-3 0,2 0 1 0,-1-2-2 0,4 0 8 16,0-5-10-16,0 0 1 0,2-2 5 0,2-3-9 16,0-3 7-16,0 0-3 0,0-3 0 0,1 0 3 0,2-2 4 15,2-4-3-15,1 1-1 0,0-3 8 0,4-1-9 16,-2 2 3-16,2-5-1 0,3 2-3 0,-2-3-2 15,0 2 6-15,0-2-1 0,0 0-8 0,0-2 4 0,-2-4 4 16,1 4 3-16,-3-3-2 0,0 0 2 0,-3-2 1 16,1-2 0-16,-4 0 3 0,0 0 1 0,0 1-3 15,-1 2-5-15,-4-4 4 0,3 2-5 0,-4 1 12 0,1 2 11 16,0 2 8-16,-1 3 12 0,-3 1 9 0,0 3 7 16,0 3-9-16,0 2 2 0,0 1-14 0,0 2-13 15,0 0-8-15,0 2-22 0,-2-2-10 0,1 3-5 0,1 1-1 16,0 1 5-16,0 3-4 0,-2 1 8 0,0 3-5 15,2 5 6-15,-1 3-2 0,-2 6 2 0,2-1 1 16,1 4 1-16,-2 4 2 0,2 1-5 0,0 7 2 0,0 1 10 16,0 4 2-16,2 4-1 0,-1 4 4 0,3 4-2 15,0 0 6-15,0 5-1 0,3 2 3 0,-1 3-14 16,3 2-4-16,-1 2 6 0,5-2-1 0,0 1 4 0,-2-1-9 16,3-2 4-16,-4 0-1 0,1-4 5 0,-1-2 11 15,-3-3-2-15,-1-5-5 0,-2 0-4 0,-1-6 4 16,-3-3-1-16,-2-5 13 0,-3-5 8 0,1-3 2 0,-5-1 8 15,-1-4 22-15,-1-3 1 0,-5-4 2 0,1-1 13 16,0-2-7-16,-1-2 3 0,-1-1-9 0,-3-2-7 16,5-3-9-16,-5-1 4 0,3-3 13 0,-1 0-14 0,-3 0-13 15,0-5-2-15,-2-2 10 0,-2-2 3 0,-2-5 1 16,1-1 1-16,-4-4 0 0,0-3-1 0,0-5 10 16,1-4-7-16,-1-3-10 0,7-6-8 0,1-5-13 0,3-4-4 15,5-5-16-15,4-6-5 0,4-3-8 0,6-2-5 16,6-1-2-16,2 1-5 0,8 2-10 0,0 2-21 15,4 4-13-15,4 5-21 0,1 3-16 0,2 3-29 0,0 5-30 16,5 1-41-16,-2 2-41 0,3 4-35 0</inkml:trace>
  <inkml:trace contextRef="#ctx0" brushRef="#br0" timeOffset="66356.6606">17741 5306 468 0,'0'-7'7'0,"0"1"13"0,0 1 10 15,-2 0 23-15,2-1 14 0,-1 3 9 0,-1-1 20 16,1 1 13-16,1 0 12 0,-2 1 5 0,0 0 3 16,2 1-7-16,-1-1-7 0,1 2 6 0,0 0-22 0,1 0-11 15,-1 0-17-15,0 0-19 0,0-3-14 0,2 3-14 16,-2 0-9-16,0 3-13 0,2-3-6 0,-2 0 1 0,0 0-7 15,0 2 0-15,0-2-5 0,-2 1 0 0,2 1 4 16,0 0-5-16,-2-1 5 0,4 1 0 0,-2 2 3 16,2 1 3-16,-2 0 6 0,1 2-1 0,1-1-7 0,-1 3 8 15,4 1 1-15,-4-1-5 0,2 1 2 0,1 0-5 16,-3 0 5-16,4-1-1 0,-2 1 0 0,1 0-2 16,-1-1 4-16,3-1-3 0,-3 1 3 0,2-1-3 15,-2-2-3-15,0 4 5 0,0-3 4 0,2 1-5 0,-2-1 0 16,1-2 4-16,-2 0-7 0,2-1 8 0,-1-1-2 15,-2 0-5-15,1-2 1 0,0 0 5 0,-1-1 2 0,2 0-4 16,1 0 12-16,0-1-2 0,4-1-3 0,3-3 0 16,1 1 5-16,5-3-7 0,3-3 1 0,1 2 1 15,4-4-9-15,2 1 5 0,0-1-1 0,0 1 4 16,3 0-8-16,-4 1 7 0,0-2 2 0,3 2-6 0,-4-2 4 16,0 2-4-16,0-1-1 0,-1-1 1 0,-2 1 2 15,0-3-2-15,0 4-7 0,-1-5 8 0,-2 3 0 16,1-2-5-16,2-1 8 0,-2 1-2 0,-2 1 3 0,2 2-2 15,-3-1 3-15,-3 3-8 0,2 1-20 0,-5 3-25 16,-2 0-26-16,-2 3-37 0,-3 0-30 0,1 1-32 16,-1 2-20-16,-1 0-34 0</inkml:trace>
  <inkml:trace contextRef="#ctx0" brushRef="#br0" timeOffset="71919.5234">18548 7590 343 0,'2'-8'10'16,"0"3"13"-16,-2-2 8 0,0 2 23 0,0 1 17 0,0-1 18 15,0 1 12-15,0-1 21 0,0 2 1 0,0 0-8 16,0-2 3-16,0 5-24 0,1-1-17 0,-1-2-18 15,0 3-17-15,2 0-20 0,-2 0-6 0,0 0-12 0,0 1-12 16,0-1 2-16,-2 2-2 0,2-2-5 0,0 1 2 16,0-1-1-16,0 0-8 0,0 0 4 0,0 3 3 15,0-1 1-15,-1-2-2 0,1 4 10 0,0 0 1 0,0 0 0 16,0 4 2-16,0 1 0 0,0 0-3 0,1 2-4 16,-1 3 7-16,4-2-6 0,-4 4 2 0,1-1 0 15,-1 0 5-15,0-3 1 0,0 4 1 0,0-3 2 0,0-1-1 16,0-1-2-16,3 0-5 0,-3-3 3 0,3-1-4 15,-1-2 1-15,-2-1 4 0,1 1-6 0,2-2 0 0,-3 0 2 16,2-2 8-16,0 0-7 0,-1-1 5 0,-1 1-4 16,2 1-4-16,-2-4 7 0,2 4 6 0,-2-4-3 15,3 1-2-15,-2 0 7 0,3-3-2 0,0 1 6 0,7-2 6 16,-1-2-5-16,5-2-6 0,5 1 5 0,2-3-1 16,4-2-8-16,1-1 2 0,6 1-8 0,2-3 2 15,2 2 3-15,1-3 1 0,3 0-10 0,0-1 0 16,1 1 5-16,1-2 2 0,-2 0 3 0,3 2-7 0,-2 0 2 15,-3 3-3-15,0-1 8 0,-4 1-2 0,-1 2 4 16,-3 1-9-16,-2 1 8 0,-6 0-2 0,-2 4-2 16,0 0 5-16,-8 0-2 0,-1 3 2 0,-4-2-2 0,-2 4 2 15,0 1-9-15,-4-3 11 0,-1 3-5 0,-1 0-2 16,0 0-2-16,0 0-6 0,-1 0-15 0,1 0-15 16,-2 0-16-16,2 3-16 0,-2-2 1 0,-2 2-21 0,3-1-19 15,-1 5-14-15,-3-2-19 0</inkml:trace>
  <inkml:trace contextRef="#ctx0" brushRef="#br0" timeOffset="74470.2423">20381 6249 854 0,'0'-5'19'0,"4"-2"19"0,-2 1 21 16,-1 0 12-16,2-2 13 0,-1 3 19 0,-2-4 17 15,2 5 18-15,-1-4-15 0,-1 1-9 0,0 1 2 0,0 0-6 16,0 1 2-16,-1 0-6 0,1 2-1 0,0 1-15 15,-2-1 6-15,0 3-13 0,2 0-24 0,0 0-7 16,-1 0-12-16,-1 0-19 0,1 0-22 0,1 3-5 16,-2-1-10-16,-1 1 1 0,0 2-1 0,-3 4-3 0,-6 4-3 15,-2 4 6-15,-3 2 10 0,-4 3 2 0,-4 4 0 16,0 1-1-16,-1 2 4 0,1-1 7 0,1-1-1 16,2-2-2-16,0 1-1 0,5-2-5 0,0-1 1 0,2-2 5 15,-2 3 3-15,2-5-2 0,3 1 1 0,-1-3 1 16,0 0-1-16,3-2 3 0,-2-3-5 0,4-1-15 0,-2-3-14 15,3-1-22-15,-1-2-36 0,3 0-31 0,-1-1-37 16,3-1-42-16,-2-3-31 0,2 2-38 0</inkml:trace>
  <inkml:trace contextRef="#ctx0" brushRef="#br0" timeOffset="74771.4472">19901 6234 1129 0,'-6'-3'39'15,"3"-1"11"-15,3 0 16 0,-1 1 1 0,1 3-4 0,1 0-2 16,2 0-12-16,-1 0 3 0,2 0-44 0,-2 0-16 16,1 0-12-16,4 3 0 0,-1 2-4 0,5-1 0 15,2 1 19-15,4 4-6 0,0 2 6 0,9 1 9 0,0 2-3 16,4 3-4-16,2 3 17 0,1-1 1 0,2 5-3 15,-2 0-1-15,1 0 5 0,1 2-7 0,-1-1-2 16,-1-1 8-16,-3 0-10 0,0-2-2 0,0-2 1 16,-4-2 1-16,-1-1-2 0,-1-2-1 0,-4-2 7 0,-2-2-7 15,-3-1 4-15,-2-2 2 0,0-2-7 0,-5-1 2 16,-4-2-8-16,0 0-22 0,-3-3-48 0,-1 2-50 0,0-4-66 16</inkml:trace>
  <inkml:trace contextRef="#ctx0" brushRef="#br0" timeOffset="78544.9841">21148 8665 133 0,'0'-4'11'0,"2"-1"7"0,-2 1 4 16,3 1 4-16,-3-1 13 0,0 2 7 0,0-1 7 15,0 1 7-15,0-1 7 0,0 0 9 0,0 3 10 16,0 0 3-16,0 0-5 0,0-2 6 0,0 0 0 0,0 4 1 15,0-1-10-15,0-1-11 0,2-3-10 0,0 5-3 16,-2-2-4-16,0 1-11 0,-2-1-3 0,2 1-9 16,-2-1-13-16,2 0-6 0,0 0-5 0,0 0-6 0,0 3-5 15,0-2-4-15,0 1-9 0,-1 0 3 0,-1 5 4 16,2-2 3-16,-3 3 0 0,1-1 3 0,1 4 0 16,-4 1 5-16,2 3 8 0,-2 0-6 0,0 0-2 0,1-1-1 15,0 2 4-15,0-3 2 0,-2 2 3 0,3-3-6 16,-1-2-3-16,1-1 2 0,1-2 2 0,2 1 2 15,-1-3-1-15,1-1-8 0,0 0 0 0,-2-3 5 0,2 2 1 16,0-2-2-16,0-1 0 0,0 0 0 0,0 0-2 16,0 0 1-16,0 0 4 0,0 0-7 0,0 0 4 15,2 0 0-15,-2 0 4 0,0 0 0 0,1 0-3 0,-1 0 6 16,0-1-7-16,2 1 3 0,-2-3 1 0,2 3-3 16,-1 0 2-16,3-1-2 0,-1-1 2 0,4-2-5 0,6-2 6 15,0 2-4-15,4-4 0 0,5 2 2 0,5-5 0 16,1-1-2-16,0 1-2 0,2 1 2 0,-2-3 4 15,2 1-3-15,-1 3 0 0,-4-3-2 0,0 4-4 0,-1-3-1 16,-5 3 7-16,0 0 2 0,-1 0-6 0,-5 0 3 16,-1 3-4-16,-2 1 7 0,-2 1 2 0,-3-2 2 15,0 2-4-15,-2 2-9 0,1-2 8 0,0 2 2 0,-4 1-1 16,1-2-3-16,-1 2-4 0,0 0 0 0,0-2-3 16,0 2-14-16,0 0-41 0,0 0-16 0,0 0-22 15,-1 3-28-15,1-1-27 0,0 2-35 0</inkml:trace>
  <inkml:trace contextRef="#ctx0" brushRef="#br0" timeOffset="79725.7793">18316 10636 266 0,'2'-1'13'0,"-2"1"6"0,0 0 7 0,0 1 3 16,-2-1 5-16,4 0 4 0,-4 0 12 0,2 0 9 0,0 0-8 15,0 0 6-15,0 0-1 0,0 0 11 0,0 2 1 16,0-2-2-16,0 1-10 0,2-1-6 0,-2 0-4 16,0 0-9-16,0 0-9 0,3 0-16 0,-3 0-4 0,1 0-6 15,1 0-4-15,-1 0-6 0,-1 0 0 0,4 3-2 16,-3-3 1-16,2 1 1 0,2 2-2 0,0 2 10 15,0-1-1-15,4 1 4 0,-1 3 2 0,3-1 6 0,3 0 8 16,4 0 3-16,2 2 7 0,1-1-5 0,1 0 15 16,7 0-1-16,-1-1 3 0,2-1 1 0,3-1-8 15,3 2 4-15,1-3-4 0,2 0-2 0,4-1-7 16,0-1 1-16,0 0-1 0,1-2-6 0,-2 2 1 0,2-2-5 16,-1 0-4-16,-1 0 1 0,-3-2 0 0,-4 1 3 15,-4 0 1-15,-1 1 2 0,-1 0 0 0,-6-2 1 16,-2 1 5-16,-4-1 6 0,-4 2 3 0,0-3 1 0,-5 3 6 15,0-1 19-15,-4 0 5 0,-2 1 3 0,1-1 4 16,-3-1-3-16,0 2-7 0,0 0-9 0,0 0-9 16,0 0-17-16,-3 0-12 0,1 0-2 0,2 0-5 0,0 0-9 15,0 0 4-15,-1 0 1 0,1 0 1 0,-2 0-8 16,2 0 2-16,0 0 2 0,2 0-1 0,-4 0 3 16,2 0-2-16,0 0-2 0,0 2-3 0,0-2 5 0,0 1 2 15,-1-1 2-15,1 0-2 0,-2 0-5 0,2 0 2 16,-2 1-2-16,2-1-3 0,0-1-6 0,0 1-15 15,-1 1-27-15,-1-2-19 0,2 1-16 0,0 0-23 0,0 0-19 16,-1 0-25-16,1 0-23 0,0 0-8 0,0 0-11 16,0 0-9-16</inkml:trace>
  <inkml:trace contextRef="#ctx0" brushRef="#br0" timeOffset="83023.9991">22400 8890 1306 0,'2'-1'19'0,"-2"1"15"0,2-3 9 0,-1 3 18 16,1 0-7-16,0 0 4 0,-2 0-4 0,-2 0-2 15,0 0-25-15,2 3-15 0,-3 0-10 0,1 4-19 0,-4 0 5 16,0 5 3-16,-7 2 2 0,-3 5 4 0,-3 4 20 15,-6 4 7-15,-2 3-4 0,-3 0 5 0,-3 1 1 16,0 0-5-16,0-1 7 0,3-3-4 0,-2-1-14 16,4-1-5-16,1-5 2 0,2 1 0 0,4-3-7 0,0-1 0 15,3-5-4-15,3 1 1 0,0-1-8 0,5-3-25 16,0-1-24-16,1-4-38 0,3 2-22 0,-1-1-29 0,-1-1-31 16,3-2-35-16</inkml:trace>
  <inkml:trace contextRef="#ctx0" brushRef="#br0" timeOffset="83296.1808">21866 8932 935 0,'-3'-1'6'0,"3"0"4"0,0-1 5 0,3 0 3 0,-1 1-6 15,0 1-6-15,2 2-1 0,-1-1 2 16,2 2-5-16,0-2 0 0,1 6 14 0,8-2 10 0,-1 5 20 16,7 0 19-16,4 4 9 0,0 3-3 0,9 3 0 15,2 4 1-15,1 1-24 0,1 3-12 0,-1-1-13 16,2 5-9-16,0-1-8 0,-2 1 5 0,-1-2-7 0,-2 0-9 16,-1 1 5-16,-4-4 0 0,-1-3-1 0,-3 1-23 15,-3-4-42-15,-3-4-53 0,-5 2-60 0</inkml:trace>
  <inkml:trace contextRef="#ctx0" brushRef="#br0" timeOffset="85416.6081">22707 9061 596 0,'0'-2'22'0,"0"-1"18"16,0 3 12-16,2-3 15 0,-2-1 11 15,-2 4 8-15,2-3 20 0,0 1 8 0,-1 0-13 0,1-1-16 16,0 3-12-16,0-3-10 0,0 3-7 0,0 0-12 15,0 0-19-15,0 0-7 0,0 0-14 0,1 0 0 16,1 0-1-16,-1 0-9 0,-1 0-2 0,2 3 2 16,0-3-7-16,-1 0 2 0,1 0 2 0,-1 0-2 15,1 0 2-15,2 0 7 0,1 0-4 0,2 3 3 0,1-3 7 16,4 2-1-16,1-2-1 0,6 2 2 0,0 1 2 16,1-1-5-16,2 0 4 0,3 1-3 0,0 0 4 15,1 1-2-15,1-2 5 0,2 4 3 0,-1-1 5 0,2 0-3 16,0-1 6-16,3 3 6 0,-3-2-7 0,0 0 2 15,-3 2 1-15,0-2-12 0,-2 2-6 0,-4 0 1 16,0-1-6-16,-7 0-3 0,3 0 5 0,-6 1-8 0,3 0 0 16,-4 0 7-16,1 0-5 0,-2 1 4 0,1 1-1 15,1 1-2-15,-2 0-6 0,-1 2 5 0,4 0 0 16,-2 3 1-16,0-1-2 0,-2 3 1 0,4-3-5 0,-3 1 2 16,-1 2 0-16,-1-2 7 0,1-1 3 0,-1 3-7 15,-3 0 4-15,3-2-3 0,-1 1 4 0,-1-1-3 16,-1 2 3-16,0-1 3 0,-1 0-11 0,0-2 13 0,0 2-2 15,0 4 2-15,2-4-2 0,-4 2 6 0,4 1-3 16,-3 0-2-16,3 0 5 0,-4 2-5 0,1 0 1 0,-1-1 4 16,-1-1 0-16,2 3-3 0,-2 0 2 0,2-1-9 15,-2 0 5-15,3 0 2 0,-2 0-3 0,5 1-7 16,-2-3 8-16,0 5-1 0,3-5-2 0,-1 6 2 16,3-2 0-16,1 0-3 0,-2 1 1 0,4 2 0 0,-2-1-2 15,3-1-3-15,-1 2 1 0,0 1 1 0,-3-2 0 16,3 1-4-16,-2-1 7 0,2 1 5 0,-2-2-6 15,0 2 5-15,0-1 3 0,0-1 6 0,1 1-4 0,-1-1 1 16,-1 2-4-16,1-1 4 0,1-1 0 0,-3 2-4 16,-2-2-2-16,2 1-1 0,1-3-1 0,-2 3 3 15,-1 0-4-15,1-3 1 0,-3 2-10 0,4-2 7 0,-2 1 4 16,1 1-1-16,-2-2-4 0,1 1-1 0,1-1 7 16,-2 0-7-16,0-1 8 0,-2 1-8 0,1 2-3 15,-1-4 1-15,0 1 0 0,1 0 1 0,-1 0-1 0,-1 0-4 16,0-4 6-16,-1 4 2 0,3-1 0 0,-4 0-1 15,1-1 5-15,1 0 0 0,-1 2-3 0,1-3 6 16,1 2-4-16,0 1 1 0,-1-4-2 0,2 3 7 16,0-3-8-16,-1-1 5 0,0 1-2 0,-1 0-3 0,1-1 5 15,-2 0-2-15,1-2-1 0,-2-2-3 0,2 3 4 16,-2-1-1-16,-2-2 2 0,2 1 2 0,-2 0-5 16,-1-1 0-16,0 1 5 0,-2-1-5 0,0 1 2 0,-2-1 3 15,-1 3-6-15,-2-4 2 0,-1 4 4 0,2-2-1 16,-4 0-1-16,-3-1-4 0,2 4 0 0,-2-3-3 15,0 0-1-15,-3-1 4 0,1 1-1 0,-2-2-4 0,0-1 4 16,1 1 1-16,-2-1-1 0,-1-3-1 0,-1 2 8 16,2-2-8-16,-4-1-2 0,1 1 1 0,-3-2-6 15,4 3 10-15,-3-3 0 0,1-1-3 0,-1 1 0 0,-2 1-4 16,1 0 11-16,0-2-1 0,-1 1 4 0,0-2-1 16,-2 2-9-16,0-2 5 0,-2 1 0 0,-1 0-1 15,1-3-2-15,-3-1 3 0,0 0-4 0,2 3-7 0,-2-3 10 16,3-3 2-16,2 3-7 0,1-1 7 0,-1 1-5 15,1-3-7-15,4 2 7 0,0-3 2 0,0 3-9 16,3-1 0-16,-1 0 7 0,3-1-6 0,-1 2 4 0,4-2 0 16,-1 0-2-16,1 1 1 0,1-1 6 0,3 1-4 15,-1 0 2-15,0 0 2 0,2-1-9 0,0 3 9 16,3-3 3-16,-2 2-1 0,3 0 1 0,0-2-5 16,0 0-4-16,0 2-9 0,3-1-24 0,-1 0-25 0,1 1-40 15,-1-2-43-15,1 1-60 0</inkml:trace>
  <inkml:trace contextRef="#ctx0" brushRef="#br0" timeOffset="85884.9228">22633 11313 814 0,'6'1'5'0,"-3"2"3"15,-3-6 3-15,4 2 2 0,-6 1 4 0,0 0-3 16,2-1-2-16,0 2 1 0,-3 0-2 0,0 3-4 0,0 0 3 16,-6 0-3-16,-1 3 1 0,-1 1-4 0,-5 1 9 15,0 2-2-15,-3 0-2 0,-1 2 1 0,-1 0-3 16,1 5-2-16,-4-4-1 0,0 4 2 0,3 1 0 0,-1-1-6 15,1-2-1-15,-3 3 5 0,3-2-4 0,1 0 0 16,-1-3-1-16,5 2 4 0,-1-3-8 0,3-1 8 16,1 1-5-16,4-5-3 0,0 4-5 0,3-4 9 0,0 1-5 15,5-1-2-15,1 0 3 0,0 0 0 0,0 1 3 16,1-2 1-16,5 2 14 0,-3-3-11 0,2 2 12 0,3 0 1 16,-1 1-7-16,0-2 5 0,3-2 9 15,-1 5-4-15,2-3 0 0,-1 1 0 0,1 1-6 0,1-2 1 16,-2 2-1-16,1-2 3 0,2-1-10 0,-2 2 4 15,1-1-9-15,1 1 2 0,-2-2 5 0,3 2-6 16,-1-1 4-16,-1 0-2 0,1-1-6 0,-1-1 5 0,-2-1 1 16,-2 1 3-16,0-1-4 0,-3-1 3 0,3 0-11 15,-2-1-54-15,-3 2-5 0,1-4-15 0,-1 3-17 0,-2-2-26 16,-1 0-26-16</inkml:trace>
  <inkml:trace contextRef="#ctx0" brushRef="#br0" timeOffset="91225.5169">21884 11043 905 0,'1'-3'8'0,"2"2"13"0,-3-1 20 16,4-2 27-16,-3 4 10 0,-1-3 26 0,0 3 11 15,0 0 20-15,0 0 0 0,2 0 5 0,-4 0-5 16,2 0-24-16,0 0 4 0,0 0-30 0,0 0-4 16,0 0-23-16,0 0-13 0,-1 3-20 0,1-3-18 0,-2 2-2 15,0 0-18-15,-1 1 3 0,0 4-5 0,-7 1 1 16,0 4 7-16,-5 2 4 0,-5 6 6 0,-4 1 7 0,-4 4 0 16,-2 1 3-16,-3 2 0 0,-2 2 10 0,0-1-6 15,-2-2-4-15,1 0 2 0,2 0-10 0,-1-1 6 16,3-1-3-16,4-4-3 0,-1 0-7 0,7-4 4 0,-2 3-2 15,5-6-5-15,6 1-13 0,0-5-25 0,1 0-28 16,4-4-41-16,2 1-39 0,3-5-54 0,0 0-47 16,1 0-43-16</inkml:trace>
  <inkml:trace contextRef="#ctx0" brushRef="#br0" timeOffset="91567.7501">21335 11154 314 0,'8'-3'9'15,"2"3"6"-15,0-1 6 0,2 1 10 0,0 1 11 0,1-1 16 16,1 0 8-16,0 4 10 0,2 0 1 0,3-1-1 16,0 3 2-16,0 2 0 0,3-2 3 0,0 2-15 15,3 3-7-15,-2 2-9 0,1-1-14 0,1 4-2 0,-2-1-6 16,-2 3-11-16,3 1-13 0,-1 1 3 0,-2 1-2 16,-2-1 3-16,3 1 4 0,-2-1-4 0,-2-3-3 15,3 0 10-15,-3 0-8 0,-2 0 7 0,3-2-12 0,-4-4-30 16,0 0-33-16,1-2-41 0,0-1-63 0</inkml:trace>
  <inkml:trace contextRef="#ctx0" brushRef="#br0" timeOffset="96174.8503">19147 14551 143 0,'0'-6'13'0,"2"-2"4"0,1-2 8 16,0 0-1-16,-3 4 7 0,4-3 11 0,-4 2 7 0,1 0 9 16,3 2 3-16,-4 0-1 0,1 0 9 0,-1-2 10 15,0 4 7-15,0-2 12 0,2 1 1 0,-2 0-2 16,0-2-1-16,0 1 12 0,0 2-5 0,0-1 0 0,0-1-10 16,0 1-20-16,0 1-4 0,0 1-1 0,0 0-13 15,1 1-13-15,-1-1-13 0,3 2-3 0,-3 0-7 16,0 0-7-16,0 2-1 0,2-1-9 0,-2 0-4 0,0 0-2 15,0 0-1-15,0 0-10 0,0-1 5 0,-2 2-1 16,-1-1 1-16,3 3 6 0,-1 1 7 0,-1 0-9 0,1 4 11 16,-3 2 1-16,4-2-1 0,-1 8 3 0,-3-3 2 15,3 3-8-15,-1 2 0 0,1-1 3 0,-1 0-8 16,2-1 3-16,0-2 0 0,2 0 2 0,1-2-8 0,0-1 13 16,2-3-8-16,0-1 2 0,2-2-1 0,0-1 6 15,-3 0 10-15,5-3 1 0,1 1 12 0,0-3-9 16,1-3 5-16,6 0 1 0,4-3 9 0,0-2-10 15,2-1-8-15,7-4-4 0,3-1-12 0,6-2 5 0,1-1 2 16,3-3-3-16,3 1-8 0,2 1 3 0,-1-3 0 16,-1 1-2-16,-1-2-3 0,1 1 0 0,-2-3 0 0,-2 0-1 15,-3 0 2-15,2-1 1 0,-3 1-1 0,-1 0 4 16,-1 2 7-16,0 0-4 0,-4 3 1 0,-2 2-1 16,-2 2 2-16,-4 1-6 0,-2 4-24 0,-1 3-28 0,-7 0-42 15,-2 2-40-15,-2 1-61 0,-2 1-62 0</inkml:trace>
  <inkml:trace contextRef="#ctx0" brushRef="#br0" timeOffset="98078.1307">23429 6416 449 0,'0'-3'7'0,"0"-1"16"0,2-1 10 0,0 0 12 0,1 2 8 15,0-1 3-15,-3-1 2 0,3 3 0 0,-1-1-7 16,0 0-15-16,-1-1-4 0,3 1-7 0,-4 1-1 16,2 0 3-16,1 1 10 0,-1-1 8 0,-1 0 13 0,1 2 10 15,0-2 3-15,-1-1 19 0,-1 2 5 0,0-1-1 16,0 0 0-16,0 1 12 0,0-1-8 0,0 4-2 15,0-2-11-15,0 0-17 0,0 1-12 0,-1-1-5 0,-1 2-10 16,2-2-17-16,0 0-10 0,-2 0-8 0,2 0 2 16,0 0-5-16,-1 0 3 0,-1 1-6 0,2-1-4 0,-1 1 1 15,1 0 2-15,0-1-1 0,0 3-2 0,0-3 5 16,0 2-8-16,1-4 5 0,-2 2 3 0,1 0-3 16,0 0 8-16,-2 0-3 0,2 0 4 0,0 0-8 0,0-3 1 0,0 3 2 15,0 0 0-15,0 0 1 0,0 0-5 16,0 3 1-16,0-3 1 0,0-3-2 0,0 6 4 0,0-3-2 15,0 0 0-15,0 0-3 0,0 0 6 0,0 2 1 16,0-4-4-16,0 4 1 0,0-2 1 0,0 0-1 0,0 0 4 16,-2-2-5-16,2 4-3 0,-4-2 1 0,3 0-2 15,1 0 3-15,-2 0 5 0,0 0-3 0,1 0-2 16,-1 0 4-16,2 0-6 0,2 0-4 0,-1 0 8 0,-1-2-1 16,2 2-3-16,0 0-1 0,-2 0 5 0,0 0 5 15,1 0 10-15,-1 0 7 0,2 0 8 0,-2 0 1 16,2-3 3-16,0 3 3 0,-2-1-7 0,6-1-3 0,-4-3-12 15,5 1-3-15,2-1-10 0,3-2-3 0,3-3-3 16,4 3-3-16,4 0 8 0,1-1-5 0,5 1 5 16,-1 0 0-16,4 2-4 0,0 0 2 0,-1 2 0 0,-1 3 2 15,-3-2-6-15,-3 0 1 0,-2 4 2 0,-6-1-4 16,-1 0 4-16,-5 2-5 0,-4 0-1 0,0-1-3 0,-1 3 2 16,-3 2 0-16,-1-2-1 0,-2 4-3 0,-1-1 1 15,-1-1 5-15,-5 5-1 0,0 2 4 0,-3 1 5 16,-4 2-8-16,-2 2 0 0,-3-1 5 0,0 1 2 0,-1-3 0 15,0 1 2-15,4-3-7 0,-1-4-1 0,5-2 8 16,0-3-1-16,3 0 2 0,1-1-7 0,3-1 2 16,1-3-2-16,1 3 9 0,1-1-7 0,3-2-1 15,0 0 5-15,2 0-12 0,-1 0 5 0,1 0-5 0,-2 0-4 16,3 0-1-16,1 0 4 0,-3 0 0 0,4 2-3 16,2 0 9-16,0 1-2 0,4 0 3 0,3 2 6 15,1 0-3-15,3-1-1 0,3 6 7 0,6-3-2 0,1 1 1 16,3 1-3-16,0 3 3 0,4 0 1 0,2 1 0 15,-2 2-3-15,0-1-9 0,0 2 2 0,-3 1-1 16,-2 0 8-16,-3 3-6 0,-5-1-1 0,-2 0-2 0,-1-2 2 16,-5 2 4-16,-1-1-6 0,-5-1 5 0,1-1-5 15,-2-1 1-15,-3-3 2 0,-2 2 1 0,0-4 5 16,-4 2 0-16,0 1 6 0,-2-2-5 0,-3-1 2 0,-4 1 4 16,-3 0-5-16,-3 0 2 0,-7-3 0 0,0 5-2 15,-6-2-4-15,-4-2-9 0,-3 0-11 0,-2-2-18 0,-1 0-22 16,-1-5-16-16,3 3-47 0,0-5-30 0,3-5-48 15,4 3-41-15,2-4-29 0</inkml:trace>
  <inkml:trace contextRef="#ctx0" brushRef="#br0" timeOffset="98585.4734">23804 5937 764 0,'-13'-21'27'0,"1"-1"16"0,-1 2 2 0,-4 3 4 16,3 5 6-16,-5 0 6 0,1 4 10 0,1 1 0 15,1 2-29-15,-3 1-22 0,-1 2 2 0,0 2-5 0,-2 2-10 16,-3 3-8-16,0 2-10 0,-2 3-3 0,-3 4-3 16,0 3 12-16,-1 5-4 0,-3 2-1 0,-1 5-1 15,1 5 4-15,-3 2 2 0,1 7-3 0,-3 2 4 0,-1 5-2 16,0 1 2-16,-1 6 3 0,5 0 7 0,1 3-6 15,2 2-4-15,4-1 8 0,4 0 3 0,7-1-7 16,3-2-2-16,7-3 1 0,3 0-4 0,10-5 2 16,1 1-2-16,7-5 0 0,8-2 2 0,2-4 6 0,6 1 3 15,4-4 10-15,5 0 12 0,3-4 4 0,6 1 6 16,2-2 6-16,2-3-5 0,1 0 2 0,2-4 0 16,1-4-14-16,-1-4-4 0,5-3-7 0,-1-4 4 0,2-3-8 15,3-4 2-15,2-3-3 0,4-3-7 0,-1-6 1 16,4 1-10-16,0-5 0 0,0-3 1 0,-1-3-6 15,0-2-7-15,-3-2-3 0,-2-3 1 0,-1-3-1 0,0-1 14 16,-1-3 1-16,-2-4-11 0,-2 1 13 0,-4-7 3 16,-1 0 4-16,-5-1 3 0,-7-5 2 0,-4 1-7 15,-7-2 6-15,-2 0 4 0,-9 0-9 0,-4 1 6 0,-6 0 1 16,-4-1 4-16,-4 4 12 0,-8-1-1 0,-1 0-5 16,-5 1-1-16,-5-1 10 0,-5 3-9 0,-6-1 3 15,-6 1-8-15,-4 1-10 0,-6 2 2 0,-8 3-2 0,-3 1-2 16,-8 7-7-16,-7 2-1 0,-4 4-1 0,-6 5-6 15,-9 4-14-15,-5 5-15 0,-9 3-40 0,-3 4-37 16,-3 1-55-16</inkml:trace>
  <inkml:trace contextRef="#ctx0" brushRef="#br0" timeOffset="115835.0846">17921 6169 625 0,'-1'-4'27'0,"-3"1"27"16,4-2 25-16,0 2 10 0,-1 1 10 0,1-1 12 0,0 2 4 16,1-2 3-16,-1 3-23 0,2-2-18 0,0 1-20 15,-1 1-8-15,1-1-9 0,-2 1 1 0,1 0-12 16,2 0-4-16,-1 0-2 0,-2 0-11 0,0 0-5 0,1 0-5 16,-1 0-4-16,0 1-15 0,0 2 6 0,0-3 2 15,0 3-7-15,0-2 2 0,0 2 1 0,0-1 2 16,2 4-1-16,1 1 1 0,0 0 4 0,1 3 2 15,0 2-3-15,1 0 2 0,3 0 5 0,-2 2-7 0,1-1 12 16,-3 1 0-16,1 2 0 0,3-1 1 0,-3 0 2 16,-1-2 0-16,1 1-7 0,2 2 12 0,-4-1-5 15,3-2-3-15,-1 1 0 0,-1-2-10 0,1 0 12 0,0 0-6 16,0-2 5-16,1-3-3 0,0 2-2 0,1-2-3 16,-1-1 0-16,1-2 12 0,2-1 1 0,-3 1 15 15,2-3 2-15,0-1 2 0,1 0 5 0,1 0 11 0,1-1-2 16,5-3-6-16,-2 0-3 0,2-4-10 0,2 2-6 15,0-3-6-15,3 0-3 0,-4-4-5 0,5 1-1 16,-1-2 5-16,1 2-3 0,0-3-2 0,2 0 3 0,3-1-2 16,-2-1 3-16,2 0 0 0,-3 2 3 0,4-2-6 15,-3-1 3-15,4 1 0 0,-2 2-5 0,-4-2 5 0,1 5-3 16,-3 0 0-16,-1 0-3 0,-1 5 2 0,-5-1-1 16,-1 3-2-16,-2 1 0 0,-5 1 0 0,1 3 0 15,-4 0-6-15,-1 0 0 0,-1 0 2 0,-1 0-9 0,0 0-4 16,0 0-13-16,-1 3-16 0,1-2-24 0,-2 0-16 15,2 2-14-15,-2 1-36 0,2 0-27 0,-1 2-26 16,-3 1-22-16</inkml:trace>
  <inkml:trace contextRef="#ctx0" brushRef="#br0" timeOffset="119337.4423">17554 7561 391 0,'-3'-1'1'0,"-2"-1"2"0,4-3 6 0,-2 4 3 16,-2-2 3-16,1 1 2 0,-1 2 0 0,0-2-5 15,2 1 3-15,-2-2 4 0,0 3-8 0,2 0 3 16,-1-2 10-16,-1 2-2 0,1 0 7 0,0-3 6 0,2 3 6 16,0 0-1-16,-1 0-3 0,0 0-7 0,1 0-6 15,1 0-2-15,-4 0-5 0,-1 0-6 0,1 0-10 16,-1 0-4-16,-2 0 7 0,-5 0-2 0,2 0-6 0,-4 0 2 15,0 0 2-15,-2 3 3 0,-1-1 0 0,-2-2-5 16,-1 3 2-16,0-2 3 0,1 1 5 0,0 1-5 16,0 0 0-16,-2-3-3 0,4 5 2 0,0-3 4 15,-1-1-5-15,5 2 3 0,-3 0-9 0,2 0 1 0,0-3 1 16,0 5 1-16,1-3-5 0,0 2 1 0,-2-3 5 16,2 4-2-16,0-2 1 0,-2 1 3 0,2-1-4 15,1-1 5-15,-3 2-6 0,5-1 11 0,0-2-8 0,0 2 0 16,3-2 2-16,2 2-9 0,1-3 10 0,-3 1-6 15,7 0 10-15,-4-1-11 0,5 0 4 0,-3 0 2 16,3 0-3-16,-2 0 5 0,0 0-4 0,2 0 5 0,0 0-4 16,-1 0 4-16,1 2-3 0,-4-4-1 0,4 2 0 15,-3 0 1-15,2 0-2 0,-3 0 1 0,3 0-1 16,-3 0-4-16,2 0 8 0,-1 0-5 0,3 0 3 0,-3 2-2 16,-1-2 2-16,4 0-1 0,-1 0-2 0,1 0 4 15,-2 0-7-15,0 0 9 0,2 0-1 0,-1 0 14 16,1 0 9-16,-2 0-3 0,2 1 7 0,0-1-3 15,-1 0 4-15,1 0-9 0,-2 2 0 0,2-1-13 0,-2 0-12 16,2 0 5-16,-3 0-11 0,1 2 0 0,-3 2-3 16,0 2 6-16,0-2 1 0,0 3-4 0,-1 1 1 15,-2 1-1-15,3 0 8 0,-1 2-6 0,3 0 6 0,-2 0-3 16,2-2 2-16,-5 2 0 0,7 2 1 0,-4-3-1 16,3 2-5-16,-1-1 7 0,1 1 0 0,1 2-8 0,-2-1 5 15,1 3 0-15,-1-1 2 0,3 1 2 0,-5 3 4 16,2-3-2-16,2 2-9 0,-1 0 8 0,-1 2 3 15,1 0-8-15,2 0 6 0,0-1-6 0,0 1-2 0,2 0 8 16,-1 0 1-16,1 0-2 0,0-4-4 0,-2 3 7 16,1-3-5-16,1 2 5 0,-1-2-4 0,2-3-6 15,-1 3 4-15,-1-5 3 0,1 3-2 0,0-1-1 0,-1-1 0 16,1-2 1-16,-1-1 5 0,-1 2-5 0,0-1 4 16,2 0 1-16,0 0-4 0,-2 0-2 0,0-1 4 15,0 2-9-15,0-3 5 0,0 4 1 0,0-3 0 0,0 0-5 16,0 1 11-16,0-2-2 0,-2 1-3 0,2-2 10 15,2-1-10-15,-4 0 6 0,2 0-10 0,2-1 6 16,-2 0-10-16,0 0 9 0,1-1 0 0,1 1-7 0,-2-3 0 16,1 2 5-16,3-1 4 0,-3 1-3 0,3 1-4 15,0-1 1-15,1 0-5 0,-2-1 1 0,3 1 11 16,-3-1-8-16,2-1 6 0,3 2-3 0,-3-1 9 0,-1-1-3 16,3-1 4-16,1 1-1 0,-1 2-1 0,5-3 0 15,1 0-4-15,0-2 6 0,4 3-1 0,0-6-1 0,3 3-2 16,-1-2 6-16,3 0-3 0,2-1 2 0,0-2 3 15,1 0-2-15,2 1-2 0,2-4 4 0,-3 3 5 16,4-3-7-16,-3 0-4 0,2 0 1 0,-3 2-6 0,0-2 2 16,-5 3-3-16,-3-2 1 0,3 2-6 0,-8-1 14 15,-1 3 5-15,1-3 6 0,-4 2 7 0,-1 2 0 16,-2-1 12-16,1-1 1 0,-4 3 4 0,0-2-5 16,-1 2 5-16,-1 1-2 0,1-3-1 0,-2 3-1 0,0 0-3 15,-2 0-8-15,2 0-8 0,0 0 1 0,-1 0-9 16,1 0-11-16,0 0 0 0,0 0-8 0,-2 0-11 15,2 0-17-15,-1 3-18 0,1-3-34 0,0 0-26 0,-2 0-39 16,-1 0-43-16</inkml:trace>
  <inkml:trace contextRef="#ctx0" brushRef="#br0" timeOffset="120817.4342">16611 9764 276 0,'-2'-4'6'0,"0"4"8"0,-1-3 8 15,2-1 2-15,-3 2 23 0,3-2 5 0,-4 0 11 16,2 1 6-16,-3-1 9 0,1-1-2 0,-1 2 2 16,1-1 1-16,-2 1-13 0,2-1 5 0,-2 1 1 0,1-1-5 15,-1 0-13-15,1 2-1 0,-2-2-4 0,2 1-4 16,-1 3-9-16,-1-3-11 0,1 3-10 0,-1-1-1 0,0 1-1 15,1 1-7-15,-2-1-3 0,1 0 3 16,2 0-1-16,-2 3 1 0,0-3-4 0,0 5 3 0,0-1 0 16,0 0 2-16,-3 0-3 0,2 5 1 0,-4-1 4 15,2-1-1-15,-3 2 8 0,0 1 1 0,-2 1 3 0,-2 0 8 16,1 1-1-16,0 1 0 0,-1 1-4 0,1-1-2 16,0 0 0-16,0 4-3 15,-1-2-6-15,2 1-5 0,-3 2-3 0,2 1 3 0,-3 1-4 0,2 1-3 16,-3 2-3-16,2 1-1 0,-1 2 1 0,-2 0-2 0,2 1-1 15,-2 0-1-15,2 1 0 0,1-3 3 0,0 5-4 16,3-1 4-16,-1 0 0 0,-1-1 1 0,2 1 3 0,1 1-4 16,0-2 8-16,4-1-3 0,0 2 6 0,0 0-3 15,0 0 0-15,3 0-4 0,0-1 7 0,2 1-4 16,-3-1 2-16,1 3 0 0,0-1-4 0,0 2-2 0,0-2-2 16,0 2 9-16,-2 2-13 0,1 0 3 0,1 0-7 15,2-1 11-15,-2 1-6 0,-1 3 3 0,2-1-2 16,-1 0 2-16,0 3 7 0,1-1 7 0,-1 0 14 0,0 3 4 15,-1 0 9-15,0-1-6 0,0 1 5 0,1 2 3 16,0 1 0-16,-1-1-6 0,0 2-14 0,1 1-5 16,-1 0-1-16,3-1 0 0,-1 1-2 0,3 0-10 15,-1-3-1-15,-1 2 2 0,3-1 5 0,-2-2-2 0,3 0-2 16,1 1 7-16,-3 1 1 0,4-1 3 0,-1-1 4 16,1-1-8-16,-3 3 2 0,1-1-4 0,0 3 0 15,1-1-2-15,-1 2 4 0,1 1-4 0,-2-1-7 0,1 0 7 16,1-1-7-16,-1 2-1 0,0-3 2 0,1-2 2 15,-2 0-3-15,1-2-4 0,0 1 10 0,1-1-2 16,-1 1 2-16,1-1 2 0,-3 0-1 0,4-3-5 0,-1 5 4 16,-3-3 3-16,4 1-11 0,-2-1 3 0,2 1-1 15,0 0 4-15,-2-1-5 0,2 0 1 0,0 1-9 16,0-2 4-16,-1 2 3 0,1-2-2 0,0-2 5 0,-2 4-3 16,0-5 3-16,2 7 0 0,0-4 5 0,0 2 5 15,0 0 1-15,0 0-4 0,2-2-2 0,0 0 1 16,-1 0 0-16,1-3-1 0,2 0 0 0,-1-2-8 0,-1-1 4 15,1-3-4-15,0 2 1 0,1-1-5 0,0 0 0 16,1-1-1-16,1 1 7 0,1 1 0 0,1-2-3 0,0 0 0 16,1-1-8-16,0 0 5 0,1-2-6 15,1 0 7-15,0-1-7 0,0-2-1 0,2 1 3 0,-4-4 6 16,1 4 5-16,1-2-7 0,-2-1 16 0,-1 0-7 16,1 2-4-16,0-3 2 0,-3 0-1 0,0 0-4 0,0 2 3 15,1-3 5-15,-2 0-10 0,-2 0 0 0,2-2 2 16,-1 2 3-16,-2-1-4 0,4-1 4 0,-3 2 1 15,0-2-3-15,2-2 2 0,-3 0 3 0,-1 1 1 16,3-1-6-16,-4 0 5 0,0-1 1 0,0 1-2 0,-4-1 2 16,3-1 0-16,1 2-7 0,-3-3 8 0,3 1-5 15,-4 0 2-15,4 0-2 0,-1-1 1 0,-1-1-2 0,1 1-1 16,1-1 8-16,0-1-17 0,-2-1 1 0,-1-2-13 16,3 1-7-16,0 0-9 0,0-1-8 0,-1-3-2 0,1 0-12 15,-2 0-9-15,2-1-10 0,0-3-13 0,2 2-3 16,-2-2-15-16,0-1-19 0,0 3-17 0,0-6-19 0,0 3-17 15</inkml:trace>
  <inkml:trace contextRef="#ctx0" brushRef="#br0" timeOffset="123012.9171">16206 6941 488 0,'1'-2'16'15,"-1"-1"17"-15,0 3 18 0,2 0 8 0,-2 0 11 16,0 0 7-16,0 0 1 0,0 0 14 0,0 3-16 0,0-2-18 16,-2 0-14-16,2 1-12 0,0-1-6 0,0 0-16 15,-1 0 1-15,-1 2-19 0,2-3 2 0,-1 3-6 16,1 1 0-16,-4 2 2 0,-1 4-4 0,0 3 16 0,-3 1-9 15,-2 6 3-15,-1 1 2 0,-2 1 6 0,2 1-4 16,-3 0 0-16,3 0 7 0,-1-1-10 0,0-1 3 16,3 0 4-16,-4 1-1 0,4-3-5 0,1-2 2 0,-1 0-9 15,1-2-34-15,3-3-33 0,-2-2-30 0</inkml:trace>
  <inkml:trace contextRef="#ctx0" brushRef="#br0" timeOffset="123265.0825">15945 7120 1150 0,'-1'0'18'16,"-3"-5"22"-16,3 2 18 0,-1-1 7 0,1 2 4 0,1-1 1 16,-2 3-1-16,2 0 0 0,2 0-16 0,-2 0-32 15,1 0-13-15,-1 0-12 0,2 0-9 0,-1 0-6 0,3 0 0 16,-4-1 3-16,1 2-3 0,3-1 7 0,-3 0-3 15,-1 0 6-15,4 0 2 0,-2 0 2 0,0 3 2 16,1 1 2-16,2-1-3 0,-2 2 10 0,3 2-4 0,3 0 2 16,1 1 1-16,0 1 0 0,0 2-18 0,2 0-23 15,-3 1-6-15,4 0-20 0,-2 0-16 0,0 1-25 16,2 1-20-16,-1-1-24 0,2 0-16 0</inkml:trace>
  <inkml:trace contextRef="#ctx0" brushRef="#br0" timeOffset="126451.2243">18961 9668 180 0,'-8'-3'12'0,"4"1"6"0,-3-2 3 0,1 1 10 0,-1 0-1 16,0-1 11-16,0 1-4 0,2 0 4 0,1-1-13 15,-1 2-9-15,-3 0-2 0,5-1-7 0,-3 1 6 16,2-1-15-16,0 2 6 0,-1-3-9 0,-1 4 7 15,-1-3 8-15,3 3-3 0,-3-2-2 0,1 0-5 0,-2 1 5 16,0 0 0-16,0 0 9 0,-2 1-7 0,-2 0-2 16,1 0 6-16,-3 0 4 0,-1 2 10 0,0-2 15 15,2 0 2-15,-1 0 1 0,3 1 9 0,0-1 4 0,0 0 8 16,1 2 9-16,5-2-3 0,1 0-8 0,0 1-4 16,0-1-7-16,2-1-7 0,4 1-7 0,1-2-17 15,-2 2-16-15,3 0-13 0,-3-1-7 0,2 1-7 16,1-1 10-16,2 1 0 0,2-1 2 0,3 1 5 0,2 0-1 15,5-2 5-15,4 2 3 0,3 0 0 0,5 0-6 16,1-2-5-16,3 2 4 0,5-1-5 0,-1 1 9 16,0 1-6-16,2 1-1 0,2-2 4 0,-1 0 1 0,3 2 6 15,-3-2-6-15,3 0 8 0,-1 1-5 0,-2-1 2 16,3 1 11-16,-1 0-9 0,1-1 1 0,-6 0 1 0,4 2-6 16,-3-2-3-16,-3 0 5 0,-1-2-5 0,-5 2-5 15,0-1 6-15,-3 1-2 0,-3-1-2 0,-4-2 5 0,-1 3 2 16,-3 0-6-16,-2-2 8 0,-4 1-6 0,-2 1 10 15,-2-1 11-15,-3 1 11 0,0 0 21 0,-3-1 14 16,-1 1 10-16,1 0 5 0,-4 0 7 0,3 0-5 0,-2 0-15 16,-2 0-12-16,1-2-27 0,-1 2-11 0,-5 0-7 15,-2 0-6-15,-1 0-9 0,-4 0-5 0,-3 3 5 16,-2-2 5-16,-3 2 2 0,-3 1-3 0,-1 0-3 16,-2 0 5-16,1 0-2 0,-4 1-3 0,0 0 7 0,0 1-9 15,-1 0 2-15,1-1 3 0,-1-2 3 0,-3 4-12 16,3-2 8-16,-3 0 8 0,3 2-7 0,-4-4 5 15,5 3 4-15,-1-2-4 0,-2 0-2 0,4 1 7 16,0-1-6-16,-1 1-2 0,4-2-1 0,0 2 0 0,0-1 1 16,0-1-4-16,4 2 1 0,0 0-1 0,1-1 7 15,2-1-3-15,3 0 1 0,1-1 1 0,7 1-4 16,-1-2 0-16,4-1 0 0,2 1-1 0,2-1-2 0,4 0-4 16,-2 0 3-16,3 0-3 0,0 0 0 0,3 0 3 15,-2 0-5-15,1 0-2 0,0-1-3 0,-1 0 2 16,2 1-2-16,-1-1-3 0,1 1 4 0,0-2-1 0,2 1 7 15,3-3 4-15,-2 4-1 0,5-3 4 0,3 1-1 16,4 0-1-16,4 0 1 0,3-1-3 0,4-2-3 16,2 5 5-16,4-2-3 0,3 1-6 0,2-1 4 0,4 0 4 15,0 1-4-15,4 0 2 0,-2 1 5 0,3-3-6 16,3 3 6-16,-2-2 6 0,6 1 1 0,1 0-5 16,-1 1 4-16,4-3 1 0,0 2-7 0,1 0-3 15,-5 0 2-15,0-1-1 0,-4 2-6 0,-1 0 1 0,-7-2 4 16,-2 2-4-16,-4-3 3 0,-6 0 3 0,1 3 6 15,-7-1-8-15,-3-3-1 0,-4 3 4 0,-1-2 2 0,-4 1 1 16,-5 1 1-16,-1 1 7 0,-5 0-3 0,1-1 6 16,-3 0 11-16,-2-1 3 0,-3 4-9 0,1-4-1 15,-2 1 3-15,1 0-10 0,-3-2-3 0,-4 2-5 0,2 0-9 16,-7 0-9-16,0-1 8 0,-4 2 7 0,-4 0-7 16,-2 3 1-16,-6-1-3 0,-3 1-1 0,-3-1-1 15,-4 2 3-15,-1-3-10 0,-5 3-18 0,-3-1-6 0,-4 1-5 16,2-1 2-16,-5-3 2 0,1 5-1 0,1-2 6 15,-1-1 4-15,1 1 13 0,4-2 11 0,2 2 14 0,2-3-1 16,4 4 1-16,2-3 5 0,2 3-2 0,2-3-3 16,1 3 4-16,1-1-1 0,5 0-16 0,-3 1 6 15,6-2 6-15,0 1-9 0,7-3 5 0,-1 3 2 0,5-1-1 16,5 0-14-16,3-1 11 0,4-1-10 0,1 0-18 16,4 0 8-16,1 0-11 0,3 1 6 0,3 0-3 15,-1 1 15-15,6-1-6 0,2 0 6 0,3-1 14 0,5 0-2 16,7 0 3-16,2-1-4 0,6-2 1 0,3 1-3 15,3-1-2-15,5 0 5 0,1-2 2 0,3 1 5 16,1 2 0-16,4-3-3 0,3 2 5 0,0 0-2 16,5-2 5-16,0 1-6 0,2 1-4 0,-1 2-2 15,-1-3-2-15,-2 0 4 0,-4-1-11 0,-2 5 7 0,-4-3 5 16,-4-1-2-16,-4 3 5 0,-6-3-4 0,0 2 9 0,-5 1 2 16,-3 0 2-16,-2-2-2 0,-7 1-10 0,0-1 6 15,-5 1-2-15,-2-1 6 0,-5 3 0 0,-1-3 2 16,-5 3 20-16,0 0 7 0,-3 0 27 0,-1 0 1 15,-1 0 9-15,1-1 0 0,-2 1-5 0,0 0-1 0,-1-1-13 16,3 1-9-16,-1 0-21 0,-3 0-9 0,3 1-4 16,1-1-10-16,0 0 0 0,-4 0-4 0,4 0-6 15,-1 0 4-15,-2 0-3 0,-2 0 6 0,2 1-3 0,-2-1 2 16,1 0-2-16,-5 0 6 0,0 3 0 0,1-3-6 16,-1 2 3-16,0-1-5 0,1-1-11 0,-1-1 4 15,1 1-3-15,-1 0-23 0,1 0-12 0,0-2-12 0,0 2-10 16,1 0-9-16,-1 2-19 0,1-2-23 0,2 0-29 15,1-2-19-15,-2 2-28 0</inkml:trace>
  <inkml:trace contextRef="#ctx0" brushRef="#br0" timeOffset="129627.3624">17540 9864 410 0,'0'-3'0'0,"0"-1"0"0,0 2 0 0,0-1 6 16,0 1 3-16,-2-1 1 0,2 0 6 0,0 3 2 16,-1-2 1-16,-1 0 0 0,0 1 7 0,2 0-2 15,0 1-2-15,-4-3 1 0,3 3-12 0,1 0 1 0,-4 0-1 16,3 0 1-16,-1 0-5 0,1 0-5 0,-4-2-2 16,1 2-5-16,0 0 11 0,-4-1-8 0,2 2 8 15,-1 1-7-15,-1-2 3 0,-1 0-5 0,0 3 3 0,0-2 5 16,1 2-12-16,-2-1 12 0,-2-2-8 0,3 3-1 15,-4 1 5-15,2 0 7 0,-3-2-6 0,0 2-1 16,-2-1 4-16,2 1-6 0,-3 1 4 0,-1-2 7 0,1 0-13 16,1 2-3-16,-2-3 7 0,4 2 5 0,-3-1 3 15,2 0-1-15,1-1-3 0,2 2-3 0,-2-3 8 16,2 2 1-16,3-3-1 0,-4 1-3 0,5 0-2 16,-1 1 4-16,0-2 2 0,1 0-1 0,-1 2-6 0,0-2 3 15,1 1-6-15,0 0 4 0,0 0-2 0,-1-1-6 16,3 3 2-16,-2-2-1 0,0-1 4 0,-1 3-4 0,2-3 4 15,1 2-6-15,-1 0 4 0,0-1 2 0,-1 2-4 16,0-1 4-16,0 0-4 0,0 0 4 0,2 1-1 16,-2-3 0-16,1 3 0 0,0-1-1 0,0 1-2 0,2-2-3 15,-3 0 4-15,2 1 1 0,-2-2-2 0,2 0-3 16,-1 3 4-16,3-1 4 0,-4-2-1 0,3 0-1 16,1 3-1-16,-1-2-1 0,1 0-5 0,1 1 11 0,0-1-6 15,1 0-1-15,1-1 1 0,-1 0 2 0,0 2 1 16,2-2-1-16,-4 0 1 0,4 1-3 0,-1-1 4 15,-1 0-6-15,-1 0 7 0,1 2 0 0,1-2-4 16,1 0 3-16,-2 0 0 0,0 0-2 0,2 0 0 0,-3 0 3 16,3 0-9-16,0 1 5 0,-1-1 3 0,1 0-10 15,-4 1 9-15,3-1 0 0,1 1-6 0,-2 2-4 16,0-1 10-16,-2 1-7 0,3-1-2 0,-3 2 5 16,4-1-3-16,-3 1-2 0,2-1 7 0,-1 2 2 0,0-1-7 15,1 1 0-15,-2 1 3 0,1-1-4 0,-1 1 4 16,3 1-1-16,-2 1-4 0,0 0 4 0,-2 1-1 0,4-1 7 15,-3 1-4-15,1 1 3 0,-1-1-2 0,0 1 0 0,0-1-2 16,0 1-2-16,-1 0 4 0,1 2-3 16,-1-2 0-16,1 1-1 0,-1 2-1 0,1-1 2 0,2-2 4 15,-4 2-1-15,5-2-6 0,-2 2 2 0,-1 0 4 16,1-1-1-16,1 0 2 0,-1-1-5 0,-1-1-2 0,3 2 2 16,0-2 4-16,-1-1-1 0,-1 0-3 0,2 1 5 15,0-1-2-15,0 0 1 0,2-1 4 0,-1 0-4 16,-1 0 4-16,0 3-3 0,3-3-1 0,-1 2 0 0,-1-2 4 15,1 2-3-15,0-1 1 0,-1 0 7 0,1 1-8 16,-1-1 3-16,-1 1 0 0,4-1 0 0,-4 1-6 16,1-2 5-16,-1 2-1 0,0-5-3 0,2 5 6 0,-1-3-2 15,-1 1-1-15,4 0-1 0,-4 1 3 0,0-1 0 16,0 0-2-16,0 0-3 0,0 2 0 0,0-1 3 16,0 2 3-16,0-3-5 0,0 2 1 0,0-1 5 0,0 0-5 15,1 1 3-15,-1 0-4 0,0 1-4 0,0-3 2 16,0 2 1-16,0-3-2 0,2 3 2 0,-2-2-1 15,1 2 2-15,-1-2 8 0,3-1-3 0,-1 1-5 0,-2 2-2 16,0-2-1-16,1 0-2 0,-1 0 10 0,0 1-7 16,0-1-3-16,2 1 7 0,-2-2 1 0,2 1 9 15,-2-2-9-15,0 3-2 0,0-2-1 0,0 0 5 0,0 0-7 16,0-1-1-16,0 1 0 0,1-1-2 0,-1-1 8 16,2 1-2-16,-2 1-2 0,0-2-2 0,1 1 3 15,-1 0-1-15,0-1 5 0,0-1-6 0,2 1 1 0,0-1 4 16,-2 0-6-16,1 1 4 0,-1-1 4 0,2-1-2 15,-2 1-8-15,1 0 5 0,-1-2 1 0,2 1-6 16,0 1 5-16,-1-3 3 0,-1 3-8 0,-1-1 5 16,1 1 2-16,0 1-4 0,1-2 2 0,-1 1 2 0,0 1-2 15,2 0-2-15,0-2 1 0,-2 0 1 0,2 3 0 16,0-2 6-16,-1 0-14 0,1-2 12 0,0 2 1 16,1-1-7-16,0 2 3 0,0-1-2 0,2-2 2 0,2 3 3 15,2-1 3-15,-1-1-7 0,0 0 6 0,4 0 2 0,1-2-5 16,2 0 5-16,0 0 2 0,4-1-9 0,-2-2 4 15,5 1 0-15,2-2-9 0,1 0 12 0,2-3 4 16,0 2-10-16,3-2-1 0,5 0 5 0,-4 0 1 16,4-5-6-16,0 4 9 0,1-4-14 0,-1 3-1 0,0-4 5 15,3 4-2-15,-7 0-6 0,1-2 2 0,-2 4 3 16,-3 0-4-16,-5 1 7 0,-1 0-5 0,-3 2 1 16,-5-2 6-16,-1 4 1 0,-3-1 11 0,-4 2 9 0,-1 0 11 15,-2-2 8-15,0 3 23 0,-2 0 7 0,0 0 1 16,-2 0 4-16,2 0-4 0,-2 0-12 0,2 0-8 15,-1 0-2-15,1 2-26 0,-2-2-7 0,4 0-4 0,-2 1-9 16,0-1 0-16,0 0-2 0,-2 0-8 0,2 1-5 16,0-2 5-16,0 2-6 0,-1-1-17 0,1 1-19 15,0-1-21-15,0 0-22 0,0 0-30 0,0 0-37 16,0 0-18-16</inkml:trace>
  <inkml:trace contextRef="#ctx0" brushRef="#br0" timeOffset="135092.04">18398 12080 695 0,'-17'-1'11'0,"0"-2"15"0,1-2 21 0,5 0 9 16,-2 2 17-16,2-1 8 0,1 1-5 0,4 2 1 15,1-3-2-15,-1 4-17 0,5 0-13 0,-1-1-9 16,2 1-6-16,0 0-2 0,0 0 6 0,0 1 5 0,2-1-3 15,-1 0 4-15,-1 0-8 0,0 0 2 0,2 0-17 16,1 0-9-16,-2 0-4 0,1 0-4 0,-1 0-4 0,3 0 4 16,0 0 10-16,0 0 2 0,4 0 7 0,1 0 7 15,2 0 1-15,5 0 1 0,1 0-1 0,4 0-8 16,4 0-4-16,3 0-2 0,1 0-2 0,6 0-2 0,-2 0 1 16,3 3-4-16,2-3 3 0,0 1-1 0,3 0-2 15,0 1-6-15,-1-1 0 0,3 2-6 0,-4-2 9 16,5 0 3-16,-3 1-13 0,1 0 5 0,0-2-4 0,-1 0 3 15,-1 0 1-15,1 0 2 0,-2 3-4 0,0-6 0 16,0 3 6-16,-3 0 0 0,2 0 1 0,-1 0-2 16,-2 0 5-16,0 0-5 0,-1-2 6 0,1 2-5 0,-1 0 2 15,1 0-7-15,0-2 4 0,2 2 2 0,-2 0-4 16,-3 0 3-16,3 0-7 0,-3 0 2 0,-2 0-1 16,-2 0 3-16,-3 0-3 0,-1 0 5 0,0-1-4 0,-2 1-1 15,-3 0 1-15,-2 1-1 0,2-1 1 0,-4 0 2 16,-1 0 4-16,-1 0-10 0,-4 0 8 0,2 0-3 15,-3 0 0-15,-2 0 0 0,-1 0 0 0,-1 0 3 0,0 0-5 16,-3 0 7-16,1 0-7 0,-1 0 1 0,-1 0 13 16,0 0-3-16,0 0-1 0,0 0-7 0,0 0 3 0,0 0-2 15,0 0 4-15,0 0 5 0,0 0-9 0,0 0-1 16,0 0 4-16,0 0 6 0,0 0 0 0,0 0 4 0,-1 0 2 16,1 0-2-16,-2 0 4 0,2 0 6 0,0 0-6 15,-1 0-5-15,1 0 5 0,0 0-6 0,0 0-7 16,0 0 1-16,0 0-3 0,0 0-2 0,0 0 2 0,0 0-1 15,-2 0-15-15,2 0-16 0,0 0-21 0,0 0-29 16,-2 0-38-16,2 0-41 0,-2 0-50 0</inkml:trace>
  <inkml:trace contextRef="#ctx0" brushRef="#br0" timeOffset="136937.2814">17088 12184 257 0,'-20'1'9'0,"-1"1"9"0,-5 2 10 0,3 0 5 0,-2 2 12 16,-1-1 13-16,0 1 11 0,0 0 5 0,1 2-8 15,-1-1-4-15,3-2-4 0,-1 3-7 0,7-2-9 16,-4 0-12-16,5 0-11 0,2-1-2 0,1-1-1 0,3 2-8 16,2-3-4-16,3 2-4 0,-2-3 2 0,6 0 2 15,-4 0-1-15,4 1-5 0,-1 0-1 0,2-1 5 16,-1 0-4-16,1 0 2 0,-4-2-3 0,4 0 0 0,0 3 2 16,0-3-1-16,0 0-3 0,0 0-1 0,0 0 6 15,2 0 3-15,-2 0-2 0,2 2-3 0,-4-2 0 16,4 0 13-16,-2 0 6 0,0 0 10 0,0 0-2 0,-2-2 9 15,2 2 13-15,0 0 7 0,0 0 1 0,0 0 1 16,0 0-9-16,0 0-11 0,0 0 2 0,2 0-11 16,-2 0-11-16,0 0-9 0,0 0 3 0,0 0-3 31,0 0-25 0,-4 10 9-31,-15 134 15 31,17-117-11-31,0 2-2 0,0 0 2 0,2 0 0 16,0 3 6-16,0-1-7 0,0-2 4 0,2 0 6 0,-2 0-4 16,2-2-1-16,0-3 5 0,0 0 1 0,-2-1-5 15,0-4 5-15,0 2-1 0,0-3-2 0,0-1 5 0,0 1 2 16,0-1-4-16,-2-1-4 0,0-2 5 0,0 2-2 16,2-4 1-16,-2 0-2 0,1-1-3 0,-1-2 0 15,2-1 1-15,-2-1 0 0,2-2 0 0,0 0-3 0,-1 0-1 16,1-1 1-16,1-1-2 0,-1-3-18 15,0 0 4-15,0 0 34 32,0 0 2-32,0 0 1 15,0 0 2-15,17-1-13 16,10-6 8 0,-19 3-9-16,0-1-11 0,0 0-2 0,5 3-3 0,-7-3-10 15,2 2-16-15,3 0-10 0,-3 2-22 0,0-2-10 16,-1 3-24-16,2-1-29 0,-6 0-40 0</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0:57:10.675"/>
    </inkml:context>
    <inkml:brush xml:id="br0">
      <inkml:brushProperty name="width" value="0.05292" units="cm"/>
      <inkml:brushProperty name="height" value="0.05292" units="cm"/>
      <inkml:brushProperty name="color" value="#FF0000"/>
    </inkml:brush>
  </inkml:definitions>
  <inkml:trace contextRef="#ctx0" brushRef="#br0">3975 4246 556 0,'-17'-5'13'0,"2"-1"17"0,0-3 11 16,3 1 12-16,-2 1 3 0,0 0 12 0,-1 0 16 0,-2-2 10 16,3 1 2-16,-3-1-4 0,1 1 3 0,2-1-3 15,-1 1 4-15,0 0 4 0,3 0-10 0,0 0-4 16,1 0-11-16,1 2 4 0,-2-2-13 0,1 1 2 15,-3-1 0-15,1 1-6 0,-1-1-7 0,-2 0-4 16,0 1-4-16,2-1-17 0,-2 3-1 0,0-2-7 0,-1 0-9 16,2 2-9-16,-3-2-2 0,2 1-4 0,-2 0 1 15,1 1-2-15,0-1 6 0,-2 2-5 0,1-1 2 16,-2 1-3-16,1-1 5 0,-2 0 4 0,-1 2-5 0,-3-1 3 16,0 1-4-16,0-2 3 0,-1 3-3 0,-1-1 0 15,-3-1 0-15,1 1 3 0,1 1 4 0,-2-1-2 0,0 0 2 16,0 1-2-16,0-3 3 0,-3 3 6 0,3-3-2 15,-2 5-4-15,-1-3 1 0,1 0 3 0,-3 2-5 16,1-1-1-16,1-1 2 0,-2 3-2 0,0-2-3 0,0 0-1 16,-1 3-1-16,-1-1-2 0,-2 1-7 0,1 1 10 15,2 2-2-15,-3-1-4 0,2 1 1 0,-1 0-2 16,1 1-2-16,3 0 7 0,-1-1 4 0,-1 4-2 0,3-1-2 16,1 1 3-16,-1 1 7 0,3 1 0 0,0-3 0 15,0 2-3-15,-2 2 3 0,2-2-1 0,-2 0 0 0,1 2 1 16,-1-2-3-16,0 3-1 0,1-2 2 0,-1 2-4 15,2 1-5-15,-2 0-4 0,1 2 4 0,2-1-7 16,1 1 3-16,0 2-6 0,-1 0 7 0,4 0-2 0,-3 0-3 16,1 1-1-16,1 2-1 0,1-3 2 0,1 3 2 15,-1-1 4-15,3-2-6 0,1 2 0 0,1 0 11 16,1 1 1-16,1-1-3 0,0 1 1 0,3 1-4 0,-2 1-4 16,1 2 4-16,0 1-1 0,0-1-5 0,-1 1 5 15,1 1 4-15,0-1 0 0,2 0 1 0,-2 0 6 0,3 1-2 16,0-2 3-16,1 4 4 0,0-3-2 0,1 0-5 15,1 1 0-15,1 2 0 0,1-4-1 0,0 2 2 16,0-1 0-16,0 1-6 0,2-1-5 0,3 0 11 0,-2 0-6 16,0 1 0-16,3 1-4 0,-1-1-2 0,-1-1-1 15,4 2 3-15,0-4 2 0,0 5-10 0,0-4 5 0,0 2 0 16,1 0 3-16,2-1-8 0,-1 4 5 0,1-3 0 16,2 3-1-16,-2-2 2 0,2 0 4 0,0 0 0 15,1 1 2-15,3-4 10 0,-2 1-10 0,1 1 6 0,1-2-3 16,-1 0 1-16,0-2-1 0,3 1-6 0,0 0 3 15,-1-3-1-15,-1 2 4 0,2-3-8 0,0 0 4 0,1 1 1 16,0-1-4-16,-1-2 6 0,0-2-7 0,0 2 2 16,2-1-6-16,-1-3 5 0,1 1-3 0,1 0-2 0,-1 1 5 15,4-1-9-15,-2-1 4 0,3-1-5 0,-2 3 8 16,3-1 0-16,3 0 6 0,-3 1-1 0,5-3-4 0,0 4 12 16,1-1 1-16,0 0 0 0,-1-3 1 0,5 2-5 15,-1-2-1-15,2 1-3 0,-3-2 3 0,3 0-4 16,1 0-2-16,1-3 3 0,-2 2-3 0,0 0 0 15,0-3-6-15,2 0 9 0,-2 0-3 0,1-2-2 16,1-1-1-16,-2-1 1 0,2-1-2 0,1 1 0 0,-1-3 4 16,2 0-7-16,-1-1 4 0,-1-1 4 0,1-1 7 15,2 0-6-15,0-2 7 0,0 0-1 0,4 0 2 0,-3 0 5 16,1-3-2-16,1 2 2 0,1-2-8 0,4-2 3 16,-5 1 0-16,6-1 1 0,-1 1-7 0,0-2 5 15,-1-1-6-15,1 1-7 0,1 1 2 0,-3 0 1 0,0-2-6 16,2-2 1-16,-4 1 9 0,3-1 0 0,-1 0 2 15,0-1 2-15,0-2 5 0,0 0-2 0,0 0 2 16,3 1 4-16,-3-2-5 0,2-1-6 0,1-1 2 0,-1-1 3 16,1 1-7-16,-1-3 0 0,1 0 2 0,-1 0-5 15,-2-2-3-15,0-1-4 0,-1-1-2 0,-2 1 1 16,1-3-1-16,-3 1 4 0,-1-1-5 0,-3 0 4 0,-1 1 6 16,-2-2 6-16,1-1 3 0,-3-1 1 0,-2 1 5 15,-1-3-4-15,0 0 11 0,-1-5-6 0,-1 5-4 16,-3-3-2-16,0 0 1 0,0-2-3 0,-5 2 2 0,0-1-3 15,-2 0-4-15,-1 1-2 0,-5-2-14 0,2 0-9 16,-3-2-23-16,-4 2-30 0,-2-2-23 0,-4-2-5 16,-4-3-35-16,-3-1-44 0,-4-3-18 0,-7 2-29 0,-4-2-26 15</inkml:trace>
  <inkml:trace contextRef="#ctx0" brushRef="#br0" timeOffset="3760.5333">9618 3849 1369 0,'-7'-3'22'0,"1"0"33"0,2 0 18 0,2-3 21 15,-1 2 12-15,-1 1 6 0,0 0 10 0,2-4 12 0,0 3-10 16,1-1-24-16,-1 2-1 0,1-2-19 0,1 4-3 16,0-3 1-16,0 2-7 0,1 1-6 0,1 0-15 0,-2 1-6 15,0-3-21-15,1 3-2 0,-1-1-15 0,0 2-9 16,2-1-5-16,-2 0-5 0,0 0-5 0,0 3-5 15,0-1 4-15,0 3-2 0,2-1 3 0,-2 4 3 16,3 3 9-16,-2 5-4 0,3 2 9 0,-1 5 1 0,-1 3 6 16,1 4 0-16,3 3 1 0,-3 1 1 0,0 1-5 15,-1 0 7-15,3 2-7 0,-2-3 4 0,0 2-5 16,-1-5 1-16,2-2-2 0,-2 0 5 0,2-4-10 0,-2-4-1 16,-1-4 8-16,1 0-6 0,0-5 5 0,-2 0-7 15,0-2 10-15,0-5-4 0,0 0 8 0,0-2 2 16,-2-3-6-16,4 0 6 0,-2-1 1 0,0-1 1 0,0-3-5 15,0 0-4-15,0-5-4 0,0-2 2 0,0-2-1 16,0-6-4-16,0-4-4 0,-4-2 7 0,3-3-5 16,-1-2 4-16,-4-4 5 0,5 1-4 0,-4-1 2 15,-1-2-2-15,1-2-2 0,0-1-1 0,2-2 9 0,-3 1 6 16,3-1-3-16,1 2 0 0,2-2 3 0,0 3 5 16,0 2 7-16,3 1 0 0,-1 2-2 0,5 1-6 15,-2 4-7-15,0 0 1 0,1 3-2 0,1 0 1 0,0 3-3 16,0 2-7-16,1 3-7 0,-3-1-1 0,4 5 9 15,-1 1-3-15,-2 0-3 0,2 2-4 0,0 1-2 16,1 1 3-16,-1 2 5 0,0-1-1 0,0 1-2 0,0 2-8 16,-3 4 3-16,0 1-5 0,0 0 2 0,-1 3 0 15,-1 0-7-15,0 5-1 0,0 0-2 0,1 3 12 16,-1 3 2-16,2 6 7 0,-2 2-1 0,-3 4 1 0,0 3 2 16,-3 3-2-16,-1 2-4 0,-2 4-8 0,-2-2-10 15,-1 3-5-15,-4-1-9 0,-1-1-5 0,0 1-1 0,1-1 5 16,-3 0 3-16,2-4 4 0,0 0 10 0,-2-4 4 15,3-4 7-15,0 0 9 0,3-4 3 0,2-4-1 16,0-2 6-16,0-4 1 0,2-3-1 0,3-2 2 16,-1-2-3-16,3-2-3 0,-1-2 1 0,2 0 2 15,2 0-2-15,-2 0 4 0,1 0-5 0,-1-2 0 0,2 2 0 16,0 0-3-16,1 0-3 0,-3-2-3 0,1 2 2 16,2 0 0-16,-1 2 1 0,1-2 2 0,2 2 6 15,-1 1 6-15,0-1 2 0,1 1-4 0,-1 1 11 0,4 4-10 16,-3 1-1-16,1-1-3 0,1 3 0 0,-3 2 6 15,4 1-7-15,0 3 7 0,0 3-12 0,0 0 13 16,0-4 2-16,1 3 2 0,1 1-3 0,-1-2-7 0,1 0 7 16,1-1 0-16,0-3-36 0,-3 1-33 0,1-1-48 15,2 1-58-15,-3-5-59 0,0 2-57 0</inkml:trace>
  <inkml:trace contextRef="#ctx0" brushRef="#br0" timeOffset="4172.8152">9973 4195 1798 0,'2'0'19'0,"-2"-3"18"0,0 3 14 0,3-1-1 0,-3 1-1 16,2-2-2-16,-2 1-4 0,1 1 0 0,1 0-17 16,-1 0-16-16,3-1-14 0,-1-1 1 0,0 0 5 0,4-1 0 15,0 3 3-15,3-5 3 0,1 1-2 0,0-1-3 16,3-1 4-16,2 0 1 0,-2 1-2 0,2-4-3 15,0-1 0-15,1 1-2 0,-3-1 0 0,2-1 4 16,-3 2-8-16,2-3 1 0,-3 0-2 0,-1 2 7 0,-4-2 1 16,3-1-2-16,-3-1-2 0,-3-1-2 0,1-1 5 15,-4-1-2-15,1 0 5 0,-4-2-7 0,1 1 9 0,-5-1 19 16,1 2 9-16,-3 0 7 0,0 0 2 0,-3 2 14 16,0 1 3-16,0 5 8 0,-2 0-5 0,2 2-21 15,-5 3-7-15,5 3-9 0,-3 2-8 0,1 2-17 0,0 5-4 16,0 1-2-16,0 3-9 0,-3 2 3 0,3 5-5 15,1 1 6-15,-1 2 2 0,3 4 3 0,0 1 3 16,2 0-8-16,3 2 8 0,3 1 3 0,-1 0 2 16,1-2-7-16,4 0 8 0,3-3-1 0,0-2-1 0,1-2 0 15,3-1-9-15,1-3-12 0,4-2-6 0,2-3-6 16,2-2-25-16,0-6-18 0,4 0-39 0,-2-3-26 16,5-3-31-16,-5-4-31 0,2 0-27 0,-2-3-31 0,1-2-21 15</inkml:trace>
  <inkml:trace contextRef="#ctx0" brushRef="#br0" timeOffset="4701.1679">10398 3805 1454 0,'0'-10'44'15,"0"0"32"-15,-2 3 23 0,2 3 12 0,-2 1 9 16,2 2-3-16,0-1-5 0,0 2-2 0,2 0-50 0,-2 3-35 16,2-3-26-16,0 3-13 0,-2 4-9 0,2 0 1 15,-2 4 5-15,1 3 3 0,-1 5 7 0,2 3 4 16,-1 4 7-16,3 6 6 0,-1-1 0 0,0 6-1 15,2-1 2-15,0 3 3 0,1 1-4 0,-2-1 2 0,1 2-5 16,2 1-2-16,-1-1-6 0,2-3 4 0,-4 1 3 16,3-3-6-16,-1-4-2 0,-1-1-5 0,3-2 6 15,-4-4-5-15,0-2 4 0,-1-2 2 0,-1-3-4 0,1-1 3 16,-3-2 9-16,1-2-2 0,-1-4 0 0,-1-2 7 16,1 0-1-16,-2-4 1 0,1-1 7 0,1-1-4 0,-2-2-3 15,2-1 3-15,0-1-5 0,-2 1-8 0,1-5 6 16,1-1-2-16,-4-1-5 0,4-3 2 0,-1-1-1 15,-2-4 3-15,-2-1-2 0,2-5 2 0,-3 0 3 0,3-6-2 16,-2-4 1-16,-2-3 1 0,1-4 6 0,2-4 11 16,-4-3 4-16,1-3 4 0,1 0 12 0,-2 1 19 15,2 0 5-15,-1 6 6 0,1-1-3 0,3 7-4 16,-3 4 1-16,3 5-2 0,1 3-14 0,2 1-14 0,0 4-9 16,2-1-6-16,1 1 1 0,1 1-12 0,1-1 3 15,0 1-2-15,3-3-5 0,4 1-1 0,-2-1 0 16,1 1 2-16,1 1-6 0,0 2 3 0,-1 2-7 0,-1 3 1 15,-1 2-2-15,-1 3-3 0,-1 3-5 0,-2 1-6 0,-2 3-5 16,-1-1 2-16,-1 4 0 0,1-1-3 16,0 3 3-16,-2 1-5 0,3 4 12 0,-2 7 2 0,3 0 5 15,0 6 0-15,1 6 0 0,0 2 3 0,-2 7 1 16,-2 1 7-16,3 2-5 0,-4-1 5 0,1 3-5 16,-2-1-15-16,-1 1-27 0,0-4-30 0,1-1-14 0,-4-4-17 15,5-1-23-15,-2-6-33 0,-1-1-26 0,3-7-33 16,-3-2-17-16,3-6-14 0,0-1-28 0,-1-7-31 15</inkml:trace>
  <inkml:trace contextRef="#ctx0" brushRef="#br0" timeOffset="5764.8825">10643 3886 1037 0,'5'-8'25'16,"-2"1"20"-16,4-1 16 0,-1 2 13 0,-2 2 3 0,1 0 9 15,-3 1 1-15,3-1 5 0,-2 4-20 0,2-3-21 16,-2 2-17-16,0 0-13 0,1 1-8 0,0 0-7 15,1 0 0-15,0 1-5 0,1 0-5 0,-1 2 0 0,4-2 4 16,-1 2 1-16,-2 0 5 0,2 1-2 0,3 0 0 16,-1-1 0-16,-1 0 0 0,4-3 4 0,-5 3 0 0,5-3 1 15,-1-3 3-15,1 0 2 0,1 0-2 0,-1-1-1 16,4-4 4-16,-4 0-1 0,5-1-7 0,-3-2 3 16,0 1-3-16,0-2-2 0,1-1-2 0,-4 1-6 15,2-3-9-15,-4 1-1 0,0-2 0 0,-4-1-3 0,2-2-3 16,-5 0 1-16,-2-2-1 0,-1 0 12 0,0 0 6 15,-4 1 6-15,-2 1 24 0,-2 0 10 0,1 4 23 16,-1 2 2-16,-3 4 4 0,2 2-2 0,-2 2-2 16,-2 4-6-16,2 4-25 0,-5 2-10 0,2 4-20 0,-2 2-10 15,0 1 4-15,-1 6-4 0,3 2 7 0,-3 2-5 16,2 3 5-16,3-1 2 0,-1 2-4 0,5 1 10 0,-1 0-6 16,4 0 4-16,2 0-4 0,3-1 3 0,-2-2-2 15,4 3 3-15,4-3 4 0,2-2-4 0,0-2 7 0,3-2-3 16,4 0 2-16,2-2 3 0,4-3 1 0,1-2-6 15,1-3 1-15,4 0-5 0,0-2-5 0,1-1-1 16,-1-5-4-16,-2 0-2 0,0-3-1 0,-1-1 1 0,0-4-4 16,-4-1 7-16,-1-3 0 0,-1 0 1 15,1-2-7-15,-5-2-10 0,2-3 1 0,-2 0-8 0,-2-2 5 16,3 0-1-16,-5-3 0 0,-1 3-1 0,-1-4 10 16,-2 5 9-16,-1-1 12 0,-3 0 22 0,-1 4 21 0,-2 2 17 15,-3 1 15-15,0 3 13 0,-1 0 10 0,0 4 8 16,-2-1-4-16,-2 3-7 0,3 1-21 0,-2 1-20 15,3 1-16-15,-1-1-17 0,1 3-17 0,0 3-9 0,1-1-5 16,0 3-7-16,0 2-3 0,-3 2-4 0,0 2 4 16,-1 3 0-16,0 3 2 0,-3 2 1 0,3 1-3 15,0-1 4-15,0 5 1 0,2-4 4 0,1 2 0 0,2-3 4 16,3 0 4-16,-2-2-5 0,4-3 3 0,-1-1-15 16,3-4-4-16,0 2-9 0,1-5-7 0,0-1-1 15,1-3-3-15,0-2 3 0,2 0 1 0,2-3 7 16,1-4 5-16,3 0 4 0,-1-3-6 0,5-3-7 0,-2-1-15 15,5-2-1-15,-5-2-9 0,3-2-10 0,-2 0-8 16,-3-2-3-16,2-2 9 0,-3-2 3 0,-2-3 15 0,1 0-8 16,0-3 12-16,-1 1 10 0,1-1 5 0,-2-1 13 15,1 2 9-15,-5 3 7 0,0 3 11 0,-1 5 25 16,-1 3 13-16,-3 4 26 0,-1 6 17 0,0 1 0 16,-1 3-7-16,-1 2-9 0,2 1-8 0,-2 0-23 0,2 1-14 15,-1 2-24-15,2 1-17 0,1 4-5 0,-2 2 2 16,2 2-1-16,-1 4 3 0,1 0 5 0,4 5-6 15,-3 0 6-15,2 1-3 0,1 2 3 0,2-3 1 0,1 1 5 0,1-1-5 16,0-1 8-16,2-3 3 0,-2 0-8 16,1-2 4-16,-1-5 5 0,2 1-4 0,-4-3-1 15,3-2 1-15,-3-2 0 0,1-1-3 0,-2-2-3 0,2-4-9 16,-1 2-14-16,0-5 8 0,6-1-5 0,-5-5-2 16,4 0-12-16,3-5 2 0,-3 0 4 0,4-4 5 15,-4-4 5-15,-1-1-15 0,-1-3-1 0,2 0-7 0,-5-6-10 16,1-3-9-16,-2-3-14 0,-1-2-9 0,-1-6-10 15,-1-4-7-15,1-1 13 0,-2-6 6 0,2-4 24 0,-2-2 11 16,3-5 33-16,-2 1 43 0,-1-1 50 0,-2 1 39 16,1 6 28-16,-2 5 33 0,-3 10 17 0,0 8 17 15,-5 8-3-15,2 11-23 0,-1 5-34 0,1 8-28 0,-1 3-36 16,1 5-32-16,3 2-25 0,0 2-19 0,-2 2-14 16,0 5-8-16,-1 2-1 0,-3 4 1 0,-1 2-1 15,-1 5 6-15,-1 5-3 0,-1 1-2 0,-1 4-5 0,2 1 5 16,3 4-4-16,0 1 4 0,1 1 2 0,1 5-6 15,2-1 8-15,4 4 4 0,-2 0 5 0,3 3-3 16,3 0-15-16,2 0-18 0,3 0-14 0,0-3-11 16,4-2-19-16,1-3-30 0,4-3-32 0,-1-5-21 0,0-4-10 15,0-4-19-15,-2-2-20 0,-3-5-25 0,0-4-37 16</inkml:trace>
  <inkml:trace contextRef="#ctx0" brushRef="#br0" timeOffset="5938.9997">11540 3171 1592 0,'-5'-9'24'0,"4"0"7"0,1-2 5 0,4-1-5 16,1 0 4-16,3 2-2 0,0-3 1 0,3-2 0 16,3-1-28-16,5 2-3 0,2-2-10 0,1 0-16 15,3 0-39-15,2 1-27 0,2 0-37 0,2 2-40 16,-1 3-37-16</inkml:trace>
  <inkml:trace contextRef="#ctx0" brushRef="#br0" timeOffset="6402.3118">10334 4774 764 0,'-2'-8'-4'0,"2"-2"9"0,5-6 5 0,0-2 0 15,3-4 5-15,3-1 8 0,4 1 1 0,0-3 7 16,4-1 18-16,3 4 2 0,-1 0 2 0,-1 0 6 0,2 8-6 16,-3-1-2-16,2 8 2 0,-6 0-9 0,0 3-6 15,-4 4-9-15,-2 1-4 0,-3 2 2 0,1 4 6 16,-2 0 4-16,-2 5 6 0,3-1 4 0,-3 3-6 0,-1 1 0 16,1 4 2-16,-2 0-7 0,3 1-7 0,-1 2-10 15,-1-1-9-15,1 1 1 0,0-1-5 0,3-1 3 0,2 0-7 16,2-2-4-16,-1-1 5 0,3-2 18 0,5-1 9 15,0-3-1-15,1-2 9 0,2 0-2 0,2-4 11 16,0 0 0-16,2-3-2 0,1-2-17 0,2 0-7 16,0-1-7-16,1-2-3 0,1-2 4 0,-1-2-10 0,0 1-1 15,-1-2-1-15,-3-3-19 0,2 0-30 0,-4-1-31 16,-2-3-47-16,-4-2-65 0,0 0-67 0</inkml:trace>
  <inkml:trace contextRef="#ctx0" brushRef="#br0" timeOffset="9929.6841">13846 1509 804 0,'-11'4'13'0,"0"-4"19"0,1 0 18 0,4 0 7 16,0 1 6-16,0-1 1 0,3 0 11 0,1 0 14 15,2 0 8-15,0 0-5 0,2-1-1 0,-1 1 13 16,1 1 8-16,0-2 5 0,0 1 0 0,0 0-15 16,1 0-20-16,-2 0-15 0,-1 0-17 0,4 0-21 15,-4 0-12-15,1 0-3 0,1 0-4 0,-1 0 6 0,-1 0 4 16,2 0 12-16,0 0 4 0,-1-2 14 0,3 2 4 15,-1 0 20-15,-1-2 30 0,5-1 22 0,4-1 1 16,5-3 3-16,5-3 1 0,5-3-11 0,11-3-8 0,2-2-19 16,5-3-40-16,5-1-23 0,1 0-8 0,0 1-9 15,0 1-5-15,-3 1 1 0,0 2 1 0,-4 1-5 0,-1 0 4 16,-4 7-4-16,-3-3-3 0,-2 3-18 0,-4 1-25 16,-3 3-34-16,-4 1-41 0,-2 1-50 0,-2 2-63 0,-3-1-58 15,-1 2-62-15,-5 0-54 0</inkml:trace>
  <inkml:trace contextRef="#ctx0" brushRef="#br0" timeOffset="10278.9179">14320 1487 1690 0,'0'-2'6'0,"2"-3"13"0,-1 0 22 16,1-2 22-16,0-1 7 0,-1 4 11 0,1-1 11 16,-2-3 8-16,0 4 10 0,1-1-3 0,-1 2-11 15,0 1-18-15,0 0-15 0,0 1-9 0,4 2-19 0,-4-1-12 16,0 3-23-16,1 1-5 0,-1 0-13 0,2 4-6 16,-2 4 9-16,1 3 8 0,1 4 14 0,1 7 8 15,0 3 7-15,-2 4 1 0,4 3 0 0,0 3 4 16,-2-1-5-16,4 3 0 0,-1-3-7 0,-1-1-6 0,-1-1 2 15,1-1-4-15,-2-2-3 0,4-2 1 0,-6-1 1 16,3-1-6-16,-2-3 3 0,0-4-3 0,-2 0 4 16,2-3-2-16,-2-2 1 0,0-5 3 0,0-3-6 0,0-1 4 15,0-4-14-15,0-3-2 0,1 2-28 0,1-3-11 16,-2-3-29-16,1 0-59 0,3-2-69 0,-1-4-94 16</inkml:trace>
  <inkml:trace contextRef="#ctx0" brushRef="#br0" timeOffset="12132.1656">13016 1526 556 0,'-6'-5'21'0,"-3"-3"17"0,0-1 15 0,3-1 18 16,-2 1 9-16,-1 4 3 0,-1-4 8 0,1 1 8 0,-1 1-13 16,1-1-4-16,-1 1-1 0,-2-3-11 0,4 3-8 15,-3 0 3-15,-2-1-3 0,2 0-9 0,-1 0-4 16,-1 3-9-16,0-2-10 0,1 2-11 0,-1 0-4 0,-3 0-7 0,2 2-2 15,0-1-1-15,-1 4-1 0,0-3-7 16,0 2-6-16,-2 1 7 0,3-1 4 0,-5 1-5 0,1 0-1 16,-1 0-1-16,-1 1 0 0,1-1 1 0,-3 1 4 15,1 2-2-15,2-3 3 0,-1 2 7 0,-1 0 5 0,4-1 6 16,-5 1-3-16,3 0 3 0,-1-1 1 0,-1 1 0 16,-1 0 4-16,-1 1 3 0,1-3 0 0,0 3-8 0,0-1 2 15,3 0 0-15,-2 0-3 0,-1 1 0 0,3-1-7 16,-1 1-9-16,-4 1 3 0,2-1-3 0,-4-1 2 0,3 3-1 15,-2 1 0-15,-1-2-1 0,1 0 8 0,3 1 4 16,-4 0-4-16,1-2 6 0,2 2-1 0,-2 0-1 16,2-1 7-16,-1-1-4 0,1 2-3 0,-1-1-4 15,3 0-4-15,-2 0 5 0,1 1-5 0,4-1-2 0,-1-1 0 16,1 2-4-16,1-1-4 0,2 3 6 0,0-1-1 16,0 1-5-16,0-2 1 0,0 2 6 0,-1 2-7 0,-1 1 8 15,0 1 0-15,0-2-3 0,0 2 1 0,-2 2 2 16,2-1 0-16,1 2-5 0,-2-1 5 0,1 2-4 15,1 1 0-15,0 1 2 0,1 0 3 0,-2 0-5 0,2 2-2 16,0-1 3-16,0 3-1 0,0-2 1 0,1 0 1 16,0 1-2-16,0 2-6 0,0-1 3 0,0-1 3 15,1 2 0-15,-3 2-4 0,3-3-3 0,-2 2 3 0,2-1 1 16,0-1 3-16,1 1-4 0,0-2-2 0,2-2 5 16,-1 1-5-16,2-1 0 0,0-3 4 0,3-1-4 15,-2 0 0-15,1-2 0 0,4-2-1 0,0-1-1 16,-3-1 5-16,5-1-1 0,-3-2-1 0,3 0 2 0,1-1 2 15,-2-1 5-15,2 0 2 0,0 1-10 0,-2-1 5 0,2-3 1 16,0 3-22-16,0-3-19 0,0 0-25 16,0 2-27-16,0-4-15 0,-1 2-26 0,1 0-29 0,0-1-21 15,-3-1-12-15,3 2-18 0</inkml:trace>
  <inkml:trace contextRef="#ctx0" brushRef="#br0" timeOffset="12629.5035">10873 2180 925 0,'-3'-5'17'0,"1"-1"17"0,-64 0 7 16,69-4 7-16,-6 3 0 0,3-1 4 0,-2 0 6 15,4 2 11-15,-2-2-14 0,0 1-4 0,66 4 0 0,-66-1-3 16,2 1 1-16,-2 1-2 0,0 2-6 0,0-1-13 15,1 1-8-15,-1 1-12 0,0-1-10 0,2 2-10 16,-2 0-6-16,2-1-3 0,-4 2-6 0,4 1 1 0,-4 1 6 0,2 0 1 16,0 2 2-16,0 2 6 0,-2 4 3 0,1 1-1 15,1 1 11-15,-2 4-3 0,2-2 1 0,0 3-3 16,0 1 1-16,0 1 2 0,2 0-3 0,1 2 6 16,-1 0-6-16,2-2 6 0,4 2-3 0,-2-2 1 15,1 1 4-15,2-2-6 0,4 0 5 0,0-4 1 0,0 2-1 16,0-4 2-16,5-1-1 0,-2-1 5 0,1-3-2 15,-4-3 14-15,4 0 4 0,-3-4 7 0,0 1 15 16,-1-4 2-16,1 0 17 0,-1-4 2 0,0 1 15 0,1-2-6 16,-1 0 0-16,1-4-8 0,0 1-13 0,0-4 1 15,0 0-17-15,2-2-7 0,-2-1-12 0,4-2-4 16,-2 0-6-16,1 0-7 0,-3-3 4 0,3-1-7 0,0 1 1 16,0-1-5-16,0 1 2 0,-3 2-3 0,-1 1 0 0,0 2 5 15,-2 1-5-15,1 1 1 0,-4 4 1 0,-1 2 5 16,-1 1-2-16,-1 1 1 0,-1 0 2 0,-1 3-3 15,-3 2 17-15,0 0 7 0,0 0-10 16,0 0 5-16,0 0-71 16,0 0-35-16,0 0-53 0,0 0-65 0,0 0-42 15,0 0-45-15</inkml:trace>
  <inkml:trace contextRef="#ctx0" brushRef="#br0" timeOffset="14091.4906">13900 3150 2131 0,'-2'0'22'15,"0"0"35"-15,2-3 24 0,4 2 19 0,-3 1 13 0,-1 0 2 16,2 0 2-16,-2 0 7 0,2 0-16 0,-1-1-20 0,1 1-19 15,-2 0-7-15,1-1-8 0,-1 1 0 0,2 0 5 16,0 0-10-16,-2 1-4 0,0 0-19 0,0 0-4 16,0-1-16-16,0 3-6 0,-2-2-6 0,0 1-6 0,2 0-2 15,0 0-8-15,-1 3 5 0,1 0-3 0,0 4 4 16,-2 3 8-16,1 5 2 0,-1 5 0 0,0 4 3 0,1 4 10 16,-3 3-2-16,3 1 6 0,-2 3-2 15,1 1-9-15,-1-4-4 0,3 2-16 0,0-4-20 0,0-2-38 16,0 0-27-16,3-3-4 0,0 0-39 0,-1-2-45 15,-1-2-43-15,-1-2-29 0,4-1-30 0,-3-1-12 0</inkml:trace>
  <inkml:trace contextRef="#ctx0" brushRef="#br0" timeOffset="14532.7854">13686 3075 1285 0,'-1'-1'18'0,"-1"-1"20"16,4 0 18-16,-1-1 0 0,3 3 3 0,-1-1 0 15,-2-2-3-15,4 2-1 0,-2-3-16 0,5-1-21 0,-3 0-13 16,1 0-3-16,1-1 5 0,2 0-1 0,-1-1 11 16,1-1-1-16,4 1-1 0,0 0 0 0,0 0-3 15,0 0 2-15,0-1-4 0,4 0-5 0,0-1-1 0,1 4-4 16,1-2 0-16,-1 0-2 0,4 0-1 0,0 0 2 15,-3 2 3-15,5-1-3 0,-2 1-6 0,3 1 6 16,-6-1-2-16,5 0 3 0,-4 2 6 0,-1-1-2 16,2-1-12-16,-1 5 12 0,-4-4-3 0,1 3 2 0,-2-1 4 15,-3 1 1-15,-1-1-12 0,-2 2 0 0,0 0-14 0,-5 0-40 16,1-2-33-16,-2 2-48 0,-1 0-54 0,0-2-44 16</inkml:trace>
  <inkml:trace contextRef="#ctx0" brushRef="#br0" timeOffset="15055.1355">13796 3514 362 0,'0'0'15'0,"0"-1"18"0,0 1 14 0,0 0 6 16,-2 1 9-16,1-1 7 0,1 2 11 0,0-2 11 15,0 0-3-15,-2 0-3 0,4 1 3 0,-2-1 12 0,0 0 8 16,1 0 1-16,-1 0 3 0,2 0-9 0,-2 0-5 16,2 0-13-16,0-1-6 0,0 1-16 0,-1-2-19 15,1 2-2-15,-1-1-12 0,1 1-6 0,1 0-4 0,0-1-1 16,2-1-11-16,2-1 5 0,2 1-5 0,2-3-3 16,5 0-1-16,1 1 1 0,5-3-2 0,4-2-1 15,0 2 5-15,1-2-4 0,3 3 6 0,2-2 7 0,-2-2-2 16,1 2-3-16,1 1 9 0,0 0-3 0,-1 0-3 15,-1 2-1-15,-1 0-6 0,-5 1 0 0,0 3 0 16,-6-1 0-16,-2 0-2 0,-2 2-4 0,-6 0-1 0,-1 0 2 16,-1 0-1-16,-5-3 1 0,-1 3 0 0,0 0 14 15,0 0 4-15,-1 0 5 0,1 0 2 0,-3 0 0 16,1 3 2-16,1-3-7 0,-2 0-1 0,-1 0-21 0,4 0-21 16,-1 0-18-16,-2 0-32 0,3 0-30 0,-2 0-49 15,0 0-58-15,1 0-58 0</inkml:trace>
  <inkml:trace contextRef="#ctx0" brushRef="#br0" timeOffset="19155.8954">15553 3882 1296 0,'-1'-2'34'0,"-2"2"29"16,1-5 27-16,4 3 33 0,-4 0 16 0,0-1 16 16,4 3 9-16,-2 0 9 0,2 0-19 0,-2 0-18 15,3 0-15-15,-3 0-20 0,1 0 0 0,-1 0-8 0,5 2-4 16,-4-2-3-16,1 0-5 0,-2 0-17 0,0 0-4 15,0 1-17-15,1 1-14 0,-1-1-15 0,0 0-11 16,0-1-11-16,2 3-7 0,-2-1 7 0,0 1-12 16,0 3 9-16,0 5 3 0,2 5 7 0,-2 3 2 0,1 7 9 15,-1 2-4-15,3 7-20 0,1 0-17 0,-3 4-32 16,4 0-66-16,-2 2-31 0,1-2-77 0,1-3-92 16</inkml:trace>
  <inkml:trace contextRef="#ctx0" brushRef="#br0" timeOffset="19665.2355">15912 4214 1886 0,'-6'1'25'0,"1"-1"29"16,3 0 22-16,2-4 16 0,-1 4 3 0,2-2 0 15,1 2 0-15,-1 0 3 0,-1 0-26 0,2-2-30 0,0 2-22 16,1 0-15-16,-2 0 0 0,1 0-5 0,0-2-4 15,-2 2 7-15,1 0-7 0,1 0-1 0,0-2-4 16,-2 1 4-16,4 1-4 0,-3 0 7 0,3-2 10 0,0-1-11 16,3 3 7-16,3-2 4 0,2-2 6 0,2-2 1 15,7 1-2-15,2-1-1 0,7-2-2 0,4 1 1 16,4-1-1-16,3 2-7 0,4-2 0 0,7 1-6 0,1-1 1 16,6-1-2-16,-3 1-4 0,4 1 1 0,2 0 1 15,1 0 8-15,1 2-4 0,0 1 6 0,2 0-5 16,-1 3 10-16,2-1-6 0,-2 1 3 0,-5 1-3 0,-2 0-3 15,-3 0-2-15,-7-1-4 0,-6 0 3 0,-3 0-4 16,-9 1 7-16,-4-2-3 0,-4 2-1 0,-4-3 5 16,-6 3 8-16,-4 0 9 0,-3-2 9 0,-2 2-2 0,-3 0 0 15,-1-2 2-15,-1 0 4 0,1 2-1 0,-3 0-18 16,4-1-33-16,-3 1-43 0,2-2-38 0,1 4-49 16,0-4-56-16,0 2-66 0,-2 0-73 0</inkml:trace>
  <inkml:trace contextRef="#ctx0" brushRef="#br0" timeOffset="20876.0509">17945 3926 1496 0,'0'-2'16'0,"0"2"15"0,0-4 13 0,1 4 6 0,-1 0-4 15,2 1-2-15,-2-1-8 0,0 3-7 0,0-2-10 16,0 2-16-16,0-1-18 0,0 2-8 0,2 3 4 15,-2 1 5-15,1 2 6 0,1 3 13 0,-1 4-6 0,4 3 2 16,-1 1 6-16,0 4 0 0,1 1 5 0,-2 1-3 16,2 2-4-16,-1-3-63 0,1 3-44 0,0-3-59 15</inkml:trace>
  <inkml:trace contextRef="#ctx0" brushRef="#br0" timeOffset="21585.5301">18657 3924 1875 0,'2'-3'6'0,"-2"6"7"15,0-6-2-15,2 3-8 0,-4 3 1 0,2-1 0 16,-2 3 0-16,-4 2 1 0,2 5-5 0,-3 4-6 15,-2 2 1-15,-2 2 8 0,0 4 1 0,1 3-5 16,-1-1 0-16,5 0-2 0,3-1-1 0,1-1 1 16,2-2 0-16,5-3-1 0,-2 1 0 0,3-3 9 0,3-1-2 15,1-2 0-15,0-1 1 0,1-3-1 0,0-1-2 16,0-2 7-16,1-1-2 0,0-2-2 0,-3-1 4 0,0-2 12 16,-1 0 13-16,1-2 19 0,-2 0 9 0,-2-2 4 15,0-1 8-15,-1-1 7 0,3 0 3 0,-1-2-7 16,0-1-17-16,1-2-17 0,-2 0-8 0,-2-1-4 15,2-1-13-15,0-3-5 0,-1 0 1 0,-3-4-10 0,2 1 1 16,-1-2-2-16,0 0-2 0,-1-3-6 0,1 0 6 16,0 1-10-16,-2 1-6 0,1 4-15 0,-1-2-17 0,0 2-17 15,3 3-23-15,1 3-18 0,1-1-22 0,0 2-9 16,2 2-5-16,2-1 10 0,4 2 9 0,0 3 19 16,2-1 25-16,3-1 19 0,2 3 19 0,2 0 16 15,1 0 1-15,0 1 14 0,2-1 7 0,2 0-4 0,-2 2-6 16,-2 0 3-16,1 0 6 0,-1 2-5 0,-2-1 6 15,-5 1-7-15,-1-1 2 0,-4 1 9 0,2 1 1 0,-7-1 1 16,2-1-10-16,-4 3 1 0,-1-3-7 0,0 2 11 16,-1 3-4-16,-1-2 0 0,-1 4-2 0,2-2-1 15,-2 4 9-15,0 2 9 0,-2 2 21 0,1 0-3 0,-3 4 2 16,1 2-6-16,-3 0 13 0,1 1-2 0,-3 1 1 16,4-1 4-16,-1-1-21 0,1 0 3 0,1-2-1 15,2-2 2-15,1-1-8 0,3 1 0 0,2-4-4 0,0 0-6 16,2 0 3-16,-1-2 4 0,4-3 1 0,1 2 7 15,3-1-4-15,-1-3 3 0,4-1 2 0,1-1-4 16,2-2 7-16,1 0-9 0,2-2 6 0,-2-2-9 0,5 1 8 16,-5-3 7-16,1 2-1 0,-4-3 15 0,3 0 10 15,-5-1 5-15,-2-1 7 0,0 0 17 0,-2-2 5 16,0-3 2-16,-4-1-2 0,-1-2-10 0,0 0-13 16,-4-4-7-16,-3 1-14 0,0-1-16 0,-5-2-16 15,-1 1-13-15,-4 1-9 0,-2-1-8 0,-6 5-15 0,1 2-9 16,-4 1-34-16,1 2-30 0,-3 5-20 0,-2 0-36 15,0 4-39-15,1 6-48 0</inkml:trace>
  <inkml:trace contextRef="#ctx0" brushRef="#br0" timeOffset="22156.9139">15227 5150 1285 0,'2'0'17'0,"1"3"27"15,-1-3 24-15,1 0 15 0,-5 0 3 0,2 1 0 0,0 0-4 16,-1 0-1-16,1-1-20 0,0 2-29 0,-2 2-22 15,1 0-15-15,-1 3-1 0,0 4-2 0,1 1 0 16,-4 5 5-16,4 5 0 0,-2 2 4 0,-1 1-3 0,3 4-1 16,1 0-4-16,0 2 3 0,1-1 9 0,1-2-6 0,3-1 0 15,2 0-32-15,0-1-25 0,-1-2-26 16,2-5-36-16,3 1-40 0,-1-3-46 0</inkml:trace>
  <inkml:trace contextRef="#ctx0" brushRef="#br0" timeOffset="22845.3787">15825 5328 1765 0,'0'-3'16'16,"0"1"23"-16,2 1 16 0,-1-1 2 0,-1 2-3 0,0 0-5 15,2 2-5-15,-4-2-8 0,4 1-21 0,-2 1-18 16,0 1-22-16,0 1 5 0,0 1-5 0,3 3 6 15,-3 1 9-15,0 1 11 0,0 1-4 0,1 5-4 0,2-3 12 0,-1 3-11 16,1-2 6-16,1-2 1 0,0 2 1 16,3-2-6-16,0-2 9 0,1 0-2 0,0-1 1 0,0-3 0 15,2 0 8-15,-1-1-3 0,3-2-2 0,-2-3 2 16,0 3-2-16,1-6 5 0,1 0-15 0,1-1-4 0,1-1-12 16,1-2-3-16,-1 0-2 0,-3-2 2 0,0 1-3 15,2 0-1-15,-4-4 10 0,-2 3 14 0,2-2 4 16,-4 1 3-16,-1-2-7 0,-2 0 5 0,-2 0-2 15,-2 0-2-15,1 3-3 0,-2-3-2 0,-1 4 2 16,-1-1 7-16,0 1 0 0,0 2-3 0,2 0 8 0,-2 1-4 16,2 1-5-16,1 2-24 0,0-1-29 0,1 0-11 15,1 1-5-15,1 2-5 0,1-3-9 0,3 3 0 0,-2-2 11 16,3 0 17-16,3-1 31 0,3 1 2 0,2-1 9 16,3-1 5-16,1 2 6 0,2-1 6 0,2 0-6 15,2 1-5-15,-1 2 4 0,0-3 2 0,1 3-1 16,-2 3-5-16,-1-3-5 0,-3 0 0 0,1 2 2 0,-3 0 3 15,0 1-8-15,-3-1 2 0,-4-1 2 0,2 1-3 16,-5 3 5-16,-1-2-3 0,0-1-4 0,-3 2 6 16,-2 2 4-16,0 1 14 0,0 0 10 0,-3 2 10 0,-1 4 5 15,3-1 4-15,-3 2 2 0,0 0-3 0,0 1 3 16,0-2-12-16,-1 1-11 0,4-2-7 0,-2-2-3 0,1 1-2 16,2-1 7-16,0-2 0 0,3 1-5 0,-1-3 1 15,4 0 0-15,0 1 2 0,0-1 1 0,3-2 5 16,1-1-4-16,2-1-1 0,2-1 5 0,2-1 4 0,-2-1-8 15,5-3 2-15,0 1-4 0,-3-1 0 0,1-1-1 16,1-1-3-16,-1 0-4 0,-4-2-2 0,4 0 9 16,-4 0-4-16,0-2 7 0,0-1-3 0,0 0-1 0,-5-3 6 15,1 1 0-15,-4-2 0 0,3 1 1 0,-7-1 21 16,1 1 0-16,-4 0 11 0,1-1 3 0,-7 3-6 0,0 0 2 16,-1 0 1-16,-4 2 4 0,-1-2-17 0,-2 4-8 15,-2 2-8-15,0-1-4 0,-2 2 1 0,2 0 0 16,1 3-6-16,0 1-14 0,2 1-7 0,0-3-23 0,3 6-51 15,2-2-44-15,2 3-32 0,0 0-36 0,2 0-42 16</inkml:trace>
  <inkml:trace contextRef="#ctx0" brushRef="#br0" timeOffset="23154.5885">17429 5421 986 0,'9'-1'30'0,"0"-2"17"0,4 0-2 0,-1-2 16 0,-3 0 2 16,4 1 2-16,1 1 7 0,4-2 10 0,1 1-25 16,3-1-9-16,-5 2 0 0,7-2-15 0,1 3 4 15,2 0-4-15,1 0-10 0,-1 1-9 0,6-1-1 16,-1 2-9-16,5-2 0 0,1 2-1 0,0-1-2 0,2 1-1 15,3 1 1-15,3 1 1 0,-2-2-3 0,2 2-2 16,-1 1-2-16,0-3 5 0,-2 2-6 0,-2 0 4 0,2-2 0 16,-7 0-5-16,1 0-8 0,-3 0-9 0,-4 0-10 15,-1 0-6-15,-2 0-13 0,-5-2-5 0,-5-2-6 16,1 1-11-16,-7-2-29 0,1 1-17 0,-5-4-25 0</inkml:trace>
  <inkml:trace contextRef="#ctx0" brushRef="#br0" timeOffset="23633.9089">19680 5136 834 0,'0'0'25'16,"0"0"29"-16,0 0 21 0,0 0 33 0,0 0 26 15,0 0 35-15,27-32 29 0,-27 32 27 0,0 0-6 0,0 0-9 16,0 0-13-16,0 0-25 0,0 0-20 0,0 0-35 16,0 0-23-16,0 0-32 0,0 0-26 0,0 0-57 15,0 0 2-15,0 0-10 16,0 0 5-16,0 0-6 0,-1 49 22 15,-4-25 4-15,-2 0 1 0,-3 5-5 0,2 1 7 0,0 3-1 16,-1-2 1-16,0 1 4 0,1-3-5 0,0 0-14 16,3-4-18-16,0 1-28 0,0-4-41 0,3 0-49 15,2-6-50-15,0 1-64 0,3-5-59 0</inkml:trace>
  <inkml:trace contextRef="#ctx0" brushRef="#br0" timeOffset="25827.3827">17063 3391 1160 0,'0'-4'34'0,"0"4"32"0,-2-6 23 15,4 1 10-15,-6 1 9 0,4 2 13 0,0-2 22 0,0 1 12 16,0 0-9-16,0 2-10 0,0-1-18 0,0 2 0 16,0 0-1-16,0 0-6 0,0 0-17 0,0 1-13 0,0 0-28 15,0 0-22-15,-1-1-7 0,-1 2-13 0,2-1-11 16,0 0-9-16,-1 1-11 0,-3-1-1 0,3 4 5 15,-2 0-1-15,-3 2 2 0,-4 5 2 0,2 1 4 16,-4 1 0-16,0 2 3 0,0 2 0 0,-2 0 0 0,1 0 0 16,2-1 0-16,3-2-6 0,2-1 0 0,2 0-4 15,-1-4 2-15,4 1-5 0,1-3-2 0,3-2-4 16,0 1 0-16,2-1 9 0,2-2 0 0,-1 0 7 0,2 0-1 16,3-1 7-16,-2-1 1 0,4 0 9 0,0-1 1 15,1-1 1-15,0-1-8 0,-1 1 4 0,2-3 2 16,-2 0 5-16,3-2-2 0,-3 1-4 0,2-1 4 0,-2-3-4 15,1 1 10-15,-1-3-5 0,1 1-5 0,-3-1-3 16,2 0 1-16,-1 1-2 0,-2-3-4 0,0 3 7 16,-1-2-7-16,-3-1 7 0,1 3 2 0,-1-2 3 0,-2 1-5 15,1-1 7-15,-3 0-2 0,-1 0-4 0,-1-1 4 16,0 2-5-16,0-2-1 0,-3 0 1 0,2 3 4 16,-3 0 0-16,0 1-6 0,1 0-2 0,0 3-19 15,-1 1-24-15,1 0-40 0,2 1-40 0,-3 2-46 0,1-1-39 16,0 0-29-16,-1 4-26 0,-1-2-13 0,0 2-17 15</inkml:trace>
  <inkml:trace contextRef="#ctx0" brushRef="#br0" timeOffset="26402.7717">17796 3401 1401 0,'9'-3'22'0,"-2"-1"37"0,-6-1 28 0,1-3 30 16,-4 4 25-16,1-3 21 0,-1 1 5 0,1-1-2 16,-5 2-12-16,2 1-27 0,0-3-33 0,-1 3-24 0,0 0-29 15,-2 0-20-15,3 1-9 0,-5 2-2 0,1-1-11 16,-1 2-15-16,-1 3 4 0,-1 0-14 0,-2 2 4 16,-1 2-3-16,1 2 4 0,-4 3 4 0,1 1 0 15,-2 3 0-15,1 1 1 0,1 0 10 0,1 5 1 0,-1-2-1 16,-2 1-5-16,9 1 2 0,-3-2 0 0,2-1 6 15,3 2-4-15,4-4-10 0,0-1-7 0,1-1 3 16,2 0 5-16,3-3-4 0,2-2-2 0,0 1 2 0,2-1 5 16,2-2 6-16,0-1 9 0,4 1 6 0,1-4-1 15,1 0 5-15,0-2-3 0,3-1-9 0,2-2-3 0,1-2-4 16,1-2-11-16,-3 0-6 0,3 0 3 0,-2-4-6 16,0 2 3-16,0-2 2 0,-2-2 6 0,-3 2 4 15,-2-3 9-15,-1-2 1 0,0-2-3 0,-2-1 3 0,-2-2-2 16,-1-3 2-16,1 1-2 0,-3-4-2 0,1 0-2 15,0-1 8-15,-1 0-2 0,0-1-5 0,0-2 5 16,-1 4 4-16,2-1 0 0,1 2 0 0,-2 0-3 0,1 2 3 16,0 1 2-16,3 1 9 0,-2 6 5 15,-1-1 5-15,1 3-1 0,-1 3 10 0,0 1 8 0,-3 3-5 16,2 1 9-16,-2 0 1 0,1 2-3 0,-3 0-2 16,1 2 3-16,-1 0-6 0,2-2-3 0,-1 1-6 15,-2 1-7-15,0 0-3 0,0 0-4 0,0 1-6 0,0-1 0 16,0 0-6-16,0 2-6 0,-2-2 3 0,-1 3-9 15,2-2-11-15,-1 0 1 0,1 5 0 0,-3-2 3 16,1 5 4-16,-2 3 2 0,1 1 1 0,-3 4 7 16,-2 3 3-16,-1 3-14 0,2 1-8 0,-2 1-21 15,2-1-6-15,-1 1-27 0,0-2-23 0,1-1-35 0,4 0-22 16,-1-1-29-16,3-4-27 0,-4 4-29 0</inkml:trace>
  <inkml:trace contextRef="#ctx0" brushRef="#br0" timeOffset="27080.2259">18484 3398 1306 0,'1'-7'19'0,"-1"-3"16"16,0 3 25-16,2-3 25 0,-4 5 9 0,2 1 8 15,-1-1 0-15,1 1 1 0,-2 1-20 0,0 1-16 16,1-1-28-16,-1 3-24 0,1 0-15 0,-5 0-7 16,-1 3-9-16,1-1-4 0,-2 4 2 0,-5 0-2 0,-1 3 4 15,-3 1-4-15,1 3 9 0,-3-1-2 0,1 5 12 16,1-3 2-16,3 2-5 0,-4 0 4 0,6-2-4 15,-1 3 6-15,2 0-5 0,0-2-1 0,3-1-5 16,2 0-2-16,1-1 2 0,2-2-1 0,1 0 1 0,1-2-7 16,1 0-1-16,1-2-7 0,1 0 2 0,-1-1 0 15,3-1 1-15,-3-1-3 0,2-1 5 0,2 0 3 16,0-2 2-16,0 0 9 0,1-1 3 0,-1-1-3 0,1-3 4 16,0 3-10-16,4-3-11 0,-2-3-12 0,0 1-13 15,1-2-9-15,4-2-14 0,-4 0-8 0,4-2 1 16,-2 0 5-16,0-3 13 0,1-1 8 0,0-1 8 0,-1-4 7 15,5-2 17-15,-4-1 14 0,2-3-3 0,2-2 3 16,2 0 0-16,-4 0 5 0,3-3 7 0,4 1 0 16,-4-2 1-16,2 1 2 0,0 2 3 0,-1 0 14 0,0 1 3 15,0 2 3-15,-2 0 23 0,0 3 11 0,-1 2 13 16,0 1 6-16,-1 1 13 0,-2 0-4 0,2 3 9 16,-4 1 5-16,0 1-10 0,-1 3-11 0,-3 0-13 15,2 2-8-15,-3 3-10 0,2-1 1 0,-2 2-12 16,0 1-11-16,-1 2-12 0,0-1 9 0,-2 1-8 0,0 3 1 15,-1-1-7-15,1 2-12 0,-2-1-5 0,0 0-8 16,-2 2-1-16,1-1-15 0,-1 3 1 0,0 1 3 16,1 0-2-16,-4 5 0 0,0 4 10 0,-2 3 8 15,-1 3-8-15,-2 4 11 0,-2 4 4 0,-5 2-3 0,0 1 7 16,1 2 3-16,-6-1-8 0,4 0 0 0,-2 1 7 16,1-1-2-16,3-2-2 0,-1-1-5 0,4-3 4 15,3-1-25-15,3-1-15 0,1-3-24 0,1-1-20 16,2-3-34-16,1 0-45 0,-1-4-28 0,3 2-40 15,3-2-20-15</inkml:trace>
  <inkml:trace contextRef="#ctx0" brushRef="#br0" timeOffset="27594.5755">20296 2813 401 0,'-5'2'4'0,"-3"-1"4"0,-1 1 4 0,-3 5 12 0,-2 3 15 16,-10 7 8-16,-3 2 21 0,-3 6 6 0,-5 3 9 15,-3 4 6-15,-5 4 4 0,-4 3-13 0,0 2-5 0,-1 0 8 16,-2 3-12-16,1 2-11 0,-3 2-11 16,0-3-3-16,2 2-10 0,3-3 1 0,4-3-7 0,2-2-14 15,7-1-13-15,5-9 5 0,2 0-4 0,6-4-8 16,3-1 5-16,2-5-1 0,3-1 3 0,4-4-5 15,1-1 0-15,2-2-42 0,2-3-37 0,1-4-38 0,3 1-47 16</inkml:trace>
  <inkml:trace contextRef="#ctx0" brushRef="#br0" timeOffset="28068.8913">20115 3423 1296 0,'-5'2'18'16,"4"-2"30"-16,1 0 12 0,1-1 4 0,2 1 0 16,-1 1-3-16,-1-1 4 0,1-1-5 0,1 2-19 0,-3-1-26 15,3 0-9-15,1 0-2 0,-3 0-5 0,2 0 12 16,1 0-2-16,0 0 5 0,6 0-6 0,-1 0 4 15,5-1 2-15,1 0 0 0,0-1 5 0,6 1-12 16,3-1 3-16,-1 0-1 0,-2-1 9 0,3-1-6 16,-2 1-7-16,-2 0-1 0,-1-2 1 0,-1 1 5 0,-2-3-7 15,-1 2 5-15,0 0 2 0,-3 0-5 0,-2-3 11 16,-1 3-1-16,0-2 0 0,-4 0 1 0,0-1 5 16,-3 0-7-16,-1-1-7 0,-1-2 14 0,-1-1-4 15,-2 2-2-15,-2-2-5 0,-2 3-6 0,0-1-5 0,-1 2 3 16,0 2 3-16,-5 1-15 0,2-1-6 0,-2 5-2 15,-1 1 3-15,-2 2 1 0,-1 3 0 0,-2 0-4 16,-2 3 5-16,-1 2-3 0,-1 4 4 0,-1 0 1 16,2 3-3-16,-4 2 0 0,4 0 3 0,2 2 3 15,-2-1-9-15,3 0 7 0,4 1 1 0,1-4-2 0,3 3 5 16,5-3 3-16,-2-3-1 0,5 1-3 0,1-1 9 16,6-2-2-16,-3 0 3 0,7-1-5 0,-4-2-5 15,5 0-5-15,-1-1-10 0,2-2-30 0,2 0-45 16,0-4-64-16,6 1-74 0</inkml:trace>
  <inkml:trace contextRef="#ctx0" brushRef="#br0" timeOffset="28437.1421">20698 3249 218 0,'2'2'4'0,"1"1"1"0,-1 2 13 16,-1 2 8-16,1 0 12 0,-1 4 8 0,-2 0 8 16,-1 3 8-16,1 3 2 0,-3 3 5 0,3 1-7 0,-6-1 4 15,4 2-17-15,-3 1-7 0,3 0-2 0,-2 0-7 16,2-2-4-16,0 1-3 0,-1-1-5 0,1-1-6 16,2-2-2-16,-3-1 0 0,2-2-4 0,0-1 3 15,1-3-4-15,1-2-2 0,-2 0 1 0,0-1-3 16,2-4 7-16,0-1 11 0,0 1 14 0,2-2 15 0,-2-1 29 15,0-1 30-15,2-1 30 0,-2-1 13 0,1 0 3 16,1-3-15-16,4 1-12 0,-2-4-19 0,3 2-30 16,1-2-27-16,1-3-36 0,2 1-13 0,2-5-2 15,3 2-4-15,-2-4 2 0,7 1-5 0,-1-4 6 0,1 1-7 16,2-5 3-16,1 1-4 0,1-1-4 0,-1 0 7 16,0 3-6-16,-4-2-6 0,2 4-14 0,-4 0-19 15,-2 5-26-15,-4 2-48 0,1 0-55 0,-4 3-71 16</inkml:trace>
  <inkml:trace contextRef="#ctx0" brushRef="#br0" timeOffset="28884.4399">21054 3513 304 0,'6'1'7'0,"2"-1"12"0,2-1 14 0,2 0 1 16,-2 1 5-16,1-2 2 0,1 0 1 0,0 1 13 15,1-1 0-15,-1 2 0 0,2-2-7 0,-5 1 10 16,3-1 11-16,-2 1 14 0,-2 0 18 0,0-1 5 16,-1-1 17-16,-2 3-5 0,-1-2 0 0,-1-1-14 15,0-1-10-15,1 2-12 0,-3-4-16 0,2 1-22 16,-3 1-17-16,2-1-6 0,-2-2-3 0,0-1 4 0,0-1-2 15,0 1 0-15,-2-1-3 0,-1 1 11 0,2-1-10 16,1 3 12-16,-4-1-1 0,1 0-5 0,2 4-8 16,-3 0-6-16,0 1-5 0,2 1-6 0,-1 1-3 15,-2 1-10-15,-1 2-5 0,-2-1 5 0,-3 4 3 16,-2-1 4-16,-1 2 5 0,0 2-5 0,-3-1 6 0,1 1-5 16,-5 1-1-16,4 1 0 0,-1 0 0 0,1 2-3 15,0 0-5-15,-1 0 5 0,1 1-2 0,0 0 2 16,2 0 2-16,1 1-2 0,3-2 0 0,0 1-2 15,3 1 7-15,3-4 2 0,0 3-2 0,4-3 1 0,1 1 1 16,0-2 2-16,3 1 1 0,0 1-6 0,1-4-5 16,2 3-18-16,1-3-10 0,2-2-25 0,-3 1-29 15,2-2-35-15,1-1-47 0,-1-2-59 0</inkml:trace>
  <inkml:trace contextRef="#ctx0" brushRef="#br0" timeOffset="29452.8239">21470 3454 228 0,'-7'8'12'0,"-1"3"8"0,0 0 10 0,-3 4 17 15,0-1 20-15,0 3 13 0,-1-1 9 0,0 1-3 16,0 2-7-16,-1 1-6 0,1-1-7 0,1-2-18 0,-2 2-15 16,0-1-17-16,2-2-11 0,0 0 7 0,0-2-7 15,3-2 2-15,-2 0 0 0,5-2-3 0,-2-2-6 16,2-3 0-16,0 1 6 0,2 1-4 0,2-5 2 16,-3 2-5-16,4-3 0 0,0 2 8 0,0-3 2 15,-2 0 7-15,4 0 9 0,-2-3 8 0,0 6 9 0,4-6 2 16,-3 0-3-16,1 1-4 0,3-2 0 0,-1-1-1 15,3-3-12-15,0-1-10 0,3-1-5 0,0-1-1 16,4-1-3-16,-2-3 5 0,1 1-7 0,5-3 4 16,-1-1-6-16,0-1 5 0,4-1-4 0,-1 1 0 15,3 0 0-15,0-1-7 0,1 2 10 0,-1 0-6 0,2-1-2 16,-2 4 1-16,1 2-2 0,-1 0-2 0,-2 2 18 16,0 2 11-16,-3 0 5 0,-2 1 15 0,-2 3 14 15,-1 1 5-15,-3-1 7 0,-1 2 2 0,-3 0-11 16,-1 1-9-16,-1 2-3 0,-1-2-16 0,-2 2-9 15,4 0-7-15,-5 0-10 0,1 2-3 0,2-1-2 0,-3 2-5 16,4 1-4-16,-3-2-2 0,1 5 4 0,-1 1-1 16,1 1 3-16,0 2 0 0,-1 0-1 0,-1 1 5 15,0 3 0-15,0-1 3 0,0 1-3 0,0 2-4 16,-3-3 7-16,1 1 2 0,-1-1 3 0,0 2-1 0,-2 0-1 16,1-2 2-16,-2 2 1 0,-3 0 0 0,1 0 0 15,-2-1 0-15,0 2 0 0,-3-2-2 0,1 2-23 16,-1-1-24-16,-1 0-39 0,1-2-43 0,-2 2-64 15</inkml:trace>
  <inkml:trace contextRef="#ctx0" brushRef="#br0" timeOffset="29797.0571">20349 3920 834 0,'17'-8'16'16,"-1"1"16"-16,1-1 0 0,2 2 5 0,-3 0 5 0,0 1-2 15,-2 3-5-15,-1 2-3 0,0 2-16 0,-4 1-17 16,2 1 0-16,-3 1-6 0,-2 5-6 0,-1 2 2 15,-2 2 20-15,2 4 10 0,-5 3 3 0,0 3 12 16,-3 2-3-16,0 4 5 0,0 2-1 0,-4 3 0 16,2 2-12-16,-1 3-6 0,-2-3-4 0,5 2-14 0,-2-2 4 15,4 1-5-15,1-4 6 0,1 3 0 0,3-7 1 16,0 1-8-16,4-3 7 0,-2-3 2 0,2-2-2 16,0-1-11-16,1-3-27 0,0-6-43 0,0-1-59 15</inkml:trace>
  <inkml:trace contextRef="#ctx0" brushRef="#br0" timeOffset="35043.5863">14047 6803 1952 0,'-4'0'18'16,"3"0"26"-16,1 0 29 0,0-1 13 0,0 1 13 15,0 1 2-15,0-1-5 0,1 0 4 0,-1 0-16 16,4 0-20-16,-4 0-20 0,3 3-7 0,-2-3-12 15,1 1 1-15,0 0 8 0,1-1-1 0,0 0-2 0,-1 0-8 16,-1 0-7-16,-1 0-8 0,4 0-1 0,-3 0-7 16,2 0-3-16,2 0-6 0,1 0 5 0,4 2 7 15,5-1 0-15,5-1 3 0,8 0 3 0,10 1 9 0,3 0-3 16,11-1-21-16,2 0-27 0,6-1-46 0,3 1-54 16,5-1-58-16,-3 0-71 0,1 1-77 0</inkml:trace>
  <inkml:trace contextRef="#ctx0" brushRef="#br0" timeOffset="35502.8947">15730 6871 1678 0,'-3'3'15'0,"1"-3"12"0,6-3 11 0,-3 3 16 15,3 0 3-15,-4 0 1 0,3-1-7 0,1 2-3 16,-1-2-19-16,4 0-9 0,-3 0-11 0,5 1-15 15,3-2 0-15,6 2 1 0,2 0 8 0,8-2 4 0,6 2 5 16,2 0-6-16,8 0 8 0,1 2 0 0,5 0-3 16,-1 1-11-16,3 0-31 0,0-2-49 0,2 1-64 15,-3-1-71-15</inkml:trace>
  <inkml:trace contextRef="#ctx0" brushRef="#br0" timeOffset="36279.4174">18613 6861 1411 0,'-3'0'10'0,"2"3"10"0,1-6 23 0,4 3 7 16,-4 0 2-16,4 0 0 0,-3 3-1 0,2-3 1 15,2 0-6-15,1 0-4 0,2 0-16 0,3 2 12 0,7-2 7 16,4 0 8-16,8 3 2 0,4-1 6 0,8-2-2 15,8 4-11-15,9-1-6 0,1 0-22 0,5 3-5 16,3-3-8-16,6 5 5 0,0-2-5 0,3 0-4 0,0 2 5 16,3-2 2-16,-1 2 4 0,5-1-5 0,0 0-2 15,-7 0-4-15,1 2-5 0,-4-1 8 0,0-3 0 16,-4 2 0-16,-2 0 5 0,-1-1 1 0,-2-2 1 16,0-1 2-16,3 2 0 0,-3-3-8 0,-2 0-1 15,-2-2-3-15,-3 0-6 0,-1 3 1 0,-5-2 5 0,-2-2-7 16,-5-2 2-16,-6 3 4 0,-4 0 1 0,-2 0 1 15,-6 0 1-15,-5-1-1 0,-1-1 13 0,-10 0 15 16,0 0 8-16,-5 2 11 0,-3-2 2 0,0-1 2 0,-3 3-1 16,0 0-4-16,-3 3-16 0,3-3-12 0,-1 0-11 15,-1-3-28-15,0 3-31 0,2 0-33 0,-3 0-49 16,3 0-54-16,0 0-56 0,-1 3-49 0,-2 1-57 0</inkml:trace>
  <inkml:trace contextRef="#ctx0" brushRef="#br0" timeOffset="40900.5284">28301 5770 774 0,'0'0'20'16,"0"0"15"-16,0 0 25 0,0 0 20 0,0 0 15 0,0 0 21 15,0 0 13-15,0 0 10 0,0 0-9 0,0 0-5 16,0 0-6-16,0 0-9 0,0 0-7 0,0 0-13 16,0 0-10-16,0 0-9 0,0 0-4 0,0 0-16 15,0 0-18-15,0 0-12 0,0 0-28 16,0 0-17-16,0 0 7 16,4 24 3-1,-25 107 22 1,17-112-13-16,1-2 5 15,-1 3-1-15,2-3-3 0,2-1-4 0,0-1 3 0,0-3 3 16,2 0-3-16,2-2 3 0,-1-1-1 0,1-2-4 16,0-1 7-16,1-1-4 0,2-1 4 0,-1-2-1 15,3 1 2-15,2 0-2 0,3-1 4 0,-1-2 4 0,6 0 3 16,2-2 4-16,4-1-4 0,2-1 2 0,6-4 3 16,0 3 7-16,2-5-2 0,4 1 3 0,1-4-5 15,1-1 2-15,3 0 3 0,1-1 0 0,2 0 1 0,2-2 0 16,5-2-2-16,0-1-4 0,-1 1-5 0,4-2-1 15,-3 2-3-15,0 1-1 0,-4 0-5 0,-2 1-10 16,-4 4-2-16,-4-2 0 0,-7 5 9 0,-3 1-1 16,-6 2-1-16,-6 0 1 0,-2 2 4 0,-8 2 3 0,0-2-3 15,-3 5-19-15,-4-1-32 0,-1 1-45 0,0 0-45 0,-1 0-59 16,-3 1-69-16,3-1-74 0</inkml:trace>
  <inkml:trace contextRef="#ctx0" brushRef="#br0" timeOffset="43588.3378">6449 8018 804 0,'0'0'16'0,"0"0"12"0,1 0 14 16,-1-3 8-16,0 6-2 0,3-6 12 0,-1 6-4 16,-2-3 10-16,1 0-20 0,1 0-12 0,-2-3-16 0,0 3-4 15,2 0 0-15,-2 0-11 0,1 0 1 0,1 0-12 16,-2 3 0-16,0-3 3 0,0 2-4 0,0-2 0 0,1 0-2 16,-1 2 6-16,2-1-3 0,1-1 2 0,0 0 6 15,1 3-1-15,3-3 8 0,-2 2-3 0,3-2 8 16,0 0-3-16,1 3 13 0,1-2 2 0,3-1 1 0,1 0 1 15,0 0-2-15,2 0 0 0,0 3-7 0,2-3-4 16,3 0-5-16,-3 0 2 0,4 0-5 0,-1 2 0 16,0-2 3-16,3 0-7 0,0 0 4 0,1 0-1 0,-1 0-2 15,0 0-4-15,4 2 2 0,-3-2-1 0,2 1-2 16,0-1 3-16,0-1-2 0,-1-1-2 0,-1 2 1 16,1 0-2-16,0 0 0 0,0-2-1 0,0 2-3 0,0-3 5 15,-1 3-4-15,1 0 5 0,0-1-2 0,-1-2 5 16,2 3-3-16,-1-2 1 0,1 2 6 0,0 0-3 0,-1-3 7 15,-1 3 1-15,3 0 5 0,-1 0-9 0,0 0 4 16,0 0-3-16,0 0-5 0,1 0 4 0,0 0-2 16,0 0-1-16,0 0 0 0,1 0 8 0,1-1-10 0,0 1 6 15,0-2-5-15,-2 2-3 0,2 0 6 0,-3-2-10 16,1 2 2-16,-1-3-4 0,-2 3 4 0,0 0-3 0,-2 0 0 16,-1-1 4-16,2 0-5 0,-2-1 7 15,-1 2-10-15,-1-2 10 0,-1 2 3 0,-2 0 1 0,0-2 8 16,3 1-7-16,-3 1-1 0,1-3 4 0,0 3 4 15,3 0-9-15,-3-1 1 0,2-2 4 0,3 2-6 0,-3-1 3 16,5 0 1-16,-1-1-5 0,1 2 3 0,-2 0 0 16,3-2-3-16,1 2-3 0,0-2 4 0,0 3-5 15,-1-2-1-15,1 1 6 0,-2-1-1 0,2 2-1 0,-1-3 4 16,-3 3-2-16,4 0-1 0,-2-4 4 0,2 4-6 16,-2-2-2-16,0-1-1 0,0 2 0 0,-3-1 0 0,1 2-2 15,-2-2 4-15,-2 2-6 0,0 0 8 0,-3 0-6 16,-1-3-11-16,-2 3-21 0,0 0-20 0,-4 0-15 15,1 0-30-15,-4 3-25 0,5-3-28 0</inkml:trace>
  <inkml:trace contextRef="#ctx0" brushRef="#br0" timeOffset="45162.4028">12945 6995 1306 0,'-1'0'18'16,"1"0"18"-16,0-2 17 0,1 1 11 0,-1-1 16 0,0 2-2 0,3 1 1 15,-3-1 3-15,2 0-20 0,-2 1-18 16,1 0-14-16,1-1-10 0,-2 2-16 0,1-2 4 0,-1 0-5 16,0 0-7-16,2 0 4 0,0 1-2 0,-2 0 1 15,0 1-7-15,0-2-5 0,0 0 2 0,0 3-1 16,0 1 9-16,0 1-3 0,0 3 6 0,0 1-2 16,1 3 3-16,1 2 6 0,-2 2-2 0,0 0 4 0,0 1-6 15,1-2-3-15,-1-1 0 0,4 1 0 0,-4-3 6 16,1-1-3-16,1-3-1 0,1 3 0 0,-1-5 0 15,-1 2 5-15,4-1-3 0,-4-2-4 0,2 0-9 16,-1-1 12-16,1 1-7 0,-1-2 0 0,-1 1 8 0,3-2-8 16,-3 1 1-16,3-3 6 0,-1 3 5 0,-2-2-11 15,-1 0 8-15,5 0 0 0,-4-1-4 0,-1 0 8 16,2-1-5-16,-2 0 4 0,1 1 3 0,1-2 17 0,0 0 7 16,-2 2 4-16,3-5 5 0,0 4 1 0,2-5 6 15,6 1-9-15,-3-2-6 0,6-3-18 0,3-2-5 0,5-2-6 16,1-1-10-16,0-2-4 0,4 0-2 0,-2 2 1 15,4 0-1-15,-4-1 9 0,1 2-4 0,-1-1 3 16,0 6 6-16,0-1-2 0,-3 0 2 0,1 1 0 0,-1 1 5 16,-5 1-8-16,1 2 1 0,-4-1-3 0,-3 0-2 15,-5 1 4-15,2 5-4 0,-5-1-18 0,-1-2-21 16,-2 3-9-16,0 0-31 0,-4 0-33 0,4 0-37 0,-1 0-40 16,1 0-48-16</inkml:trace>
  <inkml:trace contextRef="#ctx0" brushRef="#br0" timeOffset="52494.3298">4577 10128 1057 0,'-3'-6'14'0,"1"1"17"0,0-3 21 15,0 0 22-15,-1 4 1 0,3-1-2 0,-2-1 1 16,2 1 0-16,-2-1-9 0,1 0 8 0,1 1 1 16,-2-1-13-16,1 0 16 0,-1 1 16 0,0 1 8 0,2 0 9 15,-1 0 7-15,1 0-21 0,-2 4-14 0,2-3-3 16,0 1-13-16,0 0-12 0,-1 2-2 0,-1-1-4 15,2 1-7-15,0-1-4 0,0 0-3 0,-2-1-2 16,1 2-1-16,1 0 4 0,0 0-8 0,0 0-3 0,0 2-3 16,0-1-3-16,-2 0-3 0,2-1-5 0,0 1-4 15,0 1-12-15,0-2 3 0,0 2-10 0,0 1-2 0,-2-3-13 16,2 3-32-16,0-1-20 0,2 1-25 0,-2 0-6 16,0 2-3-16,0 1 7 0,0 3 0 0,2 1 14 15,-1 0 33-15,1 4 21 0,1 0 19 0,0-2 11 0,1 1 1 16,0-4 0-16,1-1 2 0,1 0-2 0,1-1 0 15,-3-1-1-15,3-3 9 0,-1 2 19 0,2-3 19 16,3-1 12-16,0-1 2 0,5-3 8 0,3-2 2 0,0-5 2 16,6-1 2-16,2-4-20 0,3-2-13 0,5-3-5 15,3-1-8-15,-2-1 4 0,5 0-4 0,0-2 1 16,2-1-4-16,0 0 4 0,0-2-15 0,2 2-2 0,-2-2 2 16,3 1-8-16,-5 0-5 0,3 1 1 0,-5 2-4 15,-2-2 1-15,-1 5 2 0,-4 4-5 0,-5 2 0 16,-2 1 3-16,-6 1 4 0,-5 5-1 0,-1 2-9 0,-5 2-17 15,-2 1-13-15,-4-1-41 0,-2 3-57 0,1 3-28 16,-2 2-12-16,-1 0-13 0,1 2 1 0,-3 5-7 16,1 3-16-16,-3 4 11 0,-2 7 23 0</inkml:trace>
  <inkml:trace contextRef="#ctx0" brushRef="#br0" timeOffset="53059.7125">4639 11849 1047 0,'3'-23'32'0,"-3"2"17"0,3 1 16 16,0 2 18-16,-1 1 6 0,1 1 16 0,-1 1 7 16,-2 1 9-16,3 2-12 0,0-1-2 0,1 1-3 15,0 2-2-15,-1-1 9 0,-2-1-9 0,3 5-2 0,-1 0-3 16,0 3-13-16,-3 0-12 0,2 3-11 0,-2 0-15 16,0 2-19-16,0 0-14 0,0 1-6 0,0 1-11 15,-2 0-8-15,2-2-7 0,0 3 0 0,0 0-5 0,0 5 10 16,2-1 4-16,-1 5 3 0,1 2 4 0,1 2 6 15,-2 1-2-15,4 2 0 0,-3 1 7 0,1 0-10 16,2-2 2-16,-2-1 2 0,2-1-5 0,1-4-6 0,0-1 3 16,-1-3-1-16,0-2-2 0,0-3 5 0,1 0 4 15,-2-4-2-15,3-3 11 0,1 2 6 0,1-3 10 16,4-3 2-16,0-3 1 0,5 0 0 0,0-4-1 0,6 2 1 16,-2-5-5-16,3 3-8 0,-3-2-3 0,2 0-3 15,0 2-2-15,-2-1 4 0,0 3-7 0,-2-2-4 16,2-1 3-16,0 2 3 0,1-3-4 0,2 1 2 0,2-4-4 15,0 2-1-15,0 0 1 0,3 0 3 0,-2 0-5 16,-1 1-1-16,-3 2 0 0,0 2 0 0,-2 1 2 16,-4 2-4-16,-2 1 4 0,-3 3-1 0,0 1-1 0,-5 1 0 15,0-1 0-15,-1 2-3 0,0 0 2 0,-1 2-10 16,-1 0-8-16,0 0-15 0,-1 0-12 0,1 0-17 16,-2 0-16-16,0 1-22 0,2 0-27 0,-5 1-27 15,2-1-26-15,1 2-40 0,-3-3-27 0,2 5-40 0</inkml:trace>
  <inkml:trace contextRef="#ctx0" brushRef="#br0" timeOffset="54720.8309">4661 13225 1037 0,'0'-3'19'0,"1"-2"32"0,1 1 29 0,1-1 16 15,-3 2 13-15,0 3 11 0,0-1 10 0,2-2 8 0,-2 3-14 16,0 0-27-16,1 2-35 0,-1-1-9 0,0 0-17 16,0-1-15-16,0 3-9 0,-1-3-9 0,1 3-9 15,0-2-5-15,0 0 2 0,0 3-10 0,0 1 6 0,0 1 6 16,0 0-3-16,0 7 2 0,3-1 5 0,-2 4-2 16,-1 0 7-16,2 1-4 0,1 0 1 0,-1-1-2 15,1-2 2-15,0 1-2 0,2-3-1 0,-2-2 1 0,2-1 0 16,1-2 8-16,-1-1 0 0,0-1 2 0,2-1 6 15,0-3 9-15,1-1 9 0,1 0 13 0,4-3 2 16,0 0-2-16,4-4 4 0,2-3-3 0,3-1-4 0,5-4-9 16,3-2-11-16,6-3-3 0,1-1-13 0,5-1 8 15,1-2-8-15,3 0-2 0,0-1-2 0,3-1-1 0,-3 2-1 16,1-1-10-16,-3 1 11 0,2-2-10 0,-3 1 0 16,-2 4 6-16,0-1 0 0,-6 2 1 0,-2 2 1 15,-5 2 1-15,1 3 1 0,-7 2-2 0,-3 2 0 0,-5 4-9 16,-4-2-6-16,-1 5-9 0,-4-1-15 0,-1 3-27 15,-2 0-33-15,-2 0-36 0,0 0-46 0,0 0-43 16,0 2-50-16</inkml:trace>
  <inkml:trace contextRef="#ctx0" brushRef="#br0" timeOffset="55963.6644">6490 10972 1401 0,'-2'3'8'16,"-3"-2"-4"-16,5-5 1 0,2 4-1 0,1 0-3 16,-1-1-1-16,1-2 0 0,2 0-1 0,3 1-8 15,4-4 7-15,4 1 0 0,6-1-1 0,5-4 3 0,4 0 2 16,6 1 0-16,4 0 4 0,8-2-3 0,1-1-5 15,6 4 1-15,-1-4-6 0,6 2 3 0,0-1-4 0,5 0 1 16,-3-1 1-16,-1 1 6 0,1-1 0 0,-1 2 3 16,-2-2 10-16,0 0-3 0,-3 3-1 0,-5-2 3 15,4 2-13-15,-6-3 7 0,-4 3-4 0,0 0 0 0,-7 0-8 16,-2-1 0-16,-5 1 1 0,-4 3-4 0,-1-1 10 16,-5 1-12-16,-2 1 6 0,-4 0-4 0,0 3-4 15,-3-1 4-15,1 3-1 0,-3 0 2 0,-1 0-3 0,-1 3 3 16,-1-1-7-16,0 5 5 0,0-2 6 0,-2 6-2 15,0 0 0-15,0 5-1 0,1 3 7 0,-2 4 2 16,2 4 12-16,0 6 1 0,-2 2 11 0,-1 9-1 0,3 2 7 16,-2 4 6-16,2 5 2 0,-2 4-2 0,0 3 4 15,0 1-1-15,-2 6 0 0,2 0 3 0,-1 4-2 16,-2 2-6-16,-2 0-9 0,1-3-1 0,1 3-9 0,1-4-3 16,-3 1-9-16,3-2-3 0,0-1 3 0,4-2 8 15,-2 0-2-15,2-1-5 0,0 0 0 0,1-3 1 16,0-3-2-16,1 0 2 0,0-4-4 0,0-3-7 0,3-3 0 15,-4-3 8-15,0-4 1 0,1-2 0 0,-1-4-4 16,-3-1 4-16,1-5 2 0,1-2-3 0,-1-1 5 16,-2-5-4-16,0-3-1 0,1-1 2 0,1-5 2 0,-1 1-7 15,-1-5 1-15,-1 0 2 0,-1-3-4 0,1 0 3 16,-1-4 2-16,-1 1 1 0,-1-2 6 0,2-2-2 16,-2 1 3-16,-2-1-2 0,1-1 18 0,1 1 2 0,0-1 11 15,0 0-1-15,-2-1-4 0,2 2 0 0,-2-1 0 16,1 0-2-16,-2-2-11 0,-3 3-10 0,1 0-14 15,-1-3-1-15,-3 2-2 0,3-2 0 0,-6 2-1 16,2 1 4-16,-4-2-8 0,1 0 3 0,-2 0 1 0,-3 1 3 16,-1 1-1-16,0 0 2 0,-3 0-1 0,0-2-1 15,-2 4 5-15,2-2-2 0,-5 2 5 0,2-1-5 0,0 2 4 16,-4-1 0-16,2 2-3 0,1-1 2 0,0 0-1 16,-1-1 4-16,2 2-7 0,3-3 6 0,0 3-11 15,3-1-5-15,3 0-5 0,0-1-16 0,0 2-17 16,4-1-17-16,-2 1-9 0,4 0-27 0,-3-2-14 0,1 2-32 15,4-1-18-15,-2 1-29 0,1-3-41 0</inkml:trace>
  <inkml:trace contextRef="#ctx0" brushRef="#br0" timeOffset="58479.3595">6326 10368 1007 0,'-13'-6'19'0,"1"-1"26"0,2-1 12 15,2-1 14-15,-4-1 10 0,0 1 10 0,1 1 1 16,0 1 7-16,0-3-25 0,-2 3-22 0,-1-2-13 15,1-1-10-15,-4 3-6 0,1-1 0 0,-3-1 11 0,-1 2 2 16,-1-3 11-16,-4 4 13 0,1-2 10 0,0 1 1 16,-2-2-6-16,0 2-6 0,-1 0-14 0,-3 0-3 0,0-1-3 15,0 2-21-15,-3-1-4 0,-1 1-11 0,0 1 6 16,1-2-6-16,-2 1 3 0,2 1 1 0,-4-3-3 16,1 5 0-16,-2-2 2 0,0-1 9 0,-1 3-5 15,-4-4 4-15,-1 4 1 0,-2-2-8 0,-2 4 8 0,-2-3 8 16,-1 0-9-16,-3 1 1 0,1 1 2 0,-2-1-5 15,-1 2-5-15,1-2 6 0,-1 3-6 0,0-1-2 16,0 0 5-16,0 1 0 0,0 0-1 0,2 0 7 16,-4 0 3-16,-1 2-7 0,1-2-5 0,1 3-4 0,-3-2-4 15,3 2-4-15,-1 1-3 0,-1 1-7 0,4-1 5 16,1 0 7-16,2 1 0 0,0 2 4 0,2 1 5 16,0 0-3-16,0 0 6 0,0 2 1 0,0 1-4 0,1 0-10 15,0 1 4-15,-2 3-6 0,1-1-1 0,2 1 1 16,1-1-8-16,4 2 0 0,2-1-2 0,2 0 4 15,4 0 0-15,0-1 3 0,7 2-7 0,-2 0 6 0,3 1 9 16,2 1-2-16,2 2 6 0,1 1 1 0,-1 1 3 16,2 1 2-16,0 2 7 0,2 0-4 0,2 2-2 0,0 0 0 15,-1-1 1-15,4 0-7 0,3-1-1 0,-3-1-2 16,7 1-4-16,-1-4 3 0,1 3-4 0,4-4-2 16,-1-1-3-16,3 1 6 0,-1-2-2 0,4 0 3 0,-2 0-5 0,3-1-2 15,-1 0 3-15,-1-1 2 0,4 1-5 16,-2-1-1-16,1-2-5 0,1 1-3 0,0 2 5 15,0-4 2-15,3 2-3 0,0-1 5 0,1 0-2 16,1-2-2-16,1 3 5 0,0-1-5 0,3 1 5 0,0-2-4 16,5 0 2-16,-3 2-3 0,3-1 9 0,2-2 1 15,2 1 4-15,3-1 4 0,0 0 3 0,3-3 0 0,4 1 0 16,2 0 2-16,6-2 2 0,3-2-5 0,1 1 2 16,5-2 1-16,2 2-7 0,5-3 0 0,0 2-1 15,2-3-3-15,-1 1-9 0,1 0 4 0,1-3-5 0,0-1 2 16,0 0 5-16,-2-1-1 0,4-3 5 0,-2 0 2 15,2-2 2-15,-1 0 3 0,3-2-7 0,-1 2-1 16,1-5-3-16,1 3-6 0,-3-2-5 0,-1-2 2 0,3-2 2 16,-1 0-4-16,0 0 11 0,2-1 2 0,3 1 2 15,1-1 8-15,3-2 0 0,-1 0 2 0,3 1 0 16,-3-1 2-16,-1-3-9 0,-3 2-2 0,-2-2 1 0,-5 0 2 16,-3 1 0-16,-4-3-4 0,-3 0 2 0,-1 0-5 15,-3-2 3-15,-2 3-3 0,-4-4-4 0,-1 0-5 16,1 0 0-16,-6-2 4 0,0 0-5 0,-1 1 1 0,-5-2 2 15,1-1 3-15,-1 0 4 0,-4 2-1 0,0-1-2 16,-1 2 1-16,-4 2-1 0,-3 1 5 0,-3 1 1 16,-4 1 1-16,-2 3 1 0,-6 0 0 0,-2 2 1 0,-4-2 6 15,-3-1 4-15,-3-1-3 0,-3 2 2 0,-5-3-4 16,-6-1-8-16,-5 0 4 0,-4-1-1 0,-4 1-9 0,-10 0-4 16,-3 2-8-16,-8 1-7 0,-7 0 8 0,-5 2 9 15,-8 0-2-15,-8 5-2 0,-10 3 5 0,-8 1-9 16,-11 5 2-16,-5 3 8 0,-6 6-6 0,-8 4-18 15,-3 5-15-15,0 3-24 0,2 4-36 0,3 4-17 0,1 1-32 16,7 2-60-16,3 4-46 0</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0:58:14.598"/>
    </inkml:context>
    <inkml:brush xml:id="br0">
      <inkml:brushProperty name="width" value="0.05292" units="cm"/>
      <inkml:brushProperty name="height" value="0.05292" units="cm"/>
      <inkml:brushProperty name="color" value="#FF0000"/>
    </inkml:brush>
  </inkml:definitions>
  <inkml:trace contextRef="#ctx0" brushRef="#br0">11813 5473 976 0,'4'-3'-4'0,"-4"-1"1"0,3-1-1 0,0 0 12 16,1 2 8-16,-2-1 4 0,1 1-5 0,0 0 4 15,1 1 3-15,-4-1 3 0,3 3 2 0,-3 0-14 16,0 0-12-16,0 0-3 0,0 3 4 0,0-3-13 16,-2 0-3-16,2 3-5 0,-1-1 0 0,1 2-2 0,1-1 8 15,-1 2 4-15,2 0-5 0,-2 4 17 0,1-2 2 16,-1 6-3-16,4-3 3 0,-3 2 7 0,1-1-8 16,1 2-3-16,0 2 3 0,0-1 1 0,-1-2-2 0,1 0 2 15,-2 0 4-15,3 1-8 0,-1-2 3 0,-2-1-3 16,3-1 8-16,-1-1-10 0,-1 1 3 0,2-1 2 15,-1-4-5-15,0 4 1 0,0-3 6 0,2 0 9 16,0-1 2-16,0-1 4 0,1 1 16 0,-1-1 10 0,1-1 3 16,1 1 26-16,1-3 6 0,1 0 5 0,0-2 5 15,3 1 6-15,3-1-14 0,3-2-10 0,2-2-3 16,4-1-20-16,1-1-8 0,3-1-8 0,2-1-11 0,4-1-5 16,1 0-1-16,-1-1-3 0,3-1-4 0,-1-3 2 15,3 2-1-15,3-2 0 0,-1-1-10 0,5 0 3 16,-2-1-4-16,5-1 0 0,3-1 8 0,-1 4-8 0,2-3-1 15,1 1 0-15,0 1 3 0,-7 0-3 0,2 0 6 16,-6 3-2-16,-1-1 0 0,-3 4 1 0,-6-1-8 16,-2 0 4-16,-1 1-2 0,-1 2-4 0,-4 0 1 0,-1 1 3 15,-3 1-4-15,-1 1 7 0,-6 2 1 0,2 1-3 16,-6 1 0-16,0 0-10 0,-2 0-18 0,-4 2-17 0,-1 0-36 16,-3-1-27-16,0 1-45 0,0-2-37 0,-3 2-36 15</inkml:trace>
  <inkml:trace contextRef="#ctx0" brushRef="#br0" timeOffset="4288.8865">3714 8086 1089 0,'-1'0'10'0,"1"-2"21"0,0 2 5 15,0 0 10-15,0-1 7 0,1 1 8 0,1 0 4 16,-2 0 6-16,0 0-1 0,1 0-15 0,-1-2 0 0,3 2 1 16,-3 0-2-16,0 0-1 0,2-3-5 0,-2 3 0 15,1 0-5-15,1 0-1 0,-2 0 3 0,0 0-2 0,2 0 2 16,-1 0-1-16,-1 0 8 0,2 0-5 0,-2 0-2 16,1 0-5-16,-1 0-3 0,0 0-3 0,2 0-8 15,-2 0-6-15,0 0-4 0,0 0 0 0,-2 0-6 0,2 0 2 16,0 0-6-16,0 3-9 0,0-3-3 0,0 0-3 15,0 0 1-15,2 0-5 0,-2 1 1 0,0 0 2 16,3 0 1-16,-1-1 1 0,3 2 2 0,2 0 3 0,3 0-1 16,-1 1-1-16,5-1-3 0,2 1-1 0,3 2 1 15,1-2 3-15,3 1 9 0,-1-2-4 0,2 0 3 16,-2 1 4-16,3-1 11 0,1-1-3 0,-1 1-2 0,2 0-1 16,-1-2-9-16,3 2 7 0,-2-1 2 0,2 0-5 15,1 1-4-15,-2-1-2 0,2 0 7 0,0 2-10 16,-1-2 5-16,-1 2 3 0,0-1-11 0,1 0 5 0,1-1-4 15,0 3 1-15,0-3-4 0,0 3 6 0,2-1-5 16,-2-1-13-16,4 1 0 0,-2 0 9 0,3-2 6 16,1 2-5-16,2-1 9 0,-2-2 3 0,4 3-3 0,1-1 16 15,-2-2-2-15,3 2-4 0,2-1-4 0,-3-1 6 16,3 0-9-16,-3 0-3 0,2 3 3 0,0-3-8 16,-2 1 2-16,0-1-8 0,0 0 8 0,-3 3-4 0,0-3-2 15,1 1-3-15,-1-1 4 0,-1 0 3 0,1 0 3 16,-2 0 3-16,2 0-1 0,0-1 2 0,-3-2 5 15,4 3 0-15,-1-1 2 0,2-2-2 0,1 2-3 0,0-1 0 16,0 0-4-16,-1-1-1 0,2 1-3 0,-2-1 6 16,-1 2-7-16,0-2-4 0,-1 2 3 0,-1-2-2 15,-4 2-5-15,0-2 1 0,-1 3 6 0,-3 0-8 0,1 0 8 16,-2 0-4-16,-1 0 7 0,0 0 0 0,-1 0 6 16,0 3 2-16,-1-2-1 0,-3 1 6 0,2 0-7 15,-2 1 3-15,3-2-2 0,-4 2 3 0,-1-1 1 0,1-2-8 16,-2 3-3-16,-2-3 4 0,-2 3 3 0,0-2 1 15,-2 0-5-15,-2 2-3 0,0-3 3 0,-4 1 1 16,-1-1-2-16,0 3-2 0,-1-2 1 0,-2-1 1 16,-3 0 1-16,0 2 3 0,0-2-4 0,0 0 8 0,-2 0-3 15,1 0-1-15,1 2-2 0,-2-2 2 0,2 0-1 16,0 0 5-16,0 0-7 0,-2 0-6 0,2 2 6 16,-1-2-1-16,1 0 1 0,0 1-2 0,-2-1 1 0,2 0-6 15,0 0 7-15,0 0 4 0,-1 0-8 0,2 0-1 16,-1 0-8-16,2 0-26 0,-2-1-30 0,-2 1-32 15,2 0-40-15,0-2-56 0,0 2-57 0</inkml:trace>
  <inkml:trace contextRef="#ctx0" brushRef="#br0" timeOffset="5774.8814">10879 7711 1625 0,'0'0'28'0,"0"-3"18"0,0 1 15 0,5-1 25 15,-4-1 5-15,1 3 8 0,-1-3-1 0,4 0 2 0,-1-1-19 16,2-3-15-16,-1 1-4 0,5-3-19 0,-1 1 1 16,2-2-8-16,-1-1 2 0,3 2-2 0,3-1-8 15,-2 0-2-15,2 2-9 0,-2 0-9 0,4 1 0 0,-2 2-4 16,1 0-4-16,-1 1 0 0,3 1-1 0,-2 2-1 15,4 2-2-15,-2 0-4 0,4 2 0 0,0 1-3 16,0 3 4-16,2 1-2 0,1 3 0 0,-4 2-5 0,3 4 0 16,-1 3 4-16,-2-1-4 0,-4 7 2 0,-1-1 0 15,-4 2 2-15,1-1 0 0,-6 3 6 0,0-1-1 0,-1-2-1 16,-4-1 1-16,2 0-5 0,-3-2 1 0,-2-5-4 16,0 0 5-16,-2-3-2 0,1-4 2 0,-3-2 2 0,4-3 1 15,-3-1 5-15,2-1 5 0,-2-3 9 0,3 0-5 16,0 0 6-16,-2 0 3 0,1-3 6 0,1 3 8 15,0-3 0-15,-2 1-3 0,-1-1-10 0,0-1 2 16,-4-2-6-16,1-1-5 0,-5 0-1 0,1-2-12 0,-1-1-2 16,-1 0 2-16,-1-1 6 0,2-1 2 0,0 1 6 15,1-3 0-15,0-1-4 0,2 2 1 0,1-3 7 16,2-1-3-16,2 0-6 0,0 0 4 0,3 1-9 0,0-1 5 16,0-3-4-16,1 2 1 0,3-2-17 0,0 3-17 15,0-3-18-15,2 3-46 0,1 0-39 0,2-1-44 16,-1 1-53-16,1 2-55 0,4 2-49 0</inkml:trace>
  <inkml:trace contextRef="#ctx0" brushRef="#br0" timeOffset="6319.2507">11930 7618 1109 0,'-5'-4'29'0,"-1"-2"37"0,0 0 8 0,3 0 25 15,-5 0 21-15,3 1 5 0,-1 2 6 0,1-1 2 16,-1 2-32-16,3-1-38 0,-2 3-7 0,2 0-24 16,1 0-32-16,-1 2-5 0,0 0-2 0,-2 2-7 0,-3 2 4 15,2 3 0-15,-5 2 0 0,0 1-4 0,-2 2 11 16,0 4-1-16,-1 1-6 0,1 0 1 0,-1 0-1 0,5 1-4 15,-4 1 0-15,5-1 7 0,2-1-5 0,-1 0 2 16,3 1 2-16,-1-3 2 0,4 0 1 0,2-2 3 0,-1-1 0 16,5-1-3-16,-1-2 4 0,3-1 4 0,-1 0-2 15,2-4 2-15,1 3-2 0,3-4 5 0,-3-2-2 16,7 2 1-16,-3-2 0 0,2-3-11 0,3 0 2 16,1-3-9-16,1 1-4 0,0-4-7 0,1 1 0 0,0-1-4 15,-3-2 6-15,2 0 3 0,-5-3 4 0,-2 2 8 16,-1-3 7-16,-3 2 6 0,-1-5 2 0,-3 4 0 15,-4-1 0-15,2-3 0 0,-3 0-2 0,2-1 2 0,0 0 2 16,-2-1-4-16,0 1 12 0,0-1 4 0,-2 0 32 16,2 2 23-16,-2 3 9 0,2 1 9 0,-1 1 12 15,-1 2 12-15,1 3-1 0,-1 1 6 0,0 2-30 16,2 0-18-16,-1 2-14 0,-1-1-13 0,1 2-21 0,1 1-11 16,0-2-14-16,0 2-18 0,0-2-3 0,0 4-9 15,0-4 1-15,0 5 5 0,-2 1 0 0,-1 0 5 16,-3 5-1-16,1 2 6 0,-1 0-19 0,1 4-10 0,-3 1-11 15,0 2-26-15,2-1-22 0,3-1-23 0,-1-1-10 16,3-1-27-16,1-3 5 0,0-1-11 0,3 1-14 16,2-5-16-16,0 0-2 0</inkml:trace>
  <inkml:trace contextRef="#ctx0" brushRef="#br0" timeOffset="6812.5815">12166 7595 1369 0,'1'-6'25'0,"1"2"28"0,-1 0 24 16,3 1 9-16,-4 1 2 0,0 2 3 0,0 0-4 15,1 1-6-15,-1 0-28 0,0 0-32 0,0 1-31 0,0-1-12 16,0 2-3-16,-1-1 0 0,1 3 0 0,0 2 10 16,0 0 4-16,-2 3 0 0,0 5 7 0,1-1 5 15,-1 5-1-15,1-1-5 0,-3 3 3 0,4-2 0 0,-1-1-1 16,1-1 1-16,0 0 5 0,0-3-6 0,0 0 3 15,1-4 1-15,-1 0-1 0,4 0-4 0,-3-6 3 0,1 3 1 16,-1-3-1-16,-1-1 2 0,2 0 2 0,0-3 5 16,-2 0 6-16,0 0-2 0,0 0-2 0,0 0 23 15,0-1 19-15,0-1 17 0,0 1 4 0,0-1 2 16,0-2-11-16,0 0 5 0,0-3-2 0,1 2-20 16,1-4-21-16,0-2-16 0,1 1-3 0,-2-2-8 0,5-4 6 15,-1 2-3-15,2-2 4 0,-3-1-6 0,4-2 0 0,5 1 1 16,-5-2-3-16,1 0 0 0,4-1 0 15,0 1-2-15,-1 1 1 0,1-1 0 0,0 4 0 0,1-1-4 16,-1 2-5-16,0 1 8 0,-1 1-2 0,5 1 0 0,-4 5-1 16,-4-3 1-16,4 6-1 0,-5 1 3 15,1-2-3-15,-1 5-3 0,-2 0 0 0,-1 0 1 0,-2 3-8 16,1-1 0-16,-1 1 2 0,-2 1 2 0,4 3 6 0,-5 0-1 16,1 4-1-16,-1-2 0 0,2 6 7 15,-2-1 2-15,0 3 1 0,-2 0 1 0,1 2 0 0,-2-1 0 16,0 1-9-16,3-1-18 0,-3-3-6 0,-1 0-16 15,4 0-18-15,0-3-27 0,0-2-15 0,0 2-22 16,2-5-13-16,1 3 2 0,-1-6-26 0,4 1-11 0,-1 1-22 0</inkml:trace>
  <inkml:trace contextRef="#ctx0" brushRef="#br0" timeOffset="7511.0584">12859 7453 1233 0,'-4'-13'26'0,"1"1"16"16,0 1 10-16,-4 2 3 0,1 3 1 0,-2 0-3 16,0 1 1-16,-1 4 1 0,1 0-34 0,-5 1-12 0,2 2-9 15,0 3-4-15,-5 1-4 0,2 3 8 0,-3 2-4 16,1 2-6-16,-3 1 5 0,2 3 1 0,1 3 0 16,-2 0-2-16,4 1 4 0,-3-1-8 0,5-2 0 0,0 4 9 15,3-3 0-15,2-1-8 0,1-2 4 0,2 1 1 16,3-2 1-16,1-2 5 0,0-1 3 0,3-2-2 15,2-2-2-15,0 0 7 0,3-3 0 0,2-1 0 0,2-1-5 16,1-1 4-16,4-2 0 0,-3 0-5 0,3-5 6 16,2 1-6-16,-1-1-5 0,-1-3 6 0,-1 1-2 15,1-2-1-15,-2 0-3 0,-1-1 7 0,-1 0-2 16,-1-3 2-16,1-1 3 0,-4-1-13 0,4-2 12 0,-4 1-4 16,3-1 5-16,-2-1 5 0,-2-1 15 0,-1 5 17 15,-2-1 22-15,2 3 39 0,-4 2-2 0,1 3 5 0,-4 2-6 16,0 5-11-16,1-1-21 0,-1 2-16 0,0-1-30 15,0 3-32-15,0-2-7 0,-1 3-5 0,1 0 3 16,-4 6 5-16,3 0 3 0,-1 4-1 0,-1 1 7 16,-1 4 2-16,-1 1-5 0,2 1 5 0,-1 4-3 0,3-1-5 15,-2-1 1-15,1 3 5 0,0 0-6 0,1 0-1 16,1 2 6-16,-2-2-3 0,0 3 0 0,2-1 2 16,0 2 7-16,-1-2-4 0,1 3 8 0,-4 2 8 0,0 0-5 15,1 1 1-15,0 3 0 0,-2-1 3 0,0 2-8 16,0-1 3-16,-2 1 0 0,2-1-12 0,0-2 12 15,0 3-5-15,-3-5 0 0,3 4-1 0,0-4 0 0,-2 0 1 16,2-3-10-16,-1-2 6 0,1-2-4 0,-1 0 1 16,5-3 3-16,-4-5-2 0,3 2 1 0,1-3-3 15,-3-5 5-15,3 0 0 0,1-4 1 0,0-2 2 0,0-3-3 16,-2 0 4-16,1-1 1 0,1-2 5 0,0 0 11 16,0 0 32-16,0 0 10 0,-2-1 28 0,0 1 31 15,2 0 9-15,-1-2 8 0,-1 0-8 0,1-1-15 16,-5 2-29-16,2-4-19 0,-2-1-21 0,0-3-32 0,-2 1-7 15,-3-5-8-15,1 3 2 0,-2-5 7 0,1 1 5 16,-1-1 2-16,-2-2-7 0,5-1 9 0,-3-1-2 16,-1 1 1-16,3-2 0 0,-1 0-1 0,2-1-8 0,0-4 1 15,3 1 4-15,-1-2-4 0,3-3-4 0,3 0-5 0,1-3 2 16,1-4-13-16,3-1-11 0,5-4-33 0,-1 0-22 16,5-2-59-16,4-3-57 0,5 0-41 0,4 0-30 15,3 0-56-15,6-3-49 0,0 6-11 0</inkml:trace>
  <inkml:trace contextRef="#ctx0" brushRef="#br0" timeOffset="7932.3364">13174 7664 49 0,'2'10'1'0,"-1"-2"3"0,3 1 4 15,-3-1 2-15,4 0 1 0,1-1 11 0,-1-3 20 16,3 2 10-16,-2-4 9 0,7 0 2 0,-2-1 9 0,2-1 4 16,2-1 8-16,1-1-9 0,5-1-22 0,2-2-4 15,-1 0-11-15,1-1 1 0,0-2-12 0,3 0-5 0,0 2-8 16,0-5 7-16,-1 2-1 0,-3 0 8 0,0-2 9 16,0-1 4-16,-2 3 9 0,-2-4 1 0,3-1 5 15,-3-1-6-15,-3-2 3 0,0 1-4 0,-2-1 1 0,0-3-14 16,0 1-6-16,-5-1 3 0,0 1-5 0,-3 0 18 15,-1-1 20-15,-2 3 13 0,-2 0 2 0,-2 2 24 16,1 2 0-16,-2 0-8 0,-2 6-3 0,-2 1-17 0,-1 0-26 16,1 4-23-16,-4-1-13 0,-2 6-20 0,-4 1-5 15,-4 1 4-15,-1 5-1 0,-5 2-3 0,-6 2 3 16,-2 4-2-16,-1 3-1 0,-2 2 2 0,0 0 1 0,3 6-2 16,2-1-1-16,-3 1 5 0,6 0-4 15,3 1 6-15,4-2 0 0,3 1 0 0,3-3-4 0,4-1 0 16,3-3 6-16,4-1-17 0,2-1-10 0,2-2-10 0,5-1-5 15,3-2-13-15,4-2-21 0,-1 0-24 0,7-2-27 16,-2-3-17-16,8-3-28 0,3 0-43 0</inkml:trace>
  <inkml:trace contextRef="#ctx0" brushRef="#br0" timeOffset="8572.764">14180 7449 635 0,'-12'-8'19'15,"3"-1"25"-15,3-3 9 0,-2 3 5 0,-2-3 12 16,-1 3 24-16,3-2 6 0,0 2 9 0,2-4-8 0,-3 1-18 16,-1 0 7-16,0 1 2 0,1-1-6 0,0-1-22 15,-3-2-7-15,2 3-8 0,-3 0-11 0,-3 1-4 0,2-4-18 16,-3 3-3-16,-3-1-8 0,-3 1-5 15,-2 0 6-15,-4 0-2 0,-3 0 0 0,-2 0 4 0,-3 0-1 16,-4 1-4-16,2 1 14 0,-3-1 1 0,-1 2-6 0,0 0-1 16,-1 1 3-16,-1 1-10 0,4-1 6 0,-2 3-3 15,4-2-11-15,-4 2 2 0,5 0 5 0,2 1 0 16,-2-1 0-16,0 1 6 0,-3 1-3 0,1 0 5 0,-2 1 2 16,-1-1-5-16,-3 2 12 0,-3 0 9 0,-1 1-2 15,-1-1 0-15,-1 1 0 0,-2 1-2 0,1-1 2 16,2 1 10-16,-5 0-13 0,4-1 0 0,-1 3 4 0,2-1 6 15,-4 1 14-15,-1 0 7 0,1 2 3 0,-2-1 5 16,2 0 8-16,-2 4-6 0,0-2-8 0,-2 2-9 16,4 1-17-16,-2 1-4 0,2 0-6 0,1 2-11 0,-1 3-2 15,1-1-5-15,-1 1 7 0,3 2 1 0,-1 2 4 16,1 1-1-16,0 4-1 0,0-2 1 0,0 2-7 16,0-1 3-16,1 3-7 0,4-1-2 0,-2-1 1 15,4 1-5-15,3-1-4 0,2 1-3 0,4-1 1 0,1 0-3 16,3 2 4-16,1-1 0 0,4 1-1 0,0-1 2 15,2 2 5-15,1 1 4 0,2-1-4 0,-2 3 2 0,2 0-3 16,2 2 0-16,-1 0 9 0,1-1-1 0,-2 2-4 16,4 1 1-16,1-1 4 0,2 0 4 0,1 1-2 0,5-1 1 15,1 1-4-15,2 0 8 0,3-1-2 0,3 2 1 16,3 0 2-16,1 1 7 0,1-1 2 0,5 0 0 16,-1 1-6-16,3 0-10 0,3 0 6 0,0 0-4 15,5 1-6-15,0 1-6 0,4-1 0 0,1 4-1 0,5-2 4 16,0 2-7-16,3-3-1 0,5 6 3 0,0-1-4 15,8-1-9-15,2 2-14 0,2-1-13 0,2 1-15 16,5-3-2-16,-1-1-18 0,1-3-16 0,1-6-25 16,-1-4-35-16,-2-5-38 0,2-6-49 0,-4-8-82 0</inkml:trace>
  <inkml:trace contextRef="#ctx0" brushRef="#br0" timeOffset="19208.9274">9795 3882 1212 0,'0'-2'6'15,"-2"0"16"-15,2-1 30 0,-2-1 20 0,-2 1 19 16,3 1 6-16,-1-1 8 0,-1 0 15 0,3 0 4 16,-2 0-13-16,0 2-10 0,2-1-5 0,0 0-9 0,0 2 7 15,4-3-3-15,-4 3-1 0,0 0-4 0,0 0 7 16,3-1-20-16,-3-1-7 0,2 2-10 0,-2-1-8 0,0 1-3 15,0 0-17-15,-2-2 1 0,2 2-17 0,0 0 2 16,-2 0-4-16,2 0 6 0,-1 2 2 0,1-1 1 16,0-1 5-16,0 0 6 0,0 2 11 0,0-1 4 0,-2-1-3 15,0 3 3-15,2-3-13 0,-1 0 4 0,1 2-4 16,0 0-18-16,-2-2 1 0,1 0-8 0,1 2-9 16,0-1-6-16,0 2 0 0,0-2-3 0,0 5 3 0,-2 1 7 15,0 3-12-15,1 4 11 0,-1 3 5 0,-1 3 1 16,0 3 2-16,-1 2-6 0,2 2-3 0,-1 2-5 15,1-3 3-15,0 1-15 0,2-1-6 0,0-1-5 0,2-4-16 16,0 1 1-16,3-5-9 0,-4-1-7 0,5-2-20 16,-3-3-4-16,4-4-23 0,-3 3-36 0,0-3-39 15,1-3-71-15,-2 0-68 0</inkml:trace>
  <inkml:trace contextRef="#ctx0" brushRef="#br0" timeOffset="19515.1291">9686 3585 2096 0,'1'2'32'15,"1"-2"27"-15,0 0 20 0,1-4 0 0,-2 4 2 16,4-1 4-16,-5 1-3 0,1 0 1 0,1 0-38 16,-2 0-32-16,2 0-35 0,-2-2-29 0,-2 2-42 0,2 0-56 15,0 0-59-15,0 0-32 0,0 2-32 0,2-1-45 16</inkml:trace>
  <inkml:trace contextRef="#ctx0" brushRef="#br0" timeOffset="19887.3811">10214 4057 1809 0,'0'0'12'15,"0"-2"17"-15,0 0 7 0,3 1 1 0,-3-1 1 16,1 2 0-16,1 0 3 0,-2 0-7 0,0 0-13 0,-2 0-14 15,2 0-6-15,0 3-6 0,0-3-1 16,2 0-4-16,-2 0 2 0,1 0-3 0,-1 2 5 0,2-2-9 16,0 0-2-16,1 0 4 0,-3 0-2 0,1 0 3 15,1 0-2-15,0 0 7 0,3-2-3 0,1 1 13 0,1-2 0 16,3-1 1-16,3 1-1 0,3-1 2 0,6-2-2 16,-2-1-13-16,7 0-13 0,2-2-40 0,-1 0-24 15,2 1-36-15,0 0-25 0,-1-1-33 0,1 1-34 0</inkml:trace>
  <inkml:trace contextRef="#ctx0" brushRef="#br0" timeOffset="20117.535">10307 4236 1422 0,'-6'5'10'0,"4"-3"22"15,1-4 8-15,4 2 5 0,-2 0-4 0,-1 0-2 0,5 0-3 16,-2-3 3-16,-1 3-15 0,1 0-16 0,-2-2-10 16,3 1-8-16,-1 1 3 0,2-1 7 0,-1-1 6 0,9-1-3 15,-4 0 6-15,9-2-6 0,-1 1-2 0,5-2 9 16,3-2-5-16,4 0-5 0,-2-2-27 0,3 3-32 16,-2-5-46-16,-2 3-50 0,-3 1-47 0</inkml:trace>
  <inkml:trace contextRef="#ctx0" brushRef="#br0" timeOffset="20683.9191">11249 3617 1842 0,'3'0'23'0,"-1"0"34"16,1 0 26-16,2-3 13 0,-5 3 2 0,1 0 1 15,1 0-3-15,-1 0-4 0,-1 0-18 0,2 0-42 0,0 2-28 16,-2-1-18-16,0-1-5 0,0 3-4 0,0-2 0 16,0 4-1-16,0 0 1 0,1 2 3 0,1 4 6 15,0 1 6-15,2 5 4 0,-3 1 4 0,3 4 2 16,-1 2 2-16,2-2-4 0,-2 2 6 0,2-3 1 0,0 1-1 15,0-2 4-15,2-1-13 0,-2-3-30 0,1-2-38 16,1 0-59-16,-2 0-69 0,2-4-75 0</inkml:trace>
  <inkml:trace contextRef="#ctx0" brushRef="#br0" timeOffset="21650.5682">12577 3530 1831 0,'-2'1'19'0,"2"0"22"0,0-3 7 0,2 1-4 16,0 1 1-16,2-1-5 0,-3 0 0 0,3-1-1 0,-3 2-17 16,4-3-25-16,2 1 1 0,4-2 0 0,3-2-13 15,6 1-19-15,3-2-26 0,3-3-37 0,6 3-49 16,0-3-37-16,3 1-42 0,-1 1-39 0</inkml:trace>
  <inkml:trace contextRef="#ctx0" brushRef="#br0" timeOffset="21992.7966">12766 3195 1560 0,'-7'0'16'0,"4"0"9"16,3-2 8-16,1 0-3 0,1-1-2 0,-2 3-9 15,5 0-4-15,-3 0-7 0,1 0-22 0,2 0-7 16,0 0-7-16,3 3 1 0,3-3 10 0,0 2 2 16,2 3 5-16,6-1 6 0,3 1 11 0,-1 1-4 0,4 0-6 15,0 2 5-15,2-1-9 0,-4 3 5 0,4-3-3 16,-6 2 8-16,1 1-11 0,-3 0 0 0,-5-2 4 15,0 1-2-15,-2 0 4 0,-4 1 0 0,-2-2 0 16,0 1-8-16,-1-1 8 0,-4 1 4 0,3 0-4 0,-4-1-6 16,3 4 0-16,-2-2-12 0,-1 1-4 0,0 1-7 15,0 1-9-15,2 0-5 0,0 1-3 0,-2 0 0 0,0 2-12 16,0-2 10-16,0 0-2 0,0 1-3 0,-2-1-20 16,0 2-30-16,2-1-30 0</inkml:trace>
  <inkml:trace contextRef="#ctx0" brushRef="#br0" timeOffset="22359.045">13650 3050 1233 0,'5'0'18'0,"-2"3"17"0,-3-6 9 15,2 3 1-15,-2 0-2 0,1 2-7 0,1-1-1 0,-2 1 2 16,0 2-14-16,0 3-17 0,0 2-6 0,0 4 2 16,0 4 3-16,0 2 7 0,0 2 5 0,0 4 0 15,0 1-3-15,0 0 0 0,1-2-1 0,4 1-24 16,-2-4-32-16,2-1-30 0,1-3-34 0,1-3-36 0,-1-2-49 16</inkml:trace>
  <inkml:trace contextRef="#ctx0" brushRef="#br0" timeOffset="23001.4833">14162 2767 895 0,'1'0'15'0,"-1"0"9"16,0-3 3-16,2 3-2 0,-4 0 0 0,6 0-3 0,-4 3 1 16,-2-3-2-16,0 0-14 0,2 5-7 0,-1-1-5 15,-2 4 1-15,2 0 3 0,-3 1-2 0,1 5-3 16,-2-1 8-16,1 3-3 0,0 2-1 0,-1 0-2 0,-2 1-1 15,1-1 2-15,1 2 2 0,-2-2 4 0,1 2-4 16,-2 0 5-16,0-1 0 0,0-4 4 0,2 2 2 0,-2-3-2 16,2 0-1-16,1-4-7 0,0 2 6 0,0-2-8 15,4 0 6-15,1-1-5 0,-3-1-2 0,3-2-2 16,3 1 1-16,-3-3 7 0,1 0-3 0,3-1 2 0,0-1-7 16,1 2 4-16,2 0 10 0,2-2 14 0,0-1 6 15,3 0 6-15,2-1-1 0,2 2 1 0,3-2 6 16,1-2 6-16,2 2-2 0,0-2-4 0,2 2-5 0,0-2-8 15,0 2 8-15,-4-3-2 0,0 2 8 0,0 0 0 16,-1-2-5-16,-2 3-3 0,-4-2 3 0,-2 2 0 0,-2-1-9 16,-1 0 4-16,-2 1-13 0,-1 0-4 0,-1 1-4 15,-3-1-7-15,1 0-5 0,0 0 1 0,-2 0 1 0,-2 0-3 16,2 0-4-16,-2 0 3 0,1 1-1 0,1-1-12 16,0 0-30-16,0 2-31 0,0-2-34 0,0 3-39 15,1-1-37-15</inkml:trace>
  <inkml:trace contextRef="#ctx0" brushRef="#br0" timeOffset="23893.0762">14455 2859 1755 0,'0'0'23'0,"0"0"45"16,0 0 29-16,0 0 14 0,0 0 9 0,0 0 4 15,0 0-7-15,0 0 3 0,0 0-23 0,0 0-40 16,0 0-30-16,0 0-12 0,0 0 3 16,25-5-8-1,-25 5 13 1,131-36-17-16,-99 28-6 0,0 1 0 0,2 0-5 16,1 0-4-16,0-1-17 0,-1 1-28 0,0 0-30 0,-3 2-40 15,-1-2-39-15,-1 2-46 0,-4 0-42 0,-2 0-53 16</inkml:trace>
  <inkml:trace contextRef="#ctx0" brushRef="#br0" timeOffset="24302.3597">14684 3052 247 0,'-2'0'14'0,"4"0"4"0,-2 0 11 0,0 1 13 16,0-1 1-16,1 0 3 0,1 0 12 15,-2 0 11-15,1 2-17 0,-1-4 2 0,0 2-10 0,2 0-15 16,0 0 2-16,-2-1-2 0,1-1-14 0,-1 2-11 15,0 0-2-15,2 0-1 0,-2 2 4 0,2-2-3 0,-2-2 0 16,1 2 1-16,-1 2 3 0,2-2 4 0,-2-2 12 16,1 2 11-16,4 0 2 0,3 0 20 0,0 0 5 0,3 0 13 15,3-2-4-15,2-3-5 0,4 3-4 0,4-2-14 16,1 1-12-16,-1-2-12 0,3 0-3 0,2 0-16 16,-3 2-5-16,4-4 11 0,-1 4-2 0,-4-2-4 15,2 1 3-15,-2 1 3 0,-2 0-5 0,0 0 2 0,-3 2 6 16,-3-1-10-16,0 1-2 0,-4-1-1 0,-3 0-12 15,-2 2-19-15,-1-2-10 0,-6 2-24 0,1-3-25 16,-2 3-40-16,-2-1-56 0</inkml:trace>
  <inkml:trace contextRef="#ctx0" brushRef="#br0" timeOffset="25362.0659">15457 2513 1274 0,'0'-3'21'0,"0"-1"35"0,0 1 24 0,1-2 34 0,-1 1 23 15,0 1 11-15,0-1 20 0,0 1 21 0,2 1-6 16,-2 1-14-16,2 1-17 0,-2-1-21 0,0 1-18 16,0 1-7-16,1-1-17 0,-1 0-24 0,0 1-18 0,0 1-21 15,0-2-15-15,0 0-16 0,2 0-7 0,1 3-10 16,-3-1-7-16,0 1 0 0,0-1 2 0,0 0-1 15,0 5 5-15,1 0 7 0,2 4 0 0,-1 1 4 16,3 5 6-16,-2 2 3 0,3 2-1 0,1 3 4 0,2 0 0 16,1 1 0-16,-2-1 4 0,2 0 1 0,2-1-2 15,-3-2-9-15,4-1-11 0,-5-2-25 0,3-2-11 16,-2 0-37-16,-1-4-46 0,-1-2-50 0,-1 0-45 0,0-1-48 16,-1-4-54-16</inkml:trace>
  <inkml:trace contextRef="#ctx0" brushRef="#br0" timeOffset="25754.3274">15858 2624 1338 0,'0'-3'14'0,"2"2"21"0,1-2 10 15,-2 3-3-15,-1-1-2 0,2 1-7 0,0 1-8 0,-2-1-2 16,1 3-17-16,-1-1-19 0,-1 1-10 0,1 2-3 16,0 1 5-16,0 2 12 0,0 1 2 0,1 3 7 15,1 1 0-15,1 3-2 0,0 1 2 0,0 1 5 0,4-1-8 16,-1 1-5-16,2-2 10 0,0-2-8 0,2 0 4 16,0-4 8-16,1 0-11 0,3-3 5 0,-1 2 5 15,3-4 5-15,0 0-1 0,-1-4 10 0,0 1 9 16,0-2 6-16,0 0 19 0,0-2 1 0,0-3 7 0,-2 0 0 15,2-1 6-15,-2-3-3 0,3-3-5 0,-3 2-6 16,1-3 0-16,-5-2 2 0,3-1 6 0,-2 0 8 0,-3-3 4 16,-2-1 4-16,-4 3 13 0,-1-7 5 0,-3 2 1 15,-4-2-2-15,1 0 2 0,-6 0-11 0,-1 0-16 16,-4 1-10-16,-4 2-24 0,-3 2-21 0,-3-1-30 16,-3 6-24-16,-1 1-56 0,-4 4-46 0,2 1-50 0,-6 4-63 15,2 3-70-15</inkml:trace>
  <inkml:trace contextRef="#ctx0" brushRef="#br0" timeOffset="26414.7763">13444 2771 2403 0,'0'1'37'0,"0"1"29"15,0-5 15-15,0 2 10 0,0 1-1 0,2 0-3 16,-2 0 6-16,2 1 2 0,-2-2-44 0,0 1-23 16,0 0-16-16,1 0-10 0,-1 0 2 0,0 0 7 0,2 0-6 15,0 0 1-15,-1-1 5 0,1 1-7 0,-2-2-1 16,0 2-3-16,1 0-12 0,-1 0-17 0,0-3-38 15,0 3-59-15,0-1-68 0,0-2-103 0</inkml:trace>
  <inkml:trace contextRef="#ctx0" brushRef="#br0" timeOffset="27643.5994">11981 4553 1798 0,'0'0'19'0,"0"0"31"0,0 0 23 16,1-4 20-16,-1 4 2 0,2 0 10 0,-2 0 3 16,2 0 11-16,-2 0-12 0,0 0-15 0,0 0-8 15,1 0-16-15,1 0 8 0,-2 0-1 0,0 1 3 0,0-1-3 16,1 0-4-16,-1 3-7 0,0-3-8 0,0 0-2 15,0 0-5-15,0 0-7 0,0 0 4 0,2 2-7 16,-4-2 0-16,2 0-4 0,0 0-5 0,-1 0-8 0,1 0-7 16,0 0-1-16,0 0-13 0,0 0-4 0,0 3-14 15,-2-3-5-15,2 2-1 0,0 0 1 0,0 1-3 16,0-2 1-16,2 3 3 0,-2 3 4 0,1 2 8 0,1 5-1 16,3 2 2-16,-2 4 5 0,2 3 8 0,2 4-4 15,0 0 6-15,1 2-3 0,0 0 1 0,1-2 3 0,-3 1-3 16,4-4 1-16,-1 4-3 0,1-4 2 0,-2-1-5 15,3 1 3-15,-3-3-1 0,0-3-2 0,0 1 1 16,-1-3-1-16,0-2 0 0,1-2 2 0,-3-2-4 16,-1-3-2-16,0 0 2 0,1-2-1 0,-1-3 1 0,-1 0-1 15,-2-1 0-15,1-1-2 0,0 0 5 0,-2 2-3 16,0-2 5-16,0-2-1 0,0 2-5 0,0 0 7 16,-2 0-6-16,0 0-2 0,2-1-14 0,-1 1-6 0,1-1-35 15,0 0-30-15,-2 1-41 0,1-2-75 0,1-1-82 16,-4 2-98-16</inkml:trace>
  <inkml:trace contextRef="#ctx0" brushRef="#br0" timeOffset="28764.3561">13176 4646 1057 0,'-5'0'28'15,"2"-1"27"-15,3 1 24 0,0-3 12 0,1 3 6 16,-1 0 4-16,4 0-6 0,-3 0 6 0,1 0-16 0,-2 0-19 15,1-1-11-15,1 0-3 0,-2-1-1 0,2 2 0 16,-2 0 10-16,0-1 1 0,1 1-1 0,-1 0 0 0,2-1-1 16,-2 1-6-16,2 0 3 0,-2 1-7 0,0 0-1 15,0-1-4-15,0 0-13 0,0 0-11 0,0 2-11 16,0-2-4-16,0 0-9 0,3 0 3 0,-5-2-7 0,4 2 1 16,2 0-3-16,-2 0 6 0,-2 0-19 15,28-8 6 1,88-20 26-1,-89 22-7-15,4 2 7 0,3 1-5 16,5-2 4-16,-1 0-5 0,5-1 2 0,2-1-5 0,3 1 4 16,2 1-2-16,1-2-3 0,0-3-5 0,1 4 5 15,0-2-7-15,-2 2 7 0,-2 0-2 0,-3 1-2 16,-2-2 5-16,-1 2 4 0,-2-2 2 0,-2-1-7 0,-1 3 9 16,-1-1 0-16,0-2-3 0,-3 1 4 0,2-1-4 15,0 1 3-15,-2 0 1 0,1-2 11 0,-3 2-6 16,-1-1-3-16,-1 0 5 0,2 0 1 0,-2 0-1 0,-1-1-4 15,1-1-4-15,-1 2-8 0,0-4 4 0,1 3 1 16,1-2-3-16,-2 2-3 0,1-3 1 0,1 3 1 16,-2-2 1-16,4 2 1 0,-4 0 5 0,6-2-1 15,-1 0-5-15,0 2 7 0,0 0-2 0,4 0-4 0,-2-1 1 0,-1 3 1 16,6-2-5-16,-2 1 1 0,-2 0 4 16,1 1-8-16,0-1 2 0,-2 2 0 0,0-2 3 15,-4 4-4-15,-1-4-2 0,-3 4-3 0,2-2 1 0,-6 2-2 16,1 0-1-16,-2 0-1 0,0-1 0 0,-1 1 6 15,0 0-3-15,-3 1 8 0,2-1-7 0,-3 0 2 0,-3 3 2 16,-1-3 2-16,0 2 4 0,-4 0-7 0,0 2 5 16,-2-1-4-16,-2-1 4 0,-4 2 3 0,1 0-2 15,-1 0 4-15,-1 0-4 0,0 0 4 0,-1 0-4 16,-1 0 10-16,2 0-1 0,-1 0 1 0,-3 0 2 0,4 0-5 16,-1 0-1-16,-1 0-8 0,1 0-20 0,-1 2-36 15,2-4-39-15,-2 2-55 0,2 0-74 0,0 0-82 16</inkml:trace>
  <inkml:trace contextRef="#ctx0" brushRef="#br0" timeOffset="29785.0411">16272 3834 1348 0,'0'-2'23'0,"4"2"38"0,-3-2 27 16,1-1 24-16,-1 1 10 0,1 2 7 0,0 0 8 0,-2-1 4 15,1 1-25-15,2-2-28 0,-2 4-33 0,-1-1-21 16,0-1-13-16,0 0-14 0,0 2-12 0,0-2-5 15,0 1-5-15,0 2-10 0,0 0 2 0,0 0-1 0,0 0-2 16,4 3 6-16,-3 1 10 0,1 0 3 0,0 3 7 16,2 0-2-16,0 2 5 0,0 1 0 0,1 2 10 15,3 0-5-15,-3 0-5 0,1 2 0 0,0 0-1 16,2 0 5-16,-2-1-2 0,2 0 0 0,1 1-8 0,-2 0 6 16,-1-1 1-16,1 0-3 0,-1 1 5 0,2-1-2 15,1 1 0-15,-1 0 2 0,1 0 0 0,1 0-9 16,-2 0-46-16,2 1-31 0,1-3-56 0,-3 1-60 0,1-2-53 15</inkml:trace>
  <inkml:trace contextRef="#ctx0" brushRef="#br0" timeOffset="39710.721">2362 10094 965 0,'2'-2'18'0,"0"1"14"15,-2-1 17-15,0 2 17 0,0 0 11 0,0 0 10 0,0 0 9 16,0 0 13-16,1 0-9 0,-1 0-11 0,0 0-12 15,0 0-18-15,2 0-7 0,0 0-11 0,-2 0-11 16,0 0-17-16,0 0-6 0,0 0-7 0,1 0-3 0,-1 2 0 16,-1-1-8-16,-1 0-1 0,2 0 1 0,0-1 1 15,0 0-5-15,0 3 3 0,-2-2-4 0,2 0 0 16,0-1 0-16,0 2 0 0,0-2 3 0,2 5-2 0,-2-2 5 16,0-1 2-16,2 5 0 0,-1-2 0 0,1 2 6 15,-1-2 1-15,3 6-1 0,-1-2 5 0,1 0-4 16,3 1 1-16,-4-1-3 0,3 0 7 0,-3-1-5 15,4-2 2-15,-1 1-2 0,-3-1 2 0,2-3 1 0,0 2-4 16,-2-2 9-16,2-1-10 0,-2 1 7 0,3-1-1 16,-3-2 0-16,2 2-3 0,-2-2 3 0,0 2 1 15,0-2-4-15,-1 1 0 0,3-2 1 0,-2 1 2 0,0 0 4 16,0 0-3-16,0-2-2 0,0 2 7 0,2-2-9 16,0 0 9-16,3-1-5 0,0-2 3 0,0 0-4 15,1 0 8-15,4-2 5 0,1-1-5 0,0-2 10 0,2-1-3 16,3-4-3-16,-1 0 0 0,2-1 2 0,2-1-5 15,0 0-11-15,-1 1 4 0,1-4-5 0,-2 2-3 16,1 2 3-16,-2-1-3 0,0 3-1 0,-2-1 3 0,2-2 3 16,-6 3-7-16,4-1 2 0,-2-2-2 0,2 2 0 15,-3 1 0-15,2-3-1 0,-3 3-3 0,1-1-1 16,0 1 12-16,-4-1-4 0,2 5 12 0,-4-1 8 16,0 1 8-16,-2 2 9 0,-1 1 21 0,0 2 6 0,0 0 9 15,-4 3-2-15,-1-1-1 0,2 2-12 0,-2 0-5 16,0 1-5-16,1 0-20 0,-2 1-7 0,1-1-15 15,-2 1 3-15,2-1-5 0,0 0 5 0,0 1-7 0,0 1-4 16,0-2-4-16,0 0 4 0,0 0-12 0,0 0-26 16,0 0-30-16,0 0-44 0,0 0-29 0,0 2-42 15,0-2-47-15,-1 1-25 0,1 1-28 0</inkml:trace>
  <inkml:trace contextRef="#ctx0" brushRef="#br0" timeOffset="41194.7195">4915 10023 705 0,'0'-1'8'0,"2"0"3"0,0-1 3 0,-2 2-2 0,1 0 4 15,1-1-4-15,-2 1 4 0,1 1 2 0,-1-1 0 16,0 0-6-1,0 0-29 1,0 0 7 0,0 0-8-1,5 12 13 1,17 51 12 0,-17-53-10-16,0 0 1 15,1-1-5-15,-3 0 11 0,3 1-4 0,-2-2-6 0,0-1 5 16,0 0 6-16,-1 1-3 0,3-4-2 0,-3 5 3 15,-1-4-10-15,-1-2 5 0,1 2 7 0,-2-5-23 16,6 10 12 15,-6-10 27-31,0 0-3 16,0 0 14-16,0 0 6 0,0 0 16 0,0 0 19 16,0 0 18-16,0 0 7 0,0 0 5 0,0 0 2 0,0 0-6 15,0 0-10-15,0 0-17 0,0 0-10 0,47-32-18 16,-47 32-10-16,0 0-13 0,0 0-2 15,100-75-15-15,-82 61 0 0,1-1 0 0,1-1-4 0,4-1 0 16,-4-3-4-16,4 2-2 0,1 0 1 0,0 0 6 16,-2-3-6-16,2 4-3 0,-1 0-5 0,-1 0 5 15,-3 3-1-15,2-1 2 0,-5 3-4 0,1 2 8 0,-3-1 1 16,0 1-5-16,0-1 10 0,-2 0-9 0,1 1 7 16,-1 0 4-16,1 0-1 0,-3 1-7 0,0 2 6 15,2-1-1-15,-4 1-2 0,2 0 8 0,-1 2-5 0,-2 2-2 16,-2-2-1-16,1 1 4 0,-3 2-2 0,1 1 3 15,-4 0-1-15,1 1-6 0,-1 0-13 0,-1 0-6 16,0 0-22-16,-1 1-38 0,1-1-24 0,0 0-42 16,-2 3-31-16,1-3-26 0,1 3 0 0</inkml:trace>
  <inkml:trace contextRef="#ctx0" brushRef="#br0" timeOffset="49843.5396">11670 3374 854 0,'-5'-11'-2'0,"0"-2"30"0,3 5 26 0,1-1 23 16,-2-3 15-16,-1 4 6 0,3 0-3 0,-2-2 1 0,3 0 16 16,-2 0-13-16,-2 2-26 0,2-3-20 0,-1 1-19 15,0 1 0-15,-1-1 14 0,3-1 6 0,-2 0-12 16,-2 3-13-16,2-1 0 0,-3 1 1 0,-1-1 2 15,2 1-7-15,-1 0-11 0,-1 2-8 0,2-1-3 0,-3 0-2 16,1 2 1-16,1 0-4 0,-2-3 1 0,-1 4 5 16,1-1 3-16,-1-2-3 0,0 2 6 0,3 0 0 15,-2 1-10-15,-3-2 5 0,3 2-2 0,-3-1 0 0,3 0-6 16,-5 1 5-16,1-1-4 0,-1 0-3 0,-1 2 7 16,-3-2 0-16,1 0-1 0,-2-1-4 0,1 1 2 0,-4-1-1 15,1 2 0-15,-1-3 3 0,-3 1 3 0,2 0 1 16,-1 1 3-16,-1-1 2 0,-1-1-2 0,-1 0-1 15,0 3-1-15,-3-4-3 0,2 4-4 0,-1-2-1 16,-2 1-3-16,0 1-2 0,0-2 5 0,0 2-1 0,-3-1-2 16,1 0 0-16,0 0 4 0,-1 0-5 0,0 1 8 15,0-1-2-15,-2 0 0 0,-3 2 7 0,2-1 0 16,-1-1 0-16,1 2 1 0,-2 1 2 0,-1-2-3 0,0 1 2 16,3 1-1-16,0-1-5 0,-2 1-1 0,2 0-1 15,1 1-1-15,-2-1-3 0,1 1 0 0,1 1 0 16,-1 0-1-16,3 1-10 0,1-1 11 0,1 3-5 0,0 1-2 15,1-2 3-15,0 1 1 0,0 4 0 0,2-2-2 16,-2 2 10-16,0-2-8 0,2 3 3 0,2-2 2 0,1 1 1 16,1 1-2-16,4 0 2 0,0-3-2 0,2 2 0 15,-1 0 5-15,-1 2-3 0,3 0-1 0,0 1-4 16,-2 1 4-16,2-1-3 0,1 1 1 0,-3-1 4 16,6 1-1-16,-4 0 0 0,2-2 5 0,-2 1 0 0,3 0-5 15,-2 2 3-15,2-1 3 0,-3 2-5 0,2-1-7 16,-1 2 15-16,2 1-12 0,-2 0 2 0,4 1-1 15,-2-1 1-15,2 1-2 0,-1 0 0 0,3 2 6 0,-1-2-6 16,-3 1 7-16,4 1-6 0,0-2 2 0,-2 1-2 16,1 1-1-16,1 0 2 0,-2-1-3 0,0 0-6 0,0 0 1 15,1 0 6-15,0 1 0 0,0-1-6 0,0 1 7 16,1-2-11-16,-2 2 3 0,4-4 3 0,0 3 0 16,-3-2-10-16,4 1 0 0,1 0 9 0,-1-1-6 0,3 1 10 15,-2 0-6-15,3 0 0 0,-2-1-3 0,3 0 7 16,-1 1-2-16,0 0 2 0,1 1 1 0,0 0-6 15,1 2 7-15,-1-2 1 0,1 1 9 0,-1 0-6 0,2-1 2 16,-4 2-4-16,2-1 2 0,1-1 4 0,-1-2 1 16,2 0 2-16,-3 3-7 0,3-4 6 0,-3 1-1 15,3-1 3-15,0 0-1 0,0 0-5 0,-2 0-4 0,2 0 6 16,2 0 6-16,-2 1-10 0,0 0 2 0,0 1-1 16,1 0 2-16,1 2-1 0,1-1 1 0,-1 0-6 15,2 0-8-15,1 1 11 0,-1 1-1 0,3-3-1 0,-2 4 2 16,1-4 7-16,2 2 7 0,0-1 17 0,0 1 8 15,-2 0-3-15,5-4-6 0,-3 1 4 0,0 2-2 16,-2-3 4-16,2 3-2 0,2-2-20 0,-2-1-1 0,1 3 5 16,0-2 5-16,-1-1 0 0,5 3-5 0,-4-2 2 15,3-1-1-15,0 3 4 0,1-2 5 0,0 1-4 0,2 2 1 16,0-2-10-16,0 2 8 0,2-2-6 0,1 1-1 16,1-2-3-16,-1 2-7 0,0-3-2 0,1 3 7 15,-1-2-1-15,1-1 4 0,-2-2-5 0,1 3 2 16,0-3-6-16,0 1 9 0,-1-2-1 0,1-1-2 0,-1 0 0 15,-1 0-10-15,3-1 4 0,-2-1-2 0,-3-2 4 16,4 2-6-16,-1-1 2 0,0-2-3 0,0 0-1 16,3-1 2-16,-1 3-1 0,-2-3 5 0,7 1-2 0,-2-1-3 15,1 0-3-15,2 0-2 0,-2 0 13 0,2 1-2 16,1-1 1-16,-1 0-4 0,1 0 0 0,-1-1 6 16,2-1 3-16,-2-2-7 0,2 2-1 0,1-2 1 0,0 0 1 15,1-2-6-15,1 2 1 0,-3-2-2 0,3 0-4 16,0 1 10-16,0-2-1 0,-1 2-9 0,-1-2 5 15,1 0 3-15,-3 0 0 0,0 1 2 0,-1-2-5 0,2 2 1 16,-5 1-5-16,2-4 4 0,-1 3 0 0,-1-1-3 16,-2-1-3-16,2 1-4 0,-2 0 10 0,1-1-6 15,-2-1 3-15,-1 0 1 0,0-2-4 0,1 2 3 0,-1-2 6 16,0 0-3-16,-1-1 0 0,0-3 6 0,1 3-3 16,0-2 2-16,1-1 1 0,0 1-2 0,0-4-4 15,0 1 12-15,0 1-8 0,3-3-2 0,0 1-2 0,1 0 1 16,0-1 2-16,-1 0 2 0,2 1-8 0,1 0 0 15,-4-1 1-15,4 2-2 0,-3-1 1 0,1 0 4 16,-2 0-2-16,1 1 0 0,-1-2 5 0,1-1 0 0,-3 2 1 16,0 1-2-16,-1-4 6 0,-1 2-8 15,0 1 3-15,-3-2 5 0,2-1-3 0,-3 1-1 0,-2-2-1 16,3 0 7-16,-3-1-7 0,1 0 2 0,-2 0-6 0,1-1-1 16,2-2 2-16,0 0-1 0,-2 1-3 0,0-1-1 15,0 2 2-15,0-1 4 0,-2-1-1 0,1-2-7 16,1 3 5-16,-3 1-2 0,3-3 3 0,-5 1-3 0,5-1 1 15,-3 2-1-15,2-2 0 0,-3 1 5 0,1 0-1 16,-1 1-2-16,-1 0 1 0,1 1 1 0,-1 3-5 16,-2-4-1-16,0 3 5 0,0-1 2 0,-2-1-1 15,1 2 1-15,-1 0-1 0,1-1 4 0,-1-1 2 0,-2 2-2 16,2 0-2-16,0 1 4 0,-2-2-4 0,0 2 2 16,-4-1 1-16,4-1 1 0,0 0-5 0,-4-1 5 0,3 2-1 15,-2-2-7-15,-1 2-1 0,3-1 2 0,-2 4-1 16,-1-1-5-16,1 1 1 0,0 1-10 0,-1 2-6 15,-1-1-5-15,2 2-6 0,-2 0-6 0,-2-2-12 0,1 3-10 16,-2 1-3-16,4-1-7 0,-3 0-5 0,1 2-2 16,1 1-18-16,-3 0-15 0,4 2-14 0,-1 1-3 15,2-1-23-15,-2 3-22 0,0 1-18 0,2-1-24 0,-3 1-8 16</inkml:trace>
  <inkml:trace contextRef="#ctx0" brushRef="#br0" timeOffset="53198.799">7350 11143 537 0,'0'-1'27'0,"0"1"15"16,0 0 19-16,0 0 21 0,0-3 15 0,0 6 10 0,0-3 10 16,0 0 10-16,0 0-13 0,0 0-7 0,0 0-6 15,0 0-17-15,-2 0-10 0,2 0-4 0,0-3-6 16,0 6-10-16,0-3-5 0,0 1-10 0,0-2-9 0,2 2 0 15,-4-1-5-15,4 0-2 0,-2 1-7 0,0-1-1 16,0 0-9-16,1 0 2 0,-1 0-7 0,0 0 1 0,2-1-6 16,-2 2-5-16,0-1-1 0,1 0 5 0,-1 0-8 15,2-1 3-15,-2 1 3 0,2 1-3 0,-2-1 2 16,1 0 1-16,-1-1 3 0,3 1-4 0,-3 0 2 0,2 1-4 16,1 1 9-16,0-1 3 0,2 0-5 0,0 2 1 15,4 1 4-15,4 1 2 0,3-2 7 0,1 2 0 16,3-1-5-16,3 0-6 0,2 0 11 0,3 1-3 0,4 0 3 15,-2-2-5-15,2 1-2 0,1-1 6 0,2-1-4 16,-1 1-1-16,1 0-5 0,0-2 6 0,-2 0-12 16,0 1 8-16,-1-2-5 0,0 0-4 0,1-2-1 0,-3 1 6 15,0-2-1-15,0-1-4 0,-2 2 9 0,2-1-5 16,-3-1 7-16,2 1-5 0,-3 1 9 0,0-1-4 16,-2-2 2-16,1 4 1 0,-3-3-4 0,1 0 4 0,-2 1-7 15,1-1 11-15,-1 2-10 0,-4-1 6 0,4 0 3 16,-4 2 1-16,-3 0 0 0,4-2-5 0,-6 3 5 0,2-1-5 15,-4-1 4-15,-2 1-9 0,-1 1 2 0,0 0 7 16,-2 0 14-16,-4 0-1 0,1 0 4 0,0 1-1 16,-1-1-2-16,-1 0 6 0,2 0 0 0,-2 2-13 15,-2-2-7-15,2 1 4 0,0-1-7 0,0 0 6 0,0 0 0 16,-1 0-1-16,1 0-2 0,0 0 1 0,0 0-3 16,0 0-1-16,-2-1 4 0,2-1 0 0,0 2-4 15,0-1-3-15,0 1 1 0,-2 0-2 0,2 0 2 0,0 0-2 16,2 0-1-16,-4 3-4 0,2-5 4 0,0 4 2 15,0-1-4-15,0-1 4 0,0 0-5 0,0 0 2 16,0 0 1-16,-1 0-4 0,1 0-24 0,0 0-34 0,0-1-41 16,0-2-59-16,0 3-66 0,0-1-90 0</inkml:trace>
  <inkml:trace contextRef="#ctx0" brushRef="#br0" timeOffset="57207.4993">13746 3471 228 0,'0'0'7'0,"2"0"3"0,0 2 8 16,-1-2 4-16,1 1 4 0,-2-1 4 0,1 1-4 0,-1-1 6 16,4 1-7-16,-4-1-2 0,1 0-7 0,1 0-8 0,-1 0-3 15,1 2-2-15,1-1 2 0,-2 1-5 0,3 1 3 16,-1-2-5-16,-2 2-2 0,6 2 8 0,-4-2-3 16,2 3 6-16,2-1 26 0,1 0 6 0,0 3 1 15,1-3 0-15,1 1 4 0,0 2 2 0,0-1 1 0,3 0 0 16,-1 0-20-16,2 1 1 0,0-1-6 0,2 1 4 15,0 1 2-15,3-1-4 0,-3-2 3 0,1 2-4 16,3-1-1-16,-2-2-8 0,1 1 5 0,0-1-2 0,0-1 3 16,1 0-1-16,-1 0 0 0,2-3 0 0,1 4 1 15,-3-3-6-15,3 1-4 0,-2 0 7 0,3-2-6 0,1 1 2 16,-1-1-9-16,1-1 1 0,2 0 3 0,0-1 1 16,-1-1 0-16,4 1-2 0,-1-1 3 0,1 1-2 15,1-2 2-15,0 1-4 0,-2-1-6 0,1 1 2 0,1-2-2 16,-4 3 0-16,0-2-5 0,-1-1 5 0,-3 3 3 15,4-4 3-15,-6 1-2 0,-1 0 0 0,3-2 9 16,-1 1-2-16,-5 1 3 0,4-3-6 0,-1 2 4 0,-3 0-1 16,3 0 2-16,-3-2 2 0,3 2-7 0,-1 0 3 15,2-2 0-15,2 1 0 0,0-2 0 0,-2 2 3 16,6 0 3-16,-1-1-3 0,0-1-1 0,0 2 0 0,4-2 0 16,-4 0 1-16,2 1-3 0,0 2-5 0,-2-2-5 15,4 0 6-15,-4 1 1 0,0 0-3 0,-1 1-2 16,-2 0 1-16,-1 2-3 0,-4-1-1 0,0 0 2 15,-4 1-2-15,1 0 1 0,-4 1 0 0,1 1-1 0,-3-1-2 16,-2-1-2-16,1 1 4 0,-3 2 0 0,4-1-3 16,-3 0-11-16,-2 1-15 0,2-2-19 0,0 2-38 15,-2 0-33-15,0-1-38 0</inkml:trace>
  <inkml:trace contextRef="#ctx0" brushRef="#br0" timeOffset="58856.6092">10421 11254 218 0,'-2'1'-3'15,"1"-1"2"-15,2 0-1 0,-1 2-2 0,2-2-3 16,-2 0 6-16,2 1-4 0,-1 1 17 0,3-2 12 0,1 2 20 15,0-1 19-15,2 1 24 0,2 1 18 0,3-2 7 16,5 2 19-16,3 0-7 0,0-1 0 0,4 1-13 16,5-2-23-16,1 1-21 0,0 0-15 0,2 2-8 0,2-1-12 15,-3-1-11-15,3 1-12 0,1 1-3 0,-1 0 6 16,1 2-2-16,0-3-4 0,3 1-4 0,0 1 4 16,0 1-1-16,2-2-1 0,2 0-2 0,-1 0 1 0,3 1-2 15,1-4 10-15,-1 4-5 0,2-2-2 0,1 1 2 16,-3-2 2-16,-1 1 0 0,3 0 1 0,-3-2 5 15,1 0-5-15,-1 1 5 0,2-1-2 0,0 2 0 0,0-3 7 16,1 1-2-16,0-1-7 0,-5 0-1 0,1 0-2 16,-2 0-3-16,-3 0-2 0,-2 0-2 0,-4-1-4 15,-2 1 2-15,-3-3 4 0,0 2-6 0,-5-1 2 0,-3 0 3 16,3-1-2-16,-4 1 1 0,1 0-2 0,-2 0-2 16,1-1 0-16,-3 0 3 0,3 1 1 0,1-1-3 15,-4 3-1-15,2-1-2 0,-2-2-3 0,0 3 5 0,-1-1 2 16,-3 1-1-16,-1 1-1 0,-1-1 0 0,-2 3 3 15,-3-2 3-15,2-1 3 0,-3 3-1 0,-1-2-11 16,4 0 5-16,-5 2 0 0,1-3-2 0,-1 4 2 0,0-3 4 16,0 3-1-16,0-4-2 0,-1 3 1 0,-2 1-7 15,1-3-7-15,1 3-7 0,-2-1-11 0,-1-1-17 16,4 3-26-16,-3-3-22 0,2 2-24 0,-4 0-38 16</inkml:trace>
  <inkml:trace contextRef="#ctx0" brushRef="#br0" timeOffset="61795.586">11998 1685 1798 0,'0'-1'23'0,"0"-2"45"0,0 1 31 0,5-1 16 16,-3 0 13-16,-2 1 6 0,2-1 7 0,-2 1 3 15,4 0-15-15,-4 0-36 0,0-1-17 0,-4 3-11 16,4-3-14-16,0 3 1 0,0-1-11 0,0 1-5 0,0 0-7 16,0 1-12-16,0-1-20 0,2 0-5 0,-2 3-7 15,0-3-8-15,2 0 4 0,-2 4-5 0,0-3-4 16,0 1 7-16,0 1 6 0,0 1 0 0,1 4 10 0,-1 1 1 16,2 3-1-16,-2 3 7 0,2 2-5 0,-1 3-8 15,1 2-11-15,-2 2-23 0,1 2-22 0,-1 0-16 16,0 2-21-16,0 1-43 0,-1 0-21 0,1-1-21 15,0 1-8-15,0-3-27 0,1-3-25 0,3 0-35 0</inkml:trace>
  <inkml:trace contextRef="#ctx0" brushRef="#br0" timeOffset="62200.8565">12691 1905 1571 0,'4'0'27'0,"-2"-2"13"0,0 0 4 16,1 0-2-16,-3 1-3 0,3-1 6 0,0 2-1 0,2-5-2 15,3 0-28-15,1 0-12 0,7-1 0 0,-2-2-2 0,10 1 1 16,1-1-5-16,5 1 0 0,2 0-3 15,3-2 4-15,3 3-8 0,2 0 4 0,2-2-2 0,3 1-4 16,0 0 4-16,0 1 0 0,5-3 7 0,-2 4 2 16,3-3 4-16,1 1-2 0,0 2 4 0,2-2 4 15,-3 0-5-15,1 0 2 0,-2-1 0 0,0 1-9 0,-1 0 4 16,-5 0-8-16,0-1 5 0,-4-1-2 0,-1 2 3 16,1-1-2-16,-7 1-4 0,-2-3 4 0,-1 4-3 15,-1-2 1-15,-7 1 0 0,-3 2 2 0,-2 2-2 16,-2-2-1-16,-5 3 8 0,-1-1-5 0,-5 1 4 0,0 0 5 15,-1 2-5-15,-3 0 1 0,0 0 0 0,0 0 4 16,-2 0-9-16,1 0 2 0,1 0 6 0,-2 0-21 16,2 0-35-16,-2 0-44 0,2 2-46 0,0-2-46 0,-1 2-12 15</inkml:trace>
  <inkml:trace contextRef="#ctx0" brushRef="#br0" timeOffset="62564.1032">14834 1359 1254 0,'0'0'9'0,"0"-3"4"0,0 2 2 0,0 1-2 15,0 1-2-15,0-1-6 0,0 3 2 0,-2-1 3 16,1 1-12-16,-2 2-4 0,0 2 0 0,-1 5 2 15,0 1 5-15,-3 3 6 0,-1 5-2 0,-3 4 1 0,2 1 5 16,-4 6-2-16,-3 4 1 0,2 1-30 0,-2 1-48 16,-1 1-55-16</inkml:trace>
  <inkml:trace contextRef="#ctx0" brushRef="#br0" timeOffset="62940.3628">15097 1485 1985 0,'0'-5'32'0,"0"5"13"0,0-4 12 0,3 1 2 16,-3 3-8-16,1 0 2 0,-1-1-5 0,5 1-4 0,-4 0-37 16,1 1-16-16,-1-1-11 0,-1 2-1 0,4-1 1 15,-3 0 1-15,6 2 10 0,-4 1 3 0,3 0 6 16,5 0 0-16,0 1-1 0,3 2 2 0,2-2 9 0,5-1-7 15,1 1 1-15,0-4 2 0,3 1-4 0,2-2 4 16,0-2 6-16,0-3-8 0,0 0 7 0,-1-2 6 16,0-1 4-16,3-1 0 0,-3 0 9 0,0-3 6 15,-1 1 6-15,-3 1 11 0,-1-2 2 0,-1 2 14 0,-5 1 5 16,-3-1 13-16,-2 4-4 0,-6-2 2 0,2 1-8 16,-3-3-6-16,-1 3-6 0,-4-2-7 0,-1-2-18 0,-1 0-15 15,-1 0-2-15,-3-1-7 0,-2 0-12 0,-3 2-4 16,-4 1-8-16,-1-1-24 0,-4 5-13 0,-5 0-13 0,-5 1-19 15,-1 4-18-15,-8 3-22 0,-2 3-19 0,-8-1-38 16,3 3-15-16,-5 3-31 0,1-1-34 0,0 1-38 0,-2 1-32 16</inkml:trace>
  <inkml:trace contextRef="#ctx0" brushRef="#br0" timeOffset="79364.4108">11129 10002 635 0,'-2'-5'8'0,"2"2"25"0,-3-1 24 16,6-1 6-16,-3 0 11 0,2-2 6 0,-2 5 11 15,0-1 4-15,3 0-1 0,-3-1-20 0,0 2-15 0,3-1-3 16,-1 3-4-16,-2 0-4 0,1-2-4 0,1 1-1 15,-2 1-15-15,2 0-1 0,-2 0-11 0,0 1-9 16,0 1-6-16,0-2-2 0,0 2-5 0,1 1-5 16,-1 3 6-16,2-1-6 0,-2 4 5 0,0 3 4 0,1 1-3 15,3 4 2-15,-4 2 1 0,1 4 0 0,1-1 1 16,2 2-1-16,-2 3 0 0,1-1-1 0,-1 0 2 16,2-1 3-16,0-1-3 0,0-2-2 0,3-1 2 15,-1-2 9-15,0-2-7 0,1-4 2 0,1 1 8 0,-3-4-8 16,2-2 2-16,-2-2-1 0,0 0 4 0,-1-2-4 15,1-1 20-15,-1 0 4 0,1-3-1 0,0 1 3 16,-2-1 8-16,2-1 5 0,0 1 3 0,2 0-5 0,-2-3-7 16,2 1-9-16,1-1-3 0,0-2 1 0,3 2-12 15,0-2 3-15,0-4-12 0,3 5 5 0,1-5-7 16,0 1 1-16,3-3 2 0,1-1-1 0,3-2 2 0,-3 2-10 16,0-5 9-16,3 0-2 0,1-2 2 0,0 0 4 15,-1-2-6-15,1-2-1 0,1 1 7 0,-2 1 3 16,2-4-4-16,0 6 1 0,-2-3-3 0,-1 5 0 0,-1-2-1 0,-1 2 8 15,-3 3-11-15,1-1 5 0,-1 2 2 16,-2-1-5-16,-1 4 5 0,-2 0-4 0,1 1-1 16,-2 1-2-16,1 1 1 0,-3 2-1 0,-2 0 0 15,2 1 2-15,-3 1-12 0,-1-1-10 0,1 3-13 0,-3 1-31 16,1-1-23-16,-1 0-34 0,-2 1-39 0,-2 1-26 16,0 0-18-16,1 0-40 0</inkml:trace>
  <inkml:trace contextRef="#ctx0" brushRef="#br0" timeOffset="81320.7247">13893 10031 844 0,'-3'-5'16'0,"-1"5"20"0,1-4 16 0,3 1 9 15,0 3 7-15,0-1 0 0,0 1-2 0,0 1 0 16,0-1-13-16,1 0-13 0,1 2-15 0,-2-2 1 15,1 1-11-15,-1-1 4 0,3 0 5 0,-3 0-3 0,2 0 3 16,-2 0-12-16,0 0 1 0,1 0-6 0,1 1-5 16,-2-1 0-16,0 1-4 0,0-1 6 0,0 2-10 15,0-2 4-15,0 3 2 0,1-1-6 0,-1 3 8 0,0 1 0 16,0 0 0-16,0 6-2 0,0 0 2 0,0 1 3 16,0 3-10-16,-1 1 11 0,-1 0-4 0,-1 4-4 15,0-1 1-15,2 0-2 0,-1-1 7 0,1 0-12 0,1-2 5 16,1-1-6-16,1-2 8 0,2-1-2 0,-1-2-1 15,0-2 4-15,2 0-8 0,0-2 10 0,0-2 0 16,0 0-1-16,1-2-2 0,-1 0 2 0,-1-2 3 0,3 0-1 16,1-1-1-16,-1 0 4 0,5-1-2 0,-1-3-2 15,3 1-1-15,2-3 6 0,3-2-2 0,1 1-6 16,-1-2 7-16,3-2-3 0,0 0 4 0,-1-1 1 0,3-1-12 16,-2-1 5-16,1 0-1 0,-2 0 8 0,3-1-4 15,1-2-1-15,0-3 0 0,-1 3 0 0,3-2 11 0,-3 0-7 16,-1-2-2-16,3 2 2 0,-4 1 3 0,-1 1-6 15,-4 1 1-15,-1 3 6 0,-2 0-6 0,-6 5-6 16,0 0-5-16,-2 2-18 0,-3 2-30 0,-3 1-21 16,0 2-40-16,0-1-41 0,-3 1-33 0</inkml:trace>
  <inkml:trace contextRef="#ctx0" brushRef="#br0" timeOffset="87538.9136">16012 11084 478 0,'0'1'12'15,"0"-1"10"-15,0-1 24 0,0 1 8 0,0 1 16 16,0-1 13-16,2 1 18 0,-2-1 10 0,0 0 0 16,0 0 6-16,0 0-7 0,0 0 7 0,2 0-8 0,-2 0-10 15,2 0-11-15,-2 0-3 0,0 0-2 0,0 0-14 16,1-1-17-16,-1 1-14 0,2 0-12 0,-1 0-1 15,-1 0-8-15,0 0-7 0,2 1-13 0,0 0 2 0,-2 0-5 16,1-1 6-16,3 2 3 0,0 0 2 0,5-1 5 16,1-1-3-16,1 3 4 0,7 1 1 0,1-1 2 0,4 1-14 15,3-1 5-15,2 2-6 0,2-2 0 0,3 1 2 16,1 1 0-16,0 1-1 0,1-4-2 0,0 2 12 16,-2 1-13-16,-3-1 8 0,-2-1-6 0,-4 2-1 0,-3-1-3 15,-2 0-4-15,-7 0-3 0,2-1-15 0,-6-1 1 16,-1 0-19-16,-2-1-5 0,-4-1-24 0,1 0-25 15,0-1-24-15,-6 1-27 0,3-2-44 0</inkml:trace>
  <inkml:trace contextRef="#ctx0" brushRef="#br0" timeOffset="90500.9041">3033 13544 507 0,'-5'-3'11'0,"0"-1"5"16,1 1 5-16,-1-1 10 0,0 2 4 0,-1-1 16 15,4 0 9-15,-3-1 4 0,2 1-2 0,-1 0-6 16,-1-1-1-16,2 1-2 0,-2-1 7 0,0-1-6 0,0 0-5 15,-2 2 6-15,2-2-7 0,0 1 5 0,-1 1-4 16,1-1-5-16,0 2-9 0,-1-1-8 0,0 0 9 0,-1 1-7 16,2-1 4-16,1-1-4 0,-4-1 6 0,3 3 4 15,-1-3 2-15,-1 2 7 0,1 0-17 0,-2-1 7 16,2 0 1-16,-2-1 7 0,0 0 8 0,-1 0-7 0,1 0-4 16,0 0-1-16,-3-2 6 0,3 4-6 0,-3-4-5 15,3 4-6-15,-3-2-15 0,3-1 2 0,-2 3 1 16,0-4-11-16,0 2 2 0,-1 2-6 0,-3-2 5 0,4 1-8 15,-4-1 5-15,3 0-6 0,-2 1 3 0,1-2-2 16,-1 2-1-16,-1 1 3 0,3-1-1 0,-3 1 5 16,2-1-4-16,1 0 4 0,-1 0-10 0,0 1 10 15,1 1-3-15,-1 0 1 0,1 0-7 0,0-1 0 0,3 2 0 16,-2 0-2-16,1-2 7 0,-1 3-6 0,4 0 1 16,-2 0-3-16,3-3-1 0,-4 6 2 0,3-3-2 15,-1 0-1-15,-1 2 4 0,-1 0-6 0,4-1 1 0,-3 1-1 16,0 1 5-16,2-1-5 0,-2 0 2 0,0 1 4 15,0 1-8-15,1-1 8 0,-3-1-1 0,2 1-3 16,0 1 0-16,-1 0 1 0,-1 0 2 0,4-2-5 0,-5 4 4 16,3-2-3-16,-2-1 0 0,1 4 9 0,-1-2-4 15,1-1-2-15,-2 4-5 0,0 1 4 0,3-2 3 16,-6 1 0-16,4 2-1 0,-1-3-6 0,2 3 3 0,-4 0 7 16,3-1 3-16,1 0-3 0,-2-1-4 0,3 1 4 15,-1 2-1-15,-1-2 1 0,2 3 2 0,0-3 0 0,-1-1-2 16,2 2-3-16,1 0 0 0,-2-1-3 0,-1 1 8 15,2-1-4-15,1 1 1 0,-2 2-3 0,-1 2 5 16,1-1 3-16,1 1 3 0,-1 1-4 0,-1 1 3 0,1 2 2 16,0-2-6-16,-1 2 6 0,1 1-6 0,0-2 3 15,1 0 4-15,0-1 0 0,1 0-4 0,-1 0-3 16,2-2 2-16,0 1-3 0,2-1 7 0,-1-1-10 0,4 3-2 16,-3-3 0-16,3 1-4 0,1 0 1 0,1-1 4 15,2 2-2-15,-1-1-4 0,1 3 1 0,2 2 3 16,-1 0-2-16,3 1 1 0,-2 1 4 0,2 1-3 15,0 0-2-15,0 0 2 0,1 0 2 0,-1 1-5 0,2-3 2 16,0 0-2-16,0 0-3 0,0 0-2 0,2-2 6 16,-2 1-6-16,3-4 3 0,-1 1 1 0,-1-1 0 0,3-1 2 15,-4-2 4-15,3 1 0 0,-1-1-1 0,1 0 8 16,1-2-2-16,-1 1-2 0,1-3 5 0,-1 2 1 16,-2-1-3-16,3-1 4 0,0-1-4 0,0 0 1 0,-1-2-3 15,3 2 3-15,-4-1-2 0,4-2-1 0,-2 3 7 16,2-2-5-16,-1 0 2 0,0-3-1 0,1 3 6 15,1-4 0-15,-1 3-5 0,3 0 2 0,-1-3-4 0,1 1 0 16,1 0 0-16,-1-1-5 0,2-1-1 0,-1 0-1 16,-2-2 6-16,1-1-7 0,-1 2 1 0,0-3 5 15,-1 3-2-15,1-3-2 0,-1-1 3 0,-1 0-1 0,1 2-4 16,-2-3 4-16,2 1-6 0,-3 1-1 0,3-2 5 16,-2-1-3-16,2 0 4 0,-4 0-4 0,4 0 2 15,-4-1 2-15,4-1 4 0,-1 0-2 0,-3-2-3 0,4 1 0 16,-3 0-3-16,2-3 0 0,0 0 4 0,1 1-1 15,-1-3 2-15,1 0 4 0,1-1-3 0,-2-1 3 0,0 0-2 16,1-2 13-16,-1 2-7 0,1-1-1 0,-4-3 0 16,1 4-4-16,2-3 8 0,-4 1-3 0,1 0 7 15,-2-1-9-15,0-1 1 0,-1 3 5 0,-1-3-2 0,-3 2-1 16,1-2-2-16,-2 3 2 0,-1-2-5 0,0 4 3 16,0-4 2-16,-1 3-6 0,-1-1 4 0,-1 0 1 15,1-1-3-15,1 2 2 0,-3 0-3 0,0-2-5 16,0 2 1-16,0-1 4 0,0 0-3 0,-3 2-6 0,1-3 7 15,-1 0-2-15,0 0 2 0,-1 2-1 0,0 0-2 16,-2 2-6-16,1-2 11 0,0 3 2 0,-1-1-3 16,0 1 3-16,-2 2-2 0,1 2 6 0,1 0 0 0,-3-1-1 15,1 3-6-15,0 1 5 0,-2-1-7 0,1-1 0 0,1 4 3 16,0 0-10-16,-1 1-10 0,2-1 1 0,1 0-34 16,-2 3-37-16,0-1-32 0,0 0-36 0,2-2-50 15,-2 1-44-15</inkml:trace>
  <inkml:trace contextRef="#ctx0" brushRef="#br0" timeOffset="94014.3574">3438 10952 685 0,'-2'-1'11'15,"2"1"12"-15,0-3-3 0,0 3 4 0,-2 0-2 16,1 0 3-16,1 0 4 0,-2 0-5 0,1 2-11 15,-1-2-12-15,-3 2 3 0,0 0 4 0,-2-1 0 0,0 1 11 16,1 1 3-16,-4 1 6 0,-2-1 6 0,-1 2-3 16,-1-2 6-16,0 3-4 0,-2-2 4 0,-3 0-20 15,0 4-3-15,-3-2-2 0,3 2-8 0,-5-1 1 0,4 1-3 16,-1-1-5-16,-1 3-5 0,-2-3 3 0,1 1-7 16,2-2 12-16,-3 2 3 0,2-1-6 0,-3 1 0 15,6-2 3-15,-3-1 3 0,0 2 6 0,6-2 5 0,0 2-15 16,0-2 2-16,4 0 8 0,0 0-8 0,3-1 1 15,-2-1 3-15,3 1-6 0,3-1 1 0,-1-1 5 0,1-2-12 16,2 3 1-16,2-3 7 0,-1 0-2 0,2 0-8 16,0 0 14-16,0 0-8 0,0 0-3 0,0 0 9 15,0-1 2-15,0-1-4 0,0 1 8 0,0 1-2 0,0 0-2 16,0 0 16-16,0 0 18 0,0 0 6 0,0 0 9 16,0 0 14-16,0 0-4 0,0 0 7 0,-2-1-4 0,1-1-8 15,1 2-7-15,-2 0 0 0,-1 0-13 0,3-1-6 16,-3 1 3-16,1 0 0 0,2-1 1 0,-2 1-1 15,2 0-2-15,0 0-5 0,0 0-1 0,0-3-7 16,0 6-8-16,0-6 6 0,2 3-9 0,-2 0-6 0,0 0-4 16,2 0-3-16,-2 0-2 0,1 0 3 0,1 0-3 15,-2 0-7-15,0 0 7 0,0 0-1 0,2 0-1 16,-1-2 3-16,-1 2 0 0,0 0 0 0,0 0 5 0,0 0-1 16,0 2-6-16,2-4 9 0,-2 2-1 0,0 0-5 15,-2 0 4-15,2 0 0 0,0-1 6 0,0 1 6 0,2 0 4 16,-2 1-7-16,-2 1 7 0,4-2 1 0,-2 0-2 15,0 0 4-15,-2 0-6 0,2 0-10 0,0 0 2 16,-1 0 2-16,1 0-3 0,-2 0-7 0,2 0 2 0,0 0-8 16,0 3 3-16,0-3 0 0,0 0 2 0,0 0-3 15,0 1 0-15,0-1 6 0,0 0-1 0,0 0 4 16,0 1-9-16,0 1 8 0,-2 0-8 0,1 4 2 0,-4 0 5 16,2 5-2-16,-2 1 1 0,-1 2 1 0,1 6 6 15,-3 2-3-15,-3 3 4 0,3 0-1 0,-1 7-5 16,2-1 3-16,-3 4-4 0,1 0-2 0,3 4-1 15,-2 0-1-15,1 0 2 0,2 2-3 0,0 0-2 0,2-2 2 16,-1 0 1-16,1-1-4 0,0 0-2 0,-1-3-5 16,2 1 4-16,0-3 6 0,-1 0-3 0,2-4 4 15,-1 1 2-15,2-2-2 0,-2-2 6 0,1 0 5 0,1 1-1 16,-2 0-4-16,2-1 3 0,-3 1-2 0,3 0-1 16,-3 2 7-16,3 0-6 0,-2 0-1 0,-1 2-3 15,0-1 0-15,2 0 3 0,-1-2-8 0,0 0 4 0,1-1-2 16,-1-1-1-16,1-3 2 0,1 0-1 0,-2-5 1 15,2 1-1-15,0 0 0 0,2 0-3 0,-1-3-6 16,1 0 12-16,1 1-2 0,-1-1-5 0,2 0 2 0,-1 1-2 16,-1-3 7-16,-1 2-3 0,3 1 6 0,-3-4-12 15,-1 4 6-15,2-1 5 0,-2 1 1 0,0-2-3 16,0 2 0-16,-2 0 5 0,2-1-1 0,-3 2 2 0,0 2-4 16,-2-2 2-16,1 2-4 0,-1 1 6 0,-2-1-8 15,3-1 2-15,-3 0 0 0,0-1 1 0,2-2 1 16,2 1-5-16,-2 0 4 0,2-5-5 0,1 3 6 15,-1-2-11-15,1-2-2 0,0-1 3 0,1-1 2 0,1 3 0 16,-2-4-1-16,2 2 6 0,-2-3-5 0,2 2 9 16,0 1 1-16,2-3-9 0,-2 1 1 0,2-1 1 0,-2 1 1 15,1-2-5-15,1 0 3 0,-2 0 1 0,0-1 2 16,2-2 5-16,-2 4-3 0,1-5 2 0,-1 5-3 16,0-3-1-16,2 0 1 0,-2-2-3 0,0 1 3 0,0-1 1 15,0 0 1-15,0-2-4 0,0 1-2 0,0-1 6 16,0 0-5-16,2 0-1 0,-1 0 1 0,-1 0-7 15,2 0 1-15,-2-1 0 0,1 1 3 0,1-1 5 16,0-2 3-16,1 3 7 0,2-3-1 0,2 1 5 0,3 0-1 16,-1-3 5-16,7 0-1 0,0 2-12 0,4-3 7 15,2 0-9-15,5-1-4 0,-3 0 5 0,5 0-6 16,-1-1 1-16,4 2-4 0,1-2 0 0,1 3-2 0,3-2 8 16,-2 2 0-16,6 0 0 0,0 0 0 0,2 0 3 15,0 1 7-15,2-2-1 0,0 2-2 0,0 1-2 16,-2-2 0-16,1 1-2 0,-4 1 0 0,-2-2-2 15,-2 3-4-15,-3-1 6 0,-5-1-3 0,-2 4 0 0,-2-3-4 16,-4 1 1-16,-2 0 3 0,-4 1-1 0,-3 0 2 16,-2-2 2-16,-4 3 4 0,0-2 1 0,-5 2 8 0,0-1-3 15,0 1 7-15,-2 1 4 0,-1-1 6 0,1 0-9 16,-1 0-1-16,0 1-1 0,2-1-12 0,-4 0-3 16,2 0-21-16,0 0-25 0,-4 1-27 0,4-1-16 0,0 0-42 15,-3 0-33-15,1 0-34 0,2 0-43 0,1 0-33 16</inkml:trace>
  <inkml:trace contextRef="#ctx0" brushRef="#br0" timeOffset="105108.8248">2881 11226 209 0,'-6'0'13'0,"1"-3"3"0,-1 2 5 0,1 1 6 16,2-3 2-16,0 3 1 0,1-1 2 0,-1 1 4 15,1-1-11-15,1 1 2 0,-1-3-3 0,2 3-6 0,-2 0 3 16,1 0 0-16,1 3 2 0,0-3-2 0,0 1 5 16,0-1 0-16,0 0 6 0,0 1 7 0,0-2-1 15,0 1 2-15,0 0 3 0,0 0 0 0,0 0-6 0,0 0-7 16,0 0-5-16,-3 0-7 0,3 0-8 0,0 1 3 15,-2-2-8-15,1 2-4 0,1-1-1 0,0 3 5 16,0-3 1-16,-2 0-12 0,2 0 9 0,0 1-6 0,0-1 3 16,0-1-3-16,0 1 7 0,0 0-9 0,0 0-2 15,0 0 10-15,0 0-5 0,0-3 2 0,0 6-7 0,0-3 6 16,0 0-4-16,0 0 5 0,0 0-1 0,0 1-6 16,0 1 3-16,2-1-1 0,-4-1 1 0,2 0-1 15,0 0-4-15,0 5 7 0,-3 1-1 0,0 0 2 0,1 2 1 16,-1 3 0-16,0 2 1 0,-2 1-1 0,2 6 5 15,-3 0-2-15,3 1-3 0,-2 4 1 0,0 1 4 16,2 2-2-16,-2 2-3 0,2 0 1 0,0 2-3 0,0 2-1 16,1 0 0-16,-1 0 3 15,1 3-6-15,1-1-3 0,-1-2 4 0,-1 4 2 0,0-1-2 0,-2 1-2 16,3-1 8-16,-5 1 2 0,5-1-3 0,-3 1 6 16,2-1 3-16,-2 1-1 0,2-2 2 0,0-1-1 0,0 2-9 15,1-4-2-15,-2 1 6 0,2-1-1 0,1-4-7 16,-1 1 1-16,2-2-1 0,0-4-1 0,0-1 4 15,2-1 0-15,-1-4-7 0,-1 0 4 0,2-1 3 0,2-1-2 0,-4-3-2 16,3-1 5-16,-1 0-2 0,-1 0-2 16,1-3 3-16,0-1-3 0,1 0 2 0,-3-3 3 15,3 2 0-15,-1-1-5 0,-1-3-1 0,-1-3 22 47,2 14-19-47,-2-14 20 16,0 0-6-1,0 0-20 17,0 0-11-17,0 0-9-15,0 0-2 16,0 0-11-16,0 0-14 0,0 0-6 0,0 0-21 0,0 0-24 16</inkml:trace>
  <inkml:trace contextRef="#ctx0" brushRef="#br0" timeOffset="119079.2235">18867 6770 133 0,'17'0'0'0,"-6"0"5"16,0 0-6-16,-2 0 2 0,-1 0 12 0,-2 0 3 16,1 0 16-16,-6 0 13 0,2 0 25 0,-3 0 18 0,0 0 22 15,-1 0 15-15,-1 0-6 0,1 0-2 0,-3 0-13 16,1 0-16-16,-4-1-24 0,0-1-26 0,-1 2-15 15,-1-1-19-15,-4-1-4 0,0 2-3 0,-2 0 1 16,-1 0 3-16,-5 0-4 0,3 1 3 0,-3-1-1 0,-1 0 1 16,0 1-3-16,1-1 5 0,-1 0-4 0,0 0-1 15,0 1 0-15,1 1-4 0,1-1 5 0,-2 0 0 16,1 2-4-16,0 0 2 0,-1-1-8 0,6 0 2 16,-3 0 6-16,7 0-1 0,-2-1-4 0,2-1 4 0,4 0 6 15,-1 0-2-15,8 0 0 0,-3 0 0 0,1 0-10 16,3 0 4-16,0 0-5 0,3 0-6 0,-1 0-5 0,0 0 1 15,-1 0 4-15,2 0 3 0,1 0 3 0,2 0 1 16,-2 0 8-16,4-2 1 0,2-1 8 0,2 1-5 16,1 0 3-16,6-1 0 0,0 0-5 0,3 2 5 0,4-2-4 15,2 1 0-15,0 1 0 0,2-1-2 0,0 2 2 16,4 0 0-16,-4 0 6 0,-4 2-4 0,1 0-1 16,-6-1 3-16,0 1-8 0,-4 0 11 0,-8-1 8 0,-2 1 23 15,-2 1 25-15,-4-3 12 0,-2 0 10 16,-1 0-1-16,-3 1 4 0,-1-2-4 0,-1 1-12 0,-2-3-17 15,0 3-24-15,-3-2-8 0,-2 0-3 0,-2 1 2 16,-1-2-4-16,-1-1 1 0,0 3 0 0,-4-3-4 0,2 4-8 16,-2-3-42-16,2 2-48 0,-2-2-43 0,3 2-55 15</inkml:trace>
  <inkml:trace contextRef="#ctx0" brushRef="#br0" timeOffset="119610.5818">17992 6714 161 0,'0'0'-5'0,"0"0"1"15,2 0 2-15,-2 0-4 0,0 0 6 0,1 1-2 0,-1-1-2 16,2 0 0-16,-2 1 5 0,1-1-2 0,1 0 4 16,0 0 0-16,-1 0-3 0,2 0 1 0,-1 0 6 15,0 0 0-15,-1 0 6 0,-1 0 1 0,3 0-9 0,-3 0 10 16,0 0-4-16,0 0 2 0,0 0-2 0,3-1 1 16,-1 1-24-16</inkml:trace>
  <inkml:trace contextRef="#ctx0" brushRef="#br0" timeOffset="121353.7545">21109 4771 1863 0,'0'-2'15'0,"0"-1"32"0,0 0 34 0,5 3 23 16,-8-2 11-16,3 2 16 0,0-2 2 0,0 1 8 15,0 0-17-15,-2 2-33 0,2-1-35 0,0 1-26 0,0-1-12 16,0 2-18-16,0 0-3 0,0-2-15 0,0 3-5 16,0-1 5-16,-1 3 0 0,-1 0 8 0,-1 5-1 15,0 4 4-15,-4 5 4 0,-1 5 0 0,-2 4-23 0,-2 6-48 16,0 1-59-16,-3 7-103 0,3-2-97 0</inkml:trace>
  <inkml:trace contextRef="#ctx0" brushRef="#br0" timeOffset="129323.1185">27177 5022 468 0,'0'-2'17'0,"0"2"24"0,0 0 11 0,-1 0 15 15,1 0 22-15,0 0 9 0,0 0 18 0,-2 0 10 16,2 0-11-16,2 0-14 0,-1 2-4 0,-1-2-1 0,0 0-15 0,0 0-1 15,0 0-11-15,2 0-5 0,-2 0-4 16,0 0 0-16,2 0-3 0,-1 0-8 0,-1-2 1 16,0 2-3-16,3 0 0 0,-3 2 4 0,2-4 4 0,-2 2-4 0,0 0 8 15,0 0-2-15,0 0-2 0,0 0 6 16,1-3-3-16,-2 3-5 0,2 0 1 0,-2 0-1 0,1 0-9 16,1 0-11-16,-1 0-5 0,2 0-4 0,-1 0-12 15,-1 0 6-15,0 0-14 0,0 0-5 0,2 0-2 16,-2 0 0-16,2 0 3 0,-1 0-9 0,-1 0 9 15,3 0-11-15,-1 0 5 0,0 0 3 0,-1-2 2 0,4 2-4 16,-2-4-2-16,3 1 5 0,1 1-2 0,-1-1 4 16,0 0-6-16,4 1 1 0,-4 0-1 0,2 0 2 0,-3 2 2 15,1 0-8-15,3 0 1 0,-2 0-6 0,1 2 0 16,4 0-10-16,-2 0-3 0,1 3 0 0,3 1-6 16,-1-1 5-16,2 1-12 0,-2 1 5 0,1 4-6 15,-2-2 0-15,-1 1-7 0,-2 0 7 0,-1 1-3 0,-3 1-10 16,-4 0 17-16,1 3-3 0,-5-2 11 0,-2 3 8 15,-3 1 12-15,-6 0-4 0,1 0 7 0,-4 2 11 16,1-1-5-16,-3 0 2 0,-1-1-4 0,0-2-3 0,3-1 1 16,1-1 0-16,2 1-5 0,1-2-2 15,1-5-4-15,2 4 1 0,2-2 5 0,2-1-1 0,0-2 0 16,1 2 0-16,2-4 1 0,1 2 3 0,2-1 2 16,0-1-4-16,0 1 0 0,2-3 6 0,0 1-7 0,-1 0 0 15,4 1 8-15,-2-1 3 0,3-1 5 0,-1 1 9 16,1-1 7-16,2 0 5 0,2 0 4 0,1-1 5 15,3 1 2-15,3-2-5 0,4 0 3 0,1 0-9 0,5 0-6 16,3-3-9-16,3 3-13 0,3-4-35 0,1 1-57 16,1-4-58-16,2 2-85 0</inkml:trace>
  <inkml:trace contextRef="#ctx0" brushRef="#br0" timeOffset="129890.504">28333 5177 1099 0,'12'-5'36'0,"0"0"24"0,-3-4 28 0,5 4 5 15,-3 1 8-15,2-1 11 0,-2-1 6 0,-3 4 16 16,1-1-22-16,-1 1-10 0,-3 0-24 0,-2 0-2 0,0 1-7 16,-1 0-11-16,-2 1-4 0,2 0-16 0,-1 0-18 15,-1 0-17-15,0 0 2 0,-1 1-8 0,1-1-3 16,-2 1-4-16,2 0-3 0,-2 0-6 0,-1 1 1 0,0 1 2 16,-2 1-7-16,-1 4 0 0,-5 1-4 0,1 2-26 15,-1 0-3-15,-3 2 2 0,1-1 5 0,-1-1-1 16,1 1-3-16,4 1 4 0,-2-6 5 0,6 2 27 0,0-2 2 15,2-1 0-15,3-2-1 0,0 2 3 0,0-2 4 16,2-1 2-16,-1 1-3 0,1-1 9 0,1 1-2 16,-1 0-2-16,-1-3 2 0,1 5 0 0,1-1 2 0,-1-1-2 15,4 1-1-15,-3 2-6 0,0 0 5 0,2-1 2 16,0 0 3-16,1 4 0 0,2 0-3 0,-2-2-6 16,2 1 5-16,-1 0 1 0,2 2-1 0,-3 0 1 0,2-1-5 15,-3 2-4-15,2 1 7 0,0 1 7 0,-2-2 1 16,-2 3-4-16,2-1 6 0,-3 2-1 0,1-1-1 0,-2 0 5 15,-1 0-5-15,-1-2 4 0,-2 0-5 0,1-1 8 16,-3 2-7-16,2-6 8 0,-2 3 5 0,-2-1-4 16,0 1 6-16,12-2 1 0,-13-1 0 0,0-1 3 15,0 0 1-15,-4-2-2 0,0 1-4 0,-2-2 0 0,0 0-1 16,-15-1-9-16,11-1 5 0,0 1-7 0,-2-1-2 16,-1-2-7-16,0 0-14 0,1 0-23 0,-2 0-29 15,4 0-31-15,-1 0-44 0,2-2-50 0,3 1-48 0</inkml:trace>
  <inkml:trace contextRef="#ctx0" brushRef="#br0" timeOffset="130581.9716">29243 5315 1285 0,'2'-3'13'16,"-2"2"29"-16,4 0 29 0,-4 2 11 0,2-1 20 0,-2 1 9 16,0 0 0-16,0 1-2 0,0 0-20 0,0-2-38 15,0 0-29-15,-2 3-7 0,-2 0-25 0,-1 2-8 0,-3 4 0 16,-5 3 5-16,-1 2-1 0,-3 3 16 0,-5 3-5 16,0 4-2-16,-4-2 3 0,5 2 2 0,1-2-3 15,3-1-4-15,6-3 13 0,-1 1-8 0,5-2 2 16,4-2 3-16,1-1-1 0,2 0-5 0,3-4 6 0,2 2 0 15,1-3-6-15,0-1 4 0,3 0 9 0,-1-2-10 16,4-1 6-16,-1 0 2 0,5 0-1 0,-2-2-1 0,3 1 3 16,1-3 1-16,1 1-4 0,1-2 2 0,-2 0-1 15,1-2 0-15,-3-1-1 0,1 1 6 0,-1-1-4 16,-2 0 4-16,0-1 14 0,-3-1 13 0,-3 2 13 16,0-1 5-16,-3 3 9 0,-2-3 3 0,3 4 7 0,-4-2-8 15,-4 4-13-15,2-2-9 0,-1 0-17 0,-1 2-14 16,-1 0-8-16,3-1-14 0,-5 1-1 0,4 1-5 0,-1 2 7 15,-3 1-1-15,-1 7 5 0,-2-1 8 0,-3 5 1 16,0 4 8-16,-1 2-16 0,0 2-23 0,-1 0-35 16,1 1-31-16,4 1-66 0,0-2-56 0,-1 2-59 0,4-1-51 15</inkml:trace>
  <inkml:trace contextRef="#ctx0" brushRef="#br0" timeOffset="131760.7659">26333 5015 1348 0,'3'-2'31'0,"-3"0"38"15,0 2 32-15,2-3 23 0,-2 3 21 0,0 2 7 0,0-2 28 16,-2-2 14-16,2 4-25 0,2-1-34 16,-4-1-20-16,2 2-28 0,0 0-20 0,0-2-11 0,-3 2-29 15,2-2-14-15,-1 5-16 0,1-3-3 0,-1 2-9 0,-1 3 5 16,-2 4 1-16,-3 6 1 0,-3 7 1 16,-2 1 1-16,-4 8 3 0,1 1-24 0,-3 8-45 0,-2-2-58 15,1 2-55-15,0 1-70 0,2-1-65 0</inkml:trace>
  <inkml:trace contextRef="#ctx0" brushRef="#br0" timeOffset="134899.873">30187 5446 804 0,'4'2'13'0,"-2"-4"23"0,0 2 22 16,-2 0 12-16,0 0 17 0,0 0 14 0,1 0 12 16,-1 0 12-16,0-1-11 0,2 2-13 0,-2-3-9 15,1 2-10-15,-2 0-3 0,-1 0-13 0,1 0-5 0,-1 0-5 16,2 0-5-16,-2 1-10 0,1 0-9 0,-2-1-5 0,1 0-15 16,1 0 0-16,-1 0-12 0,-1 0-6 0,-2 0 1 15,-3 0 3-15,-3 0-8 0,-1 0 9 0,-6 0-1 0,1-1-2 16,-4 0 8-16,2 0 2 0,-3-1 4 0,0 0-6 15,0 1 6-15,3-3-4 0,0 1-2 0,3 1 2 16,-3-3-13-16,0 2-23 0,3 2-8 0,-2-3-5 0,1 2 2 16,-1 0-5-16,-1-1-4 0,3-2-6 0,0 5 5 15,3-2 14-15,2 0 8 0,0 2 13 0,5 0-13 0,1 0-5 16,0 0 3-16,2 0 1 0,0 2 3 0,3-2 6 16,0 0-2-16,0-2-4 0,0 2 5 0,3 0 9 15,-3 0 2-15,2 0 5 0,-1 0 4 0,-1 0-1 0,0 0-1 16,0 0 0-16,0 2 8 0,0-2 0 0,0 0 5 15,0 1 5-15,0-1-2 0,0 0 7 0,0 0 6 0,0 0 6 16,-1-1-2-16,1 2 2 0,0-1-3 0,0 0-3 16,0 0 2-16,0 0-9 0,0 0 1 0,0 0-23 15,0 0-19 1,0 0 4-16,0 0 2 16,-11 13 9-16,-49 91 7 15,52-86 1-15,-2-2 6 0,1 6-4 16,-1-5 4-16,4 2-6 0,-2-2 0 0,-1 3 5 15,2-3-1-15,-1 2 0 0,2-1-4 0,-3-1 5 16,2-3-6-16,1 2 1 0,1-1 3 0,-1-2-7 0,-2-2 5 16,5-1-5-16,-2-1 9 0,2-1-3 0,-2 0 0 0,4-4 2 15,-1 1-4-15,0-1-1 0,1-3-2 0,1-1-6 47,0 0 31-31,0 0-3-1,0 0 0-15,0 0 7 0,0 0 3 0,0 0 10 16,0 0-6-16,22-5 7 0,-22 5-5 0,0 0-3 0,0 0-7 16,0 0 3-16,187-30-27 15,-162 30-1-15,2 1 3 0,-5 2 1 0,3-1 3 0,-4 2 5 16,1-1 0-16,0 1 3 0,-3 1-1 0,2 1-6 16,-3 0-6-16,-3 0 4 0,0 1-9 0,-2 2 0 0,0-1-4 15,-4 1-3-15,1-1 8 0,-4 1-1 0,2 1 1 0,-2 3-6 16,-1-2 7-16,2 2-2 0,-3 1 4 15,1 2 4-15,-1 0-11 0,0 2 2 0,-1 2 5 0,0-3 0 16,0 5-5-16,-3-1 0 0,2-1-1 0,-2 4 1 0,0-3 4 16,-2 1-4-16,2-2 0 0,-3 2 5 0,-2-1 2 15,2-3-1-15,-2 1 3 0,-1-2 4 0,0-2 1 0,-1-1 4 16,1 1-3-16,-5-1-4 0,5-3 4 0,-5 0-1 16,1 0-1-16,-4-1 1 0,3 0-5 0,-5 0 2 15,2-1-1-15,-3-2 3 0,0 0-2 0,0-1 4 0,-1-1-7 16,0-1 1-16,-1-1 3 0,1-1 4 0,-2-1-5 15,1-1 3-15,-2 0-3 0,1-3 0 0,-2 3-1 16,4-3-6-16,-4 1-3 0,2-2 4 0,1 1 1 0,-2-3-9 16,3-1 7-16,1 1-8 0,0-2 8 0,1 1 0 15,2 0 5-15,3-1-11 0,1 0 3 0,1 0 3 0,1 1-8 16,0-2 8-16,3 2-8 0,-1-2 3 0,0 1-4 16,3-1 2-16,-2 1-2 0,2-1-10 0,1 2-11 0,-3-2-26 15,4 1-12-15,-1 2-30 0,-1 0-28 0,0 1-31 16,2 0-26-16,-1 1-32 0,0 3-26 0</inkml:trace>
  <inkml:trace contextRef="#ctx0" brushRef="#br0" timeOffset="138539.3231">20963 4355 547 0,'-1'-2'7'0,"-2"-2"18"15,2 0 8-15,1 1 17 0,-4 0 9 0,1 0 11 16,2 0 23-16,-3 0 13 0,1 1 15 0,2-1-3 16,-3 2 6-16,3-2-15 0,-3 1-7 0,3 1-6 0,1-1-22 15,-3-1-7-15,2 3-19 0,-1-2-13 0,0 2-17 16,-1-2 0-16,3 2 0 0,-1 0-9 0,-1 0 0 15,0 0-8-15,-1 0-6 0,0 2-1 0,0 0-2 16,-5 4 4-16,2 0-5 0,-6 7 0 0,-3-1-1 0,0 3 5 16,-3 4 5-16,-3 2-11 0,-3 6 9 0,1-1-5 15,-3 4 1-15,3 2 1 0,-1 3 3 0,-2 2-3 16,1 1-1-16,2 0 8 0,-1 2-2 0,5 1 0 0,2 1 7 16,2-1-1-16,1-1-6 0,6-1-2 0,5-1 2 15,1-1-2-15,4 0-7 0,4-1 1 0,4-3-1 16,2-1-2-16,4-3 2 0,3-3 1 0,3 2 0 0,1-4 4 15,4-3-2-15,1-2-2 0,4-2-4 0,-1-2 6 16,5-1-2-16,2-2 4 0,0-2-1 0,5 0 1 0,0-2 4 16,1-2 2-16,2 0 8 0,0-2-9 0,2-3 7 15,1 0 1-15,1-1 0 0,0-2-9 0,-1 0 7 16,0-3-2-16,2 2-7 0,-9-3 6 0,2 0-1 0,-4-3-5 16,-2 2-3-16,-5-1 10 0,-1-2-3 0,-5-2-2 15,-2 2 1-15,-3-1 10 0,-3-2 1 0,0-1 6 16,-2-1 11-16,-1-2-4 0,-2 1 2 0,-1-1 8 0,-2-5-2 15,2 2-5-15,-4-3 0 0,1-2-10 0,-1-2-1 16,-1-2-5-16,-1 0 1 0,-3-2 6 0,0-2 8 16,-3-1-6-16,-1-1-1 0,-3-1-5 0,-2-1-5 0,-3 1 4 15,-1 0-7-15,-5-3-11 0,-2 3 0 0,-5-3 1 16,-1 4 5-16,0 0 9 0,-5 1 6 0,0 1-6 16,-1 2 8-16,-2 1-2 0,0 2-1 0,-2 3-4 0,-1-1-2 15,-1 3-8-15,-1 4-5 0,-4 0-5 0,1 3-15 16,0 3-24-16,-2 3-25 0,-2 3-29 0,3 4-30 15,-5 1-27-15,2 4-43 0,3 3-38 0</inkml:trace>
  <inkml:trace contextRef="#ctx0" brushRef="#br0" timeOffset="140020.3179">29482 5553 266 0,'-35'31'9'0,"2"2"13"15,-2 2 1-15,0 3 0 0,-1-1 1 0,1 3 0 16,2 1 4-16,0-1-3 0,3 1-13 0,3 2-10 0,0-1 0 16,3-1 6-16,2 1 15 0,0 3 2 0,6-2 3 15,1 0 7-15,2 1-2 0,0 2 3 0,5-3-7 16,3 1 2-16,2-2-20 0,3-2 4 0,3-1-6 0,2 0 2 16,2-3 5-16,3 0-6 0,3-4 10 0,0 0-9 15,4-3 2-15,2-3 5 0,0-2-1 0,3 0 7 16,2-2 1-16,4-2 7 0,1-1 8 0,2-2-1 15,4 0 11-15,2-5-13 0,1 0 3 0,1-3-10 0,2-1 2 16,2-1-2-16,1-3-9 0,-1-1 3 0,3-2-9 16,-2-4-1-16,3 2 6 0,-1-3-4 0,2-3 0 0,1 0-2 15,1-1-6-15,2-3-1 0,-1-2-1 0,3 1 0 16,0-5-6-16,-1-1-3 0,1 0 2 0,-2-4-1 0,0 1 7 16,0-2 3-16,-1 0 7 0,-2-3 13 0,0 0 16 15,-3-1 12-15,-2-1 8 0,-4 2 6 0,-6-3 3 0,0-1 4 16,-8 0-1-16,-2-1-4 0,-3 1-21 0,-4-2-7 15,-4 1-9-15,-1 1-7 0,-4-2-2 0,-1-1-8 0,0 1 2 16,-5 0-9-16,-4-3 3 0,2 1 1 0,-7 0-13 16,-1-2 0-16,-2-1-5 0,-5-1-10 0,-3-1-19 0,-4 3 1 15,-2-3-2-15,-6 1-20 0,-5 1-9 0,-3 1-22 16,-6 0-14-16,-2 4-2 0,-7 1-2 0,-4 2-15 0,-2 2-17 16,-5 3 1-16,-5 2-4 0,-6 2 6 0,-5 2-3 15,-2 1 1-15,-6 2 14 0,-1 2 8 0,-1 4 16 0,0 2 11 16,2 0 8-16</inkml:trace>
  <inkml:trace contextRef="#ctx0" brushRef="#br0" timeOffset="143903.9314">18777 5821 735 0,'-1'3'6'0,"-2"-6"6"0,3 3-5 0,3-1 1 16,-6 1-2-16,6 0-2 0,-3 1-7 0,0 2 8 15,0-2-9-15,-3 5-7 0,2 1 1 0,-1 0 3 0,0 2 1 16,1-1 0-16,-1 2 1 0,1 0-2 0,1-1 0 15,0-1 1-15,1-1 1 0,1 2 1 0,-1-4-1 0,1 0 0 16,1 2 8-16,0-3-11 0,-2 0 7 0,3-2 3 16,-1 2 3-16,-2-1 0 0,3-3 6 0,-3 2 7 15,1 1 11-15,0-1 6 0,-1-1 1 0,-1 1 7 16,2-2 14-16,-1 0 17 0,-1 0 8 0,0 0 5 0,2-1-4 16,0 0 9-16,-2 0 8 0,0-1 2 0,1 2 0 15,-1-2-6-15,4 1 8 0,0-1 10 0,1-1-1 16,1-4-5-16,4-3-10 0,5 1-14 0,5-6-18 15,5-4-13-15,1 0-23 0,5-3-15 0,5-3-18 0,1 0-3 16,2-3-9-16,0-1 7 0,4-2 3 0,-1-1 2 16,1-2 2-16,3-2-3 0,3 1 7 0,-5 0-1 0,7-1 9 15,-4 0-6-15,4 2 4 0,-2 2-2 0,-7 3-2 16,-2 3 2-16,-2 1 0 0,-3 3 0 0,-10 3-2 16,0 2 1-16,-4 3-11 0,-4 4-1 0,-4 0-2 15,-3 1-8-15,-1 4-15 0,-5 1-16 0,0 0-28 0,-1 2-29 16,-1 2-40-16,-2-2-47 0,-2 4-49 0,0-2-33 15</inkml:trace>
  <inkml:trace contextRef="#ctx0" brushRef="#br0" timeOffset="150146.1349">19536 7460 171 0,'0'-7'11'0,"0"0"16"16,0 3 9-16,0-1 12 0,0-1 7 0,0 2 13 0,-1-1 24 15,1 1 6-15,0 1-10 0,-3-1-10 0,1 1 11 16,2 1-10-16,-1-1 2 0,1 2-4 0,-2-2-18 16,0 0 2-16,1 1-5 0,-1-1 5 0,1 1-15 0,-3-1 0 0,3 3-5 15,-1-4-4-15,1 1 1 0,-3 3-9 16,3-5 4-16,-4 5-10 0,2-4-1 0,2 2 2 15,-4 0 4-15,3-2 2 0,-3 2-7 0,4-1 7 0,-2 3 3 16,1-3 7-16,-1 2-10 0,3 1 0 0,-2-3-4 16,0 3-6-16,-2 0-5 0,3 0-7 0,-1-1 1 0,-1 1-11 15,0 0 9-15,-1 0-12 0,1 1-2 0,-2-1 1 16,0 0 2-16,0 3 1 0,-2-2-2 0,1 2 5 16,-1 2-8-16,-2-1 6 0,0 2-3 0,0 1-1 15,-3 3 1-15,-1 3-6 0,2-1 5 0,-1 2-6 16,-3 2 6-16,1 1-2 0,-2 0 4 0,2 6-4 0,0 0 93 15,-2 2-84-15,3 4-9 0,-4 1 8 0,3 5-2 16,0 1 0-16,-1 0-8 0,1 5 7 0,1 0-90 0,2 1 92 16,4 0-2-16,-1 0 0 0,4-3-1 0,3-2 1 15,2 1 2-15,3-2 2 0,2-6-4 0,2 0-1 0,3-2 4 16,0-3-2-16,5 0-1 0,-3-3 4 0,2-2 2 16,1-1-6-16,1-2 7 0,4 0-1 0,-4-5 3 15,2 2-4-15,2-1 5 0,-1-4 0 0,1 1 0 16,-2-3 1-16,2 0-4 0,-3-3 0 0,2 0-4 0,-2-1 10 15,1-2-6-15,-1-2 0 0,1-2 1 0,-2 1 1 16,2-4 0-16,-2 2-3 0,3-3 2 0,-3-3-10 16,0 2 9-16,4-2-3 0,-3-1 1 0,0-2-9 0,4 1 7 15,-1-1-2-15,-2-3 2 0,1 2 3 0,2-1-10 16,-2-2 3-16,-2 0 0 0,3 1-3 0,-5-3 2 16,2-1 2-16,-1 0-4 0,-2 2 0 0,1-3-4 0,0 0-4 15,-2-2-2-15,0-1 1 0,1 1-10 0,-1-2-3 16,-2-3 6-16,0 2-5 0,-2-4 10 0,0 1 2 15,0-3 5-15,0 3 6 0,-5-3 6 0,0 0 2 0,-2 0 1 16,1 2 4-16,-4 0 0 0,-4 0 4 0,0 1-6 16,-5 1 6-16,1 0-4 0,-5 4-3 0,-4-2 4 15,-1 4-1-15,-3 1 0 0,-1-2-5 0,-3 5 4 0,-2-2-7 16,-2 4 2-16,3 0 4 0,-5 2-9 0,0 1 0 16,-1 1-14-16,1 3-9 0,1 0-11 0,-4 1-12 15,3 4-31-15,-1 0-28 0,0 2-31 0,-2 2-27 0,-1 0 3 16,0 3-28-16</inkml:trace>
  <inkml:trace contextRef="#ctx0" brushRef="#br0" timeOffset="152434.6749">26096 6995 276 0,'2'-5'25'0,"1"-3"22"0,0 4 18 0,-1 0 10 0,-1-2 8 16,2 2 29-16,-3-2 29 0,2 4 13 0,-2-1-20 15,0 0-10-15,2 2-11 0,-2-2-2 0,0 3 5 16,0-1-22-16,0 1-23 0,-2-2-2 0,2 0 2 0,0 2-8 15,0 0-5-15,0 0-5 0,0 0-7 0,0 0-1 16,-2 0 0-16,4 0-11 0,-2 0-8 0,0 0 0 16,2 0-2-16,-2 0-3 0,1-2-5 0,-1 1-2 0,0-1-11 15,2 2-2-15,-2-2 8 0,0 0-8 0,1-1 2 16,-1 1 2-16,-1-1-1 0,1 3-1 0,0-4 4 0,-2 1 3 16,2 1-10-16,2-2 7 0,-2 0 10 0,0 3 8 15,1-2-2-15,-1 0 0 0,0 1-1 0,2-1 3 16,-2 3-1-16,0-2-2 0,0-1-7 0,0 3-12 15,3-2 0-15,-3 0 2 0,-3-1 6 0,6 1-7 0,-3 2 3 16,0-3 3-16,0 3 1 0,0-1-1 0,0-1 8 16,1 2-1-16,1 0-3 0,-4 0 6 0,2-1 3 0,0 1 0 15,0 0-2-15,0 0 3 0,0 0-5 0,-1 0-6 16,1 0 10-16,0 0-7 0,0 1-5 0,-3 2-10 0,1-3-1 16,2 3-4-16,0-3-4 0,-3 2-4 0,3 0-13 15,0 0 1-15,-3 0-1 0,3-1 2 0,-2 2 0 16,2 2 2-16,-3 3 2 0,0 3 7 0,-2 1 2 15,-4 4-5-15,3 4 6 0,-4 2 2 0,2 2 8 16,-4 3 1-16,2-3-2 0,-1 4 0 0,0-1 1 0,1 0 6 16,1-1 4-16,0-1-4 0,0 0-2 0,1-2-4 0,2-1 5 15,0 0 0-15,3-2 1 0,-2 0-5 0,3-4 0 16,-1-2 3-16,0-1-4 0,1-4 2 0,2-2-3 16,0 1-7-16,-1-3 4 0,-1-2 6 0,2-2-3 0,0 2 2 15,0-2-8-15,0 0 13 0,2-1-4 0,-4 0 6 16,2 0 4-16,0 0-5 0,0 0-4 0,0 0 5 15,0-1-4-15,0 0-30 0,0 1-22 0,0-3-34 16,0 3-51-16,0-1-55 0,0 1-61 0,0-3-90 0</inkml:trace>
  <inkml:trace contextRef="#ctx0" brushRef="#br0" timeOffset="170911.1089">28258 8818 784 0,'0'-2'15'15,"-1"0"18"-15,2-1 18 0,-1 3 13 0,0 0 15 0,0 0 12 16,0-1 15-16,2 1 10 0,-2-1-4 0,2 2-1 16,-1-1 0-16,1 0-1 0,-2 0-5 0,1-1 7 15,1 1-3-15,0-2-2 0,-1 2-6 0,-1 0-7 0,0-1-7 16,0 0-8-16,0 1-6 0,0 0-10 0,0-3-15 15,0 6-3-15,0-6-11 0,-1 3-3 0,1 3-13 16,-2-3-5-16,2 0-7 0,0 0-9 0,0 2 3 0,2-2-3 16,-4 3 2-16,4-3-10 0,-4 1-1 0,4-1 0 15,-2 0 0-15,0 0 2 0,0 3 0 0,0-3-4 16,1 0-1-16,-1 1 1 0,0 0 5 0,0 0-5 16,0 1 7-16,0-2-7 0,0 5 4 0,0-1 5 0,0 1 7 15,-1 2-2-15,-1 3 3 0,0 0 1 0,1 2 1 16,-1 2 2-16,1-1-5 0,-3 2-2 0,3 1-3 15,-1-2 7-15,-1 3 1 0,1 0-4 0,-4-1-4 0,5 0 5 16,-2-1 1-16,1-1-2 0,0-2 1 0,-1 0-4 16,0-3-4-16,3-1 6 0,0-3 8 0,-2 0-7 0,1-1 4 15,1-1-1-15,-2-1 2 0,2-1-1 0,0 0 5 16,0-1-2-16,-1-1-5 0,1 1 4 0,0-1 0 16,0 1-1-16,0-2 6 0,1-1 3 0,-1 3-6 15,0-1 0-15,2-2-2 0,-2-2 2 0,1 1-3 0,-1-4-3 16,0-1-6-16,0-2 0 0,-1-3 2 0,1 2-1 15,0-3 2-15,0 0-7 0,0-1 4 0,0-1 4 16,0 3-2-16,0-1-4 0,0-2-1 0,1 2-1 16,1-2-4-16,0 0 4 0,-1 4-3 0,2-3-2 0,-1 0 3 15,1 3 1-15,0 1 3 0,0-2 3 0,-1 6-2 16,1-1 2-16,-3 1-1 0,3 1-1 0,-1 1 2 0,-1 1-2 16,-1 2 1-16,2 0-2 0,1-1 5 0,-3 4 2 15,0-2-2-15,2-1 6 0,-2 3-8 0,0 0 4 16,0-3-5-16,-2 3 4 0,2 0-2 0,0 0-4 15,0 0 5-15,0 0-6 0,0 0 6 0,-1 0-4 0,1 0 4 16,0 0-6-16,0 0 4 0,0 0 1 0,0 3-5 16,0-3-2-16,0 0-2 0,0 0 0 0,1 2-9 15,-1-1-5-15,0 0-11 0,0-1-5 0,0 1-3 0,-1 2 12 16,2 1-4-16,-1 1 9 0,0 4 8 0,0 3 6 16,-1 1 11-16,-1 6 10 0,2 0 2 0,-2 4-4 0,-2 1 2 15,0-1-3-15,-2 5 0 0,3 1 0 0,-2-1-2 16,1-1 2-16,-3 2-5 0,2 0 3 0,2-3 1 15,-3 2-1-15,3-4-4 0,-2-2-4 0,2-2 2 16,1-2 0-16,-1-1 4 0,1-1-6 0,1-3 4 0,-1-2-6 16,2-1 8-16,-1-2-2 0,-1 1-2 0,2-6 4 15,-3 4-8-15,3-5 9 0,-1 1-2 0,-1 0 2 16,2-2 0-16,0 0 3 0,0-1-1 0,-1 0-2 0,-1 2 10 16,2-4-8-16,0 2 1 0,0 0-1 0,0 0 3 15,-2-1-2-15,2-1-5 0,0 0-35 0,0-1-40 16,0-1-44-16,0-1-56 0,0-3-61 0</inkml:trace>
  <inkml:trace contextRef="#ctx0" brushRef="#br0" timeOffset="171460.7364">28258 8715 304 0,'0'-2'19'0,"0"1"4"0,-1-1 11 0,-1-1 7 0,2 1 7 16,-1-2 11-16,-1 1 18 0,2 2 15 0,0-3-12 16,0 1 8-16,0 3-9 0,0 0 5 0,0 0 6 15,2-1-1-15,-1 1-10 0,-1 0-7 0,2 0 1 16,-1-3 4-16,-1 3 1 0,0 0-4 0,0 0-3 0,0 0-10 15,0 0-10-15,0 0-4 0,0 0-13 0,-1 3-20 16,-1-2 1-16,1-1-11 0,-1 3-8 0,2-1-3 16,-5 1 6-16,1 5-5 0,-3-1 8 0,-1 4 7 0,0 0-7 15,-4 3 6-15,-1 2 3 0,-4 1-1 0,2 0-9 16,0 0 6-16,2-2-4 0,-1 2-2 0,1-2 7 16,0-1-5-16,3 0-7 0,0-2 5 0,2-1-1 0,0-2 2 15,2-1-4-15,1-4-2 0,2 1-3 0,0-1 6 16,1-1 1-16,1-1-4 0,1-2 1 0,0 0 3 15,0 0 5-15,1 0-2 0,1 0-1 0,-1 0-2 16,-1-2 2-16,2 2 7 0,-2-3-4 0,0 3-2 0,0-2-6 16,2 0-1-16,-4 2-19 0,2 0-24 0,0 0-29 15,0-1-45-15,0 1-47 0,0 0-59 0</inkml:trace>
  <inkml:trace contextRef="#ctx0" brushRef="#br0" timeOffset="172186.2259">28170 9450 333 0,'-2'-3'4'16,"1"-1"4"-16,-3 4 4 0,1-3 8 0,0 3 12 15,-4 0 4-15,0 0 12 0,-1 0 7 0,0 0 9 16,-3 0 11-16,2 0 2 0,-3 0 1 0,0 3-9 0,2-3 4 16,-2 0-5-16,2 0-7 0,-1 0-14 0,2 2-8 15,-1-1-7-15,2-1 5 0,2 1 0 0,0-1-7 16,1 1-7-16,0-1-1 0,2 0 1 0,3 0-6 0,0 0-48 31,0 0 11-31,0 0-1 0,0 0 0 0,0 0-2 0,0 0 10 16,51 8 17-1,-42-7 5-15,4 0-7 0,1 1 0 16,1-2-2-16,3 0 1 0,-2-3 10 0,3 2-2 16,1-2-5-16,0 1-1 0,0-1 6 0,2 2-4 15,-3-3 3-15,0 4-8 0,-2-3-1 0,-1 2-1 0,-2 0 8 16,-2-1 2-16,-3 2-3 0,0-1 3 0,-4 1 1 15,-3 0 11-15,-1 0 8 0,-1 0 14 0,0 0 11 0,-1 0 14 16,-1 0 12-16,-1 1 2 0,1-1 1 0,1 0-15 16,-5 0-7-16,3 0-14 0,-4 0-13 0,-1 0-19 15,-1 2-16-15,-2 0 5 0,-4-2-11 0,-2 3-4 16,-2-1-1-16,0 1 0 0,-1-1-1 0,-2 0-1 0,-1-1 8 16,-2 1-11-16,1-2 4 0,1 1 11 0,2-1 3 15,-1-1-6-15,0 1 1 0,4-2 7 0,1 2-9 16,3-1 4-16,1-1 6 0,2 0-4 0,2 0 1 15,3-1 6-15,2 3-7 0,1 0-3 0,1-3-4 0,2 3-6 16,0 0-5-16,2 0-9 0,1-1 8 0,4-2-2 16,0 3 5-16,1-2-2 0,4-1 12 0,1 1-2 0,4-1 5 15,1 1 8-15,4 0-12 0,-1-1-3 0,0 3 5 16,2 0-1-16,-3-2-2 0,1 2 8 0,0 0-2 16,-2 0-3-16,-2 0 3 0,-1 0 1 0,-2 0-3 0,-2 0 6 15,0 0-8-15,-4 0 8 0,-2 0-1 0,-2 0 10 16,-3 0 2-16,1 0 3 0,-2 0 0 0,-2 2 0 15,2-2 5-15,-3 0-10 0,0-2-13 0,0 4-24 16,-1-2-34-16,-2-2-32 0,-2 2-30 0,2 0-39 0,-4-1-40 16</inkml:trace>
  <inkml:trace contextRef="#ctx0" brushRef="#br0" timeOffset="172750.6062">28862 8903 1422 0,'3'0'25'0,"-1"-2"21"0,0 0 18 15,-1 2 11-15,-1-2 14 0,0-1 3 0,2 3 4 16,-2 0 5-16,0 0-21 0,0 0-14 0,-2 0-13 0,2 0-12 16,-1 3-14-16,-1-1-7 0,2-2-5 0,-2 0-9 15,2 2-5-15,-1-2-5 0,-1 2-10 0,1 3 0 16,-4 1 4-16,-3-1 4 0,0 4-1 0,-3 1 9 0,-3 1-7 16,-2 1 3-16,-3 3 2 0,0-1 0 0,-2-1-3 15,1 2-3-15,-2-1 2 0,4-2 1 0,-2 0 1 16,2 1-3-16,0 0 0 0,0-2 5 0,4-2-1 15,0 0-2-15,6-1-1 0,0-1-14 0,1 0-9 0,4-2-9 0,-1 0-6 16,2-1-5-16,4 1-2 0,2-1 4 16,-1 0-1-16,2 1 10 0,0 2 12 0,3-2 14 15,4 2 4-15,0-2 11 0,2 0 0 0,2 2 1 0,4-2 3 16,1 0 1-16,3 2 4 0,-1-4-6 0,2 3 0 16,2-1-4-16,-3-2-1 0,2 2-2 0,-1-1 1 15,-2 3-4-15,-1-3 1 0,1 1 1 0,-1-1-4 0,-2 1 2 16,-2-1 2-16,2 1 0 0,-3-2-5 0,-2 0 5 15,0-1-6-15,-3 2 8 0,-3-1-2 0,2-3 0 16,-4 3-3-16,-1-2 7 0,-3 0 6 0,0-1-5 0,-1 2 8 16,-2-1-8-16,0-1 8 0,0 1-1 0,-2-1 0 0,2 1-5 15,0-1 0-15,0 0 4 0,-1 0-7 16,-1-1 2-16,2 1-1 0,0-1-10 0,0 1-21 16,0-1-34-16,-1 1-34 0,1-2-60 0,0 2-50 0,-2 0-46 15</inkml:trace>
  <inkml:trace contextRef="#ctx0" brushRef="#br0" timeOffset="173487.1004">29637 9007 1264 0,'-2'0'17'0,"1"0"29"0,2 0 13 16,-1 0 25-16,-1 0 11 0,1 0 9 0,0-1 7 0,-2 0 3 15,2 1-13-15,0-2-30 0,2 2-8 0,-2 0-25 16,1 0-10-16,-1 2-10 0,2-2-8 0,0 0-6 0,-1 1-7 16,2-1 2-16,-2 0-8 0,1 1-2 0,0-1 6 15,1 0-4-15,0 0 3 0,2 0 6 0,3 3 5 0,4-3-8 16,0 3 10-16,3-1-2 0,3 1-5 0,4-2 3 15,1-1 3-15,3 3-8 0,-1-3 4 0,2 2 5 16,0-2-8-16,1 0 6 0,-1 0-2 0,-2 0 3 0,1 0-6 16,-6 0 5-16,1 0-5 0,-2 0-1 0,-5-2 7 15,0 2-4-15,-4 0-3 0,-1-3-10 0,-4 3-21 16,-2 0-31-16,2 0-17 0,-5 0-35 0,-3 0-43 0,1-1-49 16,1 1-44-16</inkml:trace>
  <inkml:trace contextRef="#ctx0" brushRef="#br0" timeOffset="173788.3053">29624 9199 1089 0,'-3'0'12'0,"1"-1"18"0,2 0 7 16,0-2 0-16,0 3 1 0,0 0-2 0,2 0 6 0,-2 0-2 15,3 0-18-15,0 0-18 0,-3 0-5 0,5 3-3 16,-3-3-4-16,1 0 5 0,0 1-4 0,3-1 4 16,0 0 5-16,3 1 4 0,2-1-2 0,1 0 5 0,1 0 10 15,4 0-1-15,2 0-1 0,2 0-7 0,2 0 3 16,1 0-1-16,-3-1 5 0,4 0-4 0,-3 1-6 0,0-3-20 15,-3 3-35-15,0-1-54 0</inkml:trace>
  <inkml:trace contextRef="#ctx0" brushRef="#br0" timeOffset="174302.6486">30571 8886 625 0,'-5'0'0'0,"2"-4"2"0,-2 2-3 15,-1 2 1-15,1-3 1 0,-1 3-2 0,4 0-1 0,-4 0-1 16,4 3 2-16,-3-1-9 0,4-2 0 0,-2 0 1 16,0 3-7-16,3-2 1 0,-2 2 0 0,2 0 3 0,-1-1-4 15,2 3 7-15,-1 2 4 0,0-2-4 0,2 2 2 16,0 2 7-16,-1-1-1 0,3 1-1 0,1 2-1 0,0-2 3 16,0 3 1-16,1 1 4 0,2-1 9 0,-2 1-3 15,2 0 2-15,-1 2 7 0,2-1 4 0,1 0 0 0,-2 1-4 16,1 0-3-16,0-1-2 0,1 3-2 0,-2-2-3 15,4-1-10-15,-4 1 2 0,2-1 1 0,-1 0-1 0,-1-2 0 16,0 1 1-16,0-1-5 0,0-1 5 0,-2-1 3 0,1 0-2 16,-1-2 1-16,-1 2 0 0,1-2 1 15,0 1-5-15,-1-3 4 0,0 4 0 0,-2-2 0 0,2 1-2 0,-1 0-7 16,-2-1 2-16,1 1 3 0,0-1 4 0,-3 1-3 16,0-2 3-16,0-2 0 0,-1 1 7 0,-1 0 3 15,-1-1 4-15,0 1-7 0,-2-2 3 0,2 1 3 0,-3 0 2 16,-1-2 0-16,1 1-4 0,-3-2 2 0,-1 1-7 15,-1 1 3-15,-1-3-1 0,-1 3-12 0,-1-3-15 0,-1-1-31 16,-2 2-25-16,4-4-46 0</inkml:trace>
  <inkml:trace contextRef="#ctx0" brushRef="#br0" timeOffset="174683.9054">30582 8828 616 0,'3'0'2'0,"0"0"3"16,0-2 0-16,-1 2 0 0,1 0-4 0,0 0 0 0,2-2-1 15,0 2 3-15,3-1 1 0,1 0 0 0,1-2 6 16,5 3 7-16,0-1 18 0,4 0 8 0,0 0 6 0,3 1 5 16,0 0 1-16,1-1 1 0,0 0-8 0,2 2-2 0,-1 0-9 15,1-1-8-15,-1-1-2 0,-2 0-11 0,-1 1 2 16,-1 0-5-16,-4-3 1 0,-2 3 2 0,-1 0 11 0,-5 0 17 16,1 0 6-16,-4 0 8 0,-2 0-9 0,0 0 8 15,-3 0 0-15,0 0-5 0,2 0-17 0,-4 0-11 0,2-1-6 16,-1 1-10-16,-1 1 4 0,2-1-9 0,-2 0 2 15,1 0-1-15,-1 0-16 0,2 0-26 0,-1 0-30 0,-1 0-6 16,0 3-23-16,-1-2-20 0,0 3-35 0,0 0-44 16</inkml:trace>
  <inkml:trace contextRef="#ctx0" brushRef="#br0" timeOffset="180292.6834">19207 6022 1150 0,'0'0'15'0,"0"-1"18"0,0 0 10 15,2-2 15-15,-4 3 11 0,2-1-1 0,0-1 5 0,0 2 11 16,0 0-5-16,0 0-13 0,0 0 0 0,0 0-6 16,0 0-5-16,0 0 6 0,0 0-3 0,0 0-1 0,0 0-6 15,0 0-5-15,0 0-8 0,0 0-11 0,0 0-9 16,0 0-2-16,7-15 5 0,25-38-25 31,-24 43 1-31,1-1 5 0,0 2 1 0,3-4 1 16,-2 3-1-16,2-4-1 0,0 4 1 0,-1-2 4 0,0 3 3 15,-1-1-15-15,2 0 13 0,0 1-6 0,0-1-1 16,-1 0 2-16,1 1 0 0,1 1-6 0,0-2 3 16,4 1 6-16,0-1-6 0,1 0 3 0,3 1-3 15,-4-1 0-15,9-2-5 0,-3 3 7 0,2-2-4 0,0 0-1 16,1 1-7-16,0 0 5 0,0 0-1 0,1 1 5 16,-2-1-4-16,1 2 0 0,-1-1-1 0,-1 0 3 15,0-1-1-15,-3 2 0 0,0-1-1 0,1 1-2 0,-3 2 6 16,-1 0-5-16,1 0-4 0,-6 0 5 0,4 1 2 15,-4 1-6-15,0-1 3 0,0 0 1 0,4 1 2 16,0-2-4-16,-2 1 5 0,4 1 2 0,2-3 5 0,1 1 2 16,0 0-3-16,0 0 10 0,0-1-5 0,0 0 15 15,3-1 9-15,-4-1 0 0,3 0 1 0,-2 1 2 0,-3-1 5 16,2 1-10-16,1-1 11 0,-5 2-6 0,0 1-9 16,1 0-6-16,-4 0-4 0,-1-1-3 0,-1 2-1 15,1 1 2-15,-2-2-11 0,0 2-1 0,-1-1-3 0,2 0-1 16,-1 1 5-16,2-2-4 0,0 1-1 0,-4 0 4 15,5 0-6-15,1-2 2 0,-3 3-1 0,1-1 5 16,0 0-3-16,1 1 3 0,0-1-3 0,2-1-3 0,0 1 7 16,-1-2-8-16,4 2 4 0,-1 1-3 0,1-2-3 15,-2 2-1-15,2-1 8 0,-2-2-10 0,-1 4 2 16,1-1 9-16,-2 1-5 0,-1-1-3 0,-3 1 0 0,2 0 3 16,-1 2-1-16,0 1 5 0,-3-3 5 0,4 2-3 0,-2-1 1 15,1 0 5-15,-1-1-3 0,1 3 4 16,-2-2-4-16,3 0 1 0,1-1-4 0,1 1-6 15,-1-1 8-15,2 1-2 0,1-1 1 0,1-1-2 0,4-1 2 0,-2 0 2 16,-1 2-3-16,3-1 6 0,0-1-9 16,3 2 0-16,-4 2 3 0,4-3-3 0,-1 2 3 15,0 0-6-15,-2 0 1 0,3 1-1 0,1 0 3 0,-3 0-3 0,2 1 5 16,-4 0-2-16,5 0-9 0,-3 1 3 16,1 0 0-16,-2-1-1 0,2 1 1 0,-1 1 0 15,3-2-1-15,-4 0-3 0,0 0 13 0,2 2-6 0,-1-1 0 16,-1 1 4-16,1 0 0 0,0-1 4 0,1 0-2 15,1 2 4-15,-1-3-7 0,2 3 6 0,-3-1 0 0,6 0-2 16,-3 0-5-16,1 1 2 0,-2 0-2 0,1-1 2 16,-1 3-1-16,0-2 0 0,-1-2-3 0,1 4-3 15,-4 1 9-15,1-4-3 0,0 2-1 0,0 2-1 16,-1-1-2-16,3 1 3 0,-2-1-1 0,0 1-1 0,-1-2 2 16,0 3-5-16,1-2-5 0,-1 0 6 0,1 0 2 15,-3 2-6-15,2-2 3 0,-1 2 3 0,2 0-10 0,-1 0 3 16,-2-1 10-16,3 1-5 0,-3 0-3 0,3 1 3 15,2-1 1-15,-4 0 1 0,1 0 6 0,0 1 1 16,2-1-7-16,-3 2-4 0,0-2 11 0,0 1-2 16,0 1 4-16,0 1-3 0,0-2-8 0,0 1-1 0,0 0 11 15,0-1 2-15,1 1-7 0,0 2 1 0,1-2-4 16,-1 0 3-16,1-1 9 0,0 1 1 0,-2 2-11 0,1-4 2 16,-1 3-2-16,1 1 0 0,-4-1 1 0,2-1 0 15,-3 2-2-15,1-2-4 0,-1 1 5 0,-2 1-1 16,-1-3 4-16,3 2-1 0,-3-3-1 0,0 2-6 0,0 1-4 15,1-3 9-15,-2 3 2 0,0 0-2 0,2-1-4 16,-1 2 3-16,1 0-1 0,-1-1 3 0,3 0 6 16,-2 5-11-16,0-1 2 0,-3-2 0 0,6 2 0 0,-4 0 2 15,0-1 5-15,3 2-1 0,-2 1-4 0,0-1 9 16,-1-1-2-16,4 1 0 0,-2 2 4 0,-1-2-4 16,0-1-6-16,0 2 2 0,1 0 5 0,0-2-6 0,0 2-7 15,-2-3 4-15,0 2-1 0,0-1 0 0,3 1 3 16,-2-1 3-16,3 1-9 0,1 2-1 0,-4-1 7 15,3 2 0-15,-1 1-3 0,3-3 0 0,0 4 1 0,-2-1-8 16,2 1 10-16,-3-1 6 0,3 2-2 0,-4 1-2 0,0-2 3 16,1 2 3-16,0-1-8 0,-3-1 16 15,2 4-9-15,-2-2-5 0,3 1 7 0,-4-2 1 16,2 1-4-16,-1 1-2 0,0-1 6 0,1 3-13 0,-1-1 3 16,3 2 8-16,-5 1-13 0,4 0 2 0,-2-1-1 15,3 3 1-15,-3 0-3 0,0 3 4 0,0-2 0 16,2 0-6-16,-3 2 4 0,0-1-3 0,1 0 4 0,-3 1-3 15,1 0 0-15,-3-1 3 0,0 0 2 0,-2 1-1 16,2-1 5-16,-3 2 0 0,3 0-1 0,-2 0 1 16,-3 0 1-16,2-1 0 0,0 0 1 0,1 2-2 0,-3 1-2 15,-1-4 3-15,-1 2-2 0,-1 1 1 0,0 0-2 16,0-2-2-16,-1 1-4 0,-1 1 7 0,0 0-1 0,-2-2-5 16,1 2-1-16,-2-2 3 0,2-2-1 0,-2 4-2 15,0-5 10-15,-4 3-7 0,3-3 4 0,-2 0 1 16,0 2 10-16,-3-2 0 0,1 3 0 0,-1-1 2 0,-3-2-8 15,0 6 5-15,-2-3-6 0,2 0 1 0,-2 2-10 16,0-2 3-16,-1 0 2 0,-1-4-2 0,-1 3 4 16,2-4-5-16,1-2 4 0,1 2 0 0,-2-4 0 0,0 1 1 15,1-2-4-15,-1 2 1 0,1-2-4 0,-3 1 3 16,-3-1-5-16,1 1-3 0,1-1 2 0,-4 2-4 16,4-2 10-16,-3 2 0 0,0-3-3 0,-2 2 3 0,1-2 3 15,-3-1 3-15,3 4-2 0,-3-2 5 0,0-1-13 16,1 1 1-16,1 0 6 0,-4 0-5 0,4-1-1 15,1 1 5-15,-1-2 1 0,-2-1-3 0,0 1 3 0,2-3 4 16,0 0-3-16,-5 0 5 0,1-1 3 0,-1-1-6 16,0 0 0-16,-2-1-4 0,-1-2 8 0,0 3-10 15,-2-2 6-15,0 0-3 0,0-1-1 0,2 1-4 0,-2-1 1 16,3-1 5-16,-5-1-7 0,2 3 8 0,0-4-8 16,1 0 3-16,0 1-6 0,-2-1 1 0,2-1 1 15,-3-1 4-15,5 0 0 0,-2-2-5 0,0 0 11 0,-1 0-3 16,2-2 8-16,-4-1-1 0,0 2 6 0,-1-3-4 15,0-1 0-15,-1 3 2 0,-1-3-7 0,-1 0-1 16,-1-3-2-16,0 3 4 0,1-1-7 0,-3-3-4 0,4 2 5 16,-2 1-4-16,2-3-2 0,2-1 7 0,0 2 1 15,1-2 2-15,3 1 0 0,1-1 5 0,2 0-4 0,-3 1 4 16,3-2 2-16,-1 1-4 0,0-1 3 0,-1-2-6 16,0 3 5-16,0-2-4 0,-2 0-4 0,1 0 3 15,-1 0-1-15,0-1-4 0,2 1-4 0,-2 0 0 0,1 1-1 16,1-3-2-16,2 4 7 0,-1 0-5 0,0-2-1 15,2 3-1-15,2-1 3 0,-1 0 2 0,3-1-1 16,-1 2-1-16,2-3 5 0,3 2-8 0,-1 0 3 16,3 0 4-16,-1 0-1 0,4-2 0 0,0 4-4 15,-4-3 8-15,5-2-7 0,-3 4 11 0,2-2-5 0,-1-1-3 16,2 0 4-16,-1 0-1 0,1 1 3 0,-1-3-9 16,0 2 5-16,1 0-1 0,-1 0 2 0,-1-1-1 15,1 1-2-15,1-1 3 0,-2 2-2 0,2-2-1 16,-1 1 0-16,4 0-3 0,-2 1 2 0,2 1 1 0,2-2 0 15,2 2 1-15,0 0-1 0,0-2 5 0,5 3-4 16,-3-1 4-16,2-3-8 0,0 4 6 0,2-4-5 0,-3 2 4 16,3-2-4-16,-2 1 2 0,2-1-3 0,2-1 3 15,-3 1 3-15,3 2-3 0,-3-1-3 0,4-1-3 16,0 3 6-16,0-2-1 0,0 0 1 0,0 1 0 0,0-3 0 16,0 4 0-16,-1-2 0 0,-1-1 1 0,2 3-1 15,-1-2 2-15,-2 2-1 0,1-1-2 0,1-2 5 16,-1 3-5-16,1 0 11 0,-3-1 2 0,1 2-1 15,1-3-4-15,-1 5 1 0,2-2 3 0,-3 1-7 0,1 0 7 16,2-2-9-16,-4 5-2 0,4-2 1 0,-1 0 4 16,1 2-5-16,-1-2 3 0,0-1 0 0,1 3 0 15,1-1-2-15,0 1-4 0,0 0 3 0,0-1-3 0,-2 0 8 16,2 1-8-16,0 0 1 0,2 0 5 0,-2 0-4 16,0 0 8-16,0-2-7 0,0 4 6 0,1-4-7 15,-1 4 8-15,0-2-7 0,0 0-4 0,2-2 10 0,-2 2-5 16,0 0 1-16,0 0-4 0,2 0 7 0,-2 0-10 15,0 0 8-15,1 0 2 0,-1 0-4 0,0 0-5 16,0 0 7-16,0 0 0 0,0 0-6 0,0 0 0 0,0 0 3 16,0 0-2-16,2 0 2 0,-4 0 0 0,2 0-3 15,0 0-1-15,0 0 8 0,0-3 1 0,0 3-4 16,0 0-1-16,0 0 5 0,0 0-2 0,-1 0-2 16,1 0 1-16,0 0-5 0,0 3-2 0,0-3-7 0,0 0-8 15,0-3-16-15,0 3-15 0,0 0-18 0,0 0-21 16,1 0-29-16,-2 0-34 0,1 0-30 0,1 0-11 15,1 3-28-15,-1-1-18 0,-1 1-26 0,5 0-28 0</inkml:trace>
  <inkml:trace contextRef="#ctx0" brushRef="#br0" timeOffset="186894.125">18150 11564 517 0,'0'-1'12'0,"2"-2"6"0,-1 3 10 0,-1-2 10 0,2-1 9 16,0 3 12-16,-2 0 8 0,0 0 11 0,1-1-1 16,1 1 14-16,-1 0 0 0,-1 0 10 0,0 0 11 15,2 1 5-15,0-1 0 0,-2 0 10 0,0 0-6 0,0 0-6 16,0 0-2-16,0 0-18 0,0 0-18 0,0 0-15 15,0 0-2-15,0 3-20 0,0-3-8 0,0 0-12 0,-2 0-5 16,4 2-3-16,-2-2-7 0,-2 0 5 16,2 0-5-16,0 0-4 0,-2 3 2 0,2-3 2 0,0 0 5 15,0 0 4-15,0 0 5 0,0 0-3 0,0 0 3 16,0 0 6-16,0 0-2 0,0 1-1 0,0-1-2 0,0 2-9 16,0-2-5-16,0 1-5 0,0 0-4 0,0-1-3 15,0 0 3-15,4 0-4 0,-4 0-5 0,1 3 3 16,-1-3 2-16,3 0 4 0,-6 0-3 0,6 1-1 0,-3-1 0 15,-3 3 2-15,3-1 2 0,0 3 5 0,0 2 1 16,0 1-3-16,3 3 4 0,-6-1 2 0,3 2-3 16,0 1-3-16,3-1 1 0,-6 0-5 0,6 0-2 15,-6-3 5-15,6 2 1 0,-3-2-2 0,0 1 1 0,-3 1-2 16,3-1 1-16,-1 2 2 0,1 1 5 0,-2-1-7 16,0 1 4-16,2 0-2 0,-1 3 0 0,-2-1 4 0,3 1-7 15,-4-2 3-15,4 3-4 0,-1-1 5 0,-1 1-4 16,0 0 2-16,2 0 8 0,0-2-5 0,0-1 6 15,2 1 0-15,-2-1 3 0,0 2-2 0,0-3-7 0,0 0 6 16,0-1-3-16,0 1 4 0,0-2-8 0,0-1 4 16,2 1-5-16,-1-3 2 0,-1 1 6 0,0-4-7 15,2 2-2-15,0-1 1 0,-2 1 1 0,0-3-4 16,0 0 5-16,0 2-3 0,0-3-1 0,0 1 3 0,0 1 1 16,0-1-4-16,0 0 2 0,1 0 6 0,-1 1-4 15,2 1 0-15,-1 0 3 0,-1-1-5 0,0 1 0 16,0 0 10-16,0 1-4 0,0 1 0 0,0-3-6 0,0 3 3 15,0-2 1-15,0 0 1 0,0 0-2 0,0-1-8 16,0-2 7-16,0 1 7 0,0-1 4 0,0-2 3 16,0 1 8-16,0-1 7 0,0 0 4 0,0-1 5 0,0 0 8 15,0 0-9-15,0 0 3 0,0-1-6 0,0 2-9 0,0-1-4 16,0 0-3-16,0-1-5 0,0 0-9 16,0 1-6-16,0-1 1 0,0 0-7 0,0 1-12 0,0-1-15 15,0-2-21-15,0 2-36 0,0-2-64 0,0-2-63 16,0-2-74-16,0-2-81 0</inkml:trace>
  <inkml:trace contextRef="#ctx0" brushRef="#br0" timeOffset="187968.8464">18161 11664 507 0,'0'0'35'0,"0"0"5"0,0 0 3 16,0 0 8-16,0 0 7 0,0 0-2 0,0 0 1 15,0 0-16-15,0 0-1 0,0 0-9 0,0 0 3 16,0 0-3-16,0 0 2 0,0 0 1 0,0 0 11 0,0 0 15 16,0 0-2-16,-1-17-6 0,1 17-2 0,0 0-1 15,0 0-8-15,0 0 3 0,0 0-2 0,0 0 6 16,0 0-6-16,-2-10 5 0,2 10-4 0,0 0 4 16,0 0 0-16,0 0 1 0,0 0-10 0,0 0-14 0,0 0-5 15,0 0-2-15,0 0-1 0,0 0 1 0,0 0 4 16,0 0-5-16,0 0 0 0,0 0 11 15,0 0-14-15,-62 56-24 16,7 6 4 15,44-46 4-31,0 0 0 0,-2-1 2 0,4 1 0 0,-1-1-2 0,-1-2-1 0,3 1-1 16,0-3 4-16,1-3-2 0,0 0-3 0,3-2 4 16,-1-2 3-16,5-4 16 0,0 0 0 0,0 0 2 15,0 0 8-15,0 0-9 0,0 0 9 0,0 0-3 16,0 0 7-16,0 0-6 0,0 0-3 0,0 0-1 15,0 0 0-15,0 0 6 0,0 0-10 0,0 0-1 16,0 0-9-16,0 0-51 16,0 0-12-16,0 0-20 0,0 0-26 0,0-10-27 15,0 10-35-15,0 0-21 0,0 0-38 0,0 0-18 0,0 0 1 16</inkml:trace>
  <inkml:trace contextRef="#ctx0" brushRef="#br0" timeOffset="188846.4358">18200 12387 381 0,'-4'1'14'0,"3"-1"-1"16,-1 3 8-16,0-3 4 0,2 0 1 0,-1 0 5 15,1 0 3-15,0 1 3 0,0-1-5 0,1 1 10 16,-1-2-4-16,0 2 0 0,0-1 0 0,0 2 2 0,0-2-3 16,0 0 2-16,0 2-8 0,-1-2-5 0,-1 3 3 15,1 0 7-15,-3-1-1 0,3 3 9 0,-4-1 8 16,0 2 0-16,-2 0 2 0,-1 1 6 0,1-1-6 0,-3 1-6 15,0 2 1-15,-2-1-11 0,-1 4 4 0,1-3-5 16,-1-1 1-16,1 1-3 0,-1-1 1 0,-1 1 5 16,5-2 3-16,-3-2-1 0,3 0-10 0,3-2 4 15,-1 0 0-15,3-2-2 0,0 0-2 0,3-1-11 0,-1 0-2 16,-1 0-2-16,3 0-5 0,0 0-1 0,10 0-11 16,-10 0 2-16,1 0-6 0,1 0 5 0,-2 0-10 15,1 0 3-15,-1 0-1 0,0 0 1 0,-8 0-4 0,12-1-2 16,-4 1 4-16,1-1 2 0,2 0 1 0,1-3-5 15,0 1 9-15,1 0-3 0,6-2 6 0,-1-2-1 16,4 1 0-16,2-5-4 0,1 2 2 0,0 1 1 0,5-4-5 16,-1 2 4-16,0-1-4 0,1-1-1 0,0 2-3 15,-1-2 1-15,-1 3 2 0,0-2 1 0,0 2 2 16,-2 1-9-16,0-1 11 0,-2 2-8 0,-2 0 8 0,-1 0 0 16,-2 1-4-16,1 1 6 0,-2 1-6 0,-4-1 13 15,-1 2-8-15,1 1 13 0,-3-1 4 0,0 3 8 16,-3 0 8-16,0 0-12 0,-3 0 7 0,0 0-9 0,-3 0 2 15,0 0-5-15,-4 0-5 0,-1 3-7 16,-3-1-6-16,-1 1 4 0,0 4-1 0,-4-2 4 0,1 3-3 16,-2 0 4-16,1 0-3 0,-3 1-3 0,1-1 4 0,-2 0 0 15,0-2 0-15,1 2 2 0,-1 1-3 0,-1-4-1 16,1 1-5-16,1-2 8 0,2 0-6 0,1 1-1 16,0-2-2-16,0-1-2 0,3 1 10 0,1 1-5 0,0-3 3 15,1 2-8-15,1-2 4 0,2 2-2 0,-1-3 6 16,4 2-6-16,-2-2-3 0,3 1 1 0,2 0 2 15,-2 0-1-15,6-1 7 0,-3 0-1 0,3 0-5 16,1 0-5-16,0 0 2 0,1 0 1 0,-1-1-5 0,2 1-1 16,0-1-5-16,-1 0-1 0,1 1 6 0,3-2 8 15,0-1-7-15,0 3 4 0,2-4 4 0,-1 3-3 16,2-3 3-16,3 1 1 0,-3-1-2 0,3-1-4 0,-3 0 3 16,5 1 1-16,-4-1-4 0,4-1 4 0,-2 1-3 15,0-1-6-15,5 0-2 0,-5-3 3 0,5 4 5 16,-4-3-4-16,2 1-5 0,1-2 10 0,0 4 0 0,-2-3 7 15,3 1-5-15,-2 1 6 0,-2 0-11 0,-2 1 8 16,2 1 2-16,-8-1-6 0,4 2 0 0,-3 3 4 16,-4-2 4-16,-1 2-4 0,0-3 13 0,0 6-20 15,-1-3-12-15,-3 0-30 0,3 0-30 0,-5 0-44 0,1 0-41 16,0 0-40-16</inkml:trace>
  <inkml:trace contextRef="#ctx0" brushRef="#br0" timeOffset="194627.3291">20291 8869 824 0,'-2'0'11'0,"4"0"17"0,-2 0 10 16,0 0 13-16,0 0 8 0,0 0 9 0,-2 0 11 16,2-1 8-16,0 0 8 0,-2-1-11 0,2 2-4 0,-1 0-16 15,1 0-4-15,-2 0-11 0,2 0-6 0,-1 0-6 16,-3 0-19-16,1 0-13 0,0 0 0 0,0 0 0 15,-1 3-3-15,-1-2 5 0,0-1-4 0,0 3-9 0,-2 1 2 16,1 0 11-16,-1 0-8 0,-2-2-2 0,1 4 7 16,-3-1-12-16,0 1 4 0,0-1 7 0,2 1-1 0,-4 0-4 15,0-1 2-15,-1 1 0 0,0 0-3 0,-2-1 8 16,3 2-5-16,-4-2 3 0,1 2-6 0,-1 0 2 16,-1-1 2-16,1 1 6 0,0 2-7 0,-1-1 4 0,0 1-1 15,-2-1 0-15,0 1 2 0,1-1-1 0,1-1 0 0,-2 1-1 16,3-2 1-16,-1 2-2 0,1-4 6 15,3 4-10-15,-2-1 5 0,2-2 0 0,-4 3 0 0,4-2-1 16,-3 0-2-16,2 0-2 0,-3 2-4 16,1-1 6-16,-3 0-4 0,0 0 7 0,0 0-6 0,-3 2 2 15,-1-2-2-15,1 2 4 0,-3-1-2 0,1-2-1 16,-1 2 2-16,3 1-5 0,-1-2 1 0,-1-2 0 0,3 3 5 16,-2 0-9-16,0-4 4 0,-1 3 4 0,0-2 0 15,-1 0 3-15,-4 0-2 0,2-1 2 0,-4 1-3 16,2-2 7-16,-6 2 1 0,5-1 0 0,-6-1-5 15,1 0-1-15,-2 1 0 0,0-2-2 0,-3 1 3 0,0 1-6 16,1-1-1-16,-3 0-6 0,1 0 10 0,-1-1-5 16,4-2-1-16,-4 2 1 0,0-2-4 0,4 0 9 0,-5 0 2 15,4 0 1-15,-1 0-5 0,-2-3 6 0,0 2 6 16,2-3-1-16,-3 0 6 0,1-1 6 0,1 1 8 16,1-4 4-16,-1 1 3 0,2-3 7 0,-2 1 1 0,3-2 5 15,0-1-5-15,2-2-13 0,-1 2-7 0,3-5-8 16,0 2-5-16,-2-2-10 0,0 0-8 0,2-2 4 15,1-1 6-15,-5 0 11 0,2-2-2 0,-1-1 2 0,-2 2 10 16,4-4 1-16,-3 2 1 0,2-1-4 0,1-1-5 16,-1-2-10-16,0 1 5 0,3 0 3 0,0-2-8 15,0-1 4-15,1 3 12 0,0-3-2 0,1 0 2 16,2 0 12-16,-1 0-9 0,1-2 2 0,-1 1-2 0,1-1-4 16,0-1-6-16,4 2-6 0,-1-3 0 0,-2 0-4 15,4 3 2-15,-2-3-4 0,6 2 3 0,-4-4 1 16,3 5 1-16,0-3 2 0,0 2-11 0,0-1 5 0,3 2 8 15,0-2 3-15,-2 2-8 0,4 0 11 0,0 2-10 16,1-1 2-16,1 0 6 0,1 0-2 0,-2 0-7 16,4 0-4-16,-1 0 8 0,0 0-14 0,3-2 13 0,-2 2-2 15,3-1 6-15,-2-1-5 0,1 4 7 0,2-1-7 16,-1 0 4-16,3 2 2 0,-2 0-2 0,1-1-5 16,4 1-3-16,0 1 1 0,-1 1-5 0,2-2 10 0,0 1-8 15,1 3 4-15,-1-2-7 0,1 0 8 0,1 2-6 16,0 0-1-16,0-3-2 0,1-3-8 0,1 2 2 15,1-3-1-15,0 0 2 0,3-3-2 0,1 0-1 16,-3 1 2-16,4-2 0 0,3 1 5 0,-1-2 2 0,-1 0 5 16,2 0-3-16,0 3-1 0,-1-1 4 0,2-1-5 15,0 1 8-15,-3 1-6 0,4 2-3 0,-5-1-7 16,1 3 5-16,2-1 4 0,-1 1-4 0,-2 1 7 0,2-1-5 16,-1 1-3-16,2-2 4 0,-2-1-2 0,1 0-5 15,-1 1 1-15,4 1-2 0,-2-2-1 0,-2 2-7 0,5 1 12 16,-2-1-4-16,0 2 4 0,-1 1 1 0,1-2-1 15,1 2-4-15,0 0 10 0,0-1 3 0,0 1-5 16,0-2 1-16,0 4 1 0,0-4 1 0,3 3-4 0,-5-1 15 16,1 1-19-16,1-2 4 0,-2 4 3 0,3-2 1 15,-2-1-2-15,2 0 1 0,-5 0 0 0,7-1-8 16,-5 1 10-16,4 2-2 0,-2-1-3 0,-1 1-2 0,2 0 10 16,-1 2-16-16,2-1 7 0,0 1 1 0,3-1 1 15,-2 2-4-15,2-1-1 0,-1-1-1 0,4 1-5 16,-1 0 10-16,-1-1 1 0,2 4-4 0,-1-3 3 0,-2 1 0 15,2 2 6-15,-3 0-1 0,3 0-2 0,-6 0 4 16,0 3-2-16,0 0 2 0,-3 1-4 0,1-1 2 16,-2 4-5-16,-2-3 3 0,4 2-3 0,-2-1-3 15,3-1-2-15,-2 1 8 0,5-2-10 0,1 0 2 0,-2-1-4 16,2 3 0-16,0-3 3 0,4 3 0 0,-3-2-6 16,0 1-4-16,4 0 7 0,-1 0-2 0,0-2 8 15,2 2 3-15,-3 0-4 0,1 0 1 0,1 0 6 0,-1 0-2 16,0 1 7-16,-1 0-5 0,0 0-2 0,0 2-1 15,-2-1 5-15,1 0-1 0,-1 0-1 0,1 1 3 16,-2 0-6-16,2-2 5 0,0 4-5 0,0-4 0 0,3 3 3 16,-1 0-6-16,1-2 1 0,2 2-2 0,-1 1 1 15,2-2-2-15,1 1-1 0,-2-1 3 0,3 1-4 16,1 0 2-16,0-2-1 0,3 4 0 0,-1-4-3 0,0 0 2 16,0 1-1-16,0 1-4 0,1-1 2 0,-1-1 4 15,2 3-3-15,-2-1 3 0,2 2 3 0,-2 1 3 16,1-1 3-16,1 0 3 0,0-1-1 0,-1 4-2 0,-1-1 0 15,2 0 1-15,4-2 3 0,-3 3-2 0,0-2-5 16,4-1-2-16,-2 3 5 0,-1-1-6 0,5-1 3 16,-2 1-1-16,-1-1-5 0,4 1 2 0,-1-1 2 15,1 2-1-15,0-1 2 0,2 0 1 0,-1-2 1 0,1 2 1 16,0 0 1-16,1 1 0 0,1-2-2 0,-1 1 5 16,0 2-6-16,1 2 0 0,-3-1 0 0,3-1-3 0,-3 3 2 15,-1-3-2-15,0 5 1 0,-1-2-7 0,0 1 5 16,-2-1 1-16,2 0-6 0,-3 0 0 0,-1 3-2 15,3-1-5-15,0-1 7 0,0 2 0 0,0-3 0 0,2 3 2 16,2-1 4-16,1 1 4 0,4 0-2 0,-1 1 4 16,5-2-5-16,-4 1 4 0,4 1-2 0,1 0-3 15,-3 2 6-15,1-1-9 0,-1 0 1 0,1 0 1 0,-2 0-5 16,1 0 2-16,-3-1 1 0,1 4 6 0,0-4-9 16,-2 1 6-16,-2 0 5 0,3 0-2 0,-7 1 4 15,3-2-4-15,1 3 2 0,-4-2-5 0,0 3 4 0,-1-3-2 16,3 2-4-16,-4-3 8 0,1 3-1 0,-1 0-5 15,0-1-2-15,-1 0 4 0,-1-1-2 0,1 5-1 16,-2-3-5-16,2 1 1 0,-5-1 5 0,2 3 3 0,1-3 2 16,-3 2 1-16,3-1-2 0,-4 1 7 0,1-1 2 15,-2 1-6-15,1 1-1 0,-2-2 6 0,0 1-7 0,-2 1-5 16,-2-1 6-16,1 1-5 0,-3 0 4 0,2 0-4 16,-3 0 4-16,-1-1-7 0,2 0 7 0,0 2-1 15,-3-2 1-15,2 3-2 0,0 0 1 0,0 0 1 0,0 0-8 16,-1 1 7-16,-1 1-7 0,2 0 6 0,-1 0-11 15,0 1 6-15,2 0-7 0,-2 2 4 0,1-2-4 16,-1 2 0-16,2-1 2 0,-3 1-5 0,2 0 12 16,-1-3-5-16,0 3 0 0,2 0 2 0,-4-2 2 0,0-1 5 15,-1 2-1-15,-1-3 5 0,1 2-11 0,-2-1 0 16,0-1 3-16,-2 2-1 0,3-2 8 0,-5 2-10 16,5-1 5-16,-5-1-5 0,4 2 3 0,-3-1 6 0,1 0-1 15,0-2-2-15,0-1-2 0,1 1 1 0,-2 0-1 16,-1 1 2-16,0 0 3 0,0 1-4 0,-3-2 5 15,3 3-2-15,-3 2-1 0,-2-3-1 0,3 1 6 0,-2-1-5 0,-1 6 4 16,0-5-5-16,3 1 1 0,-4 1 2 16,0-2 1-16,0 2 1 0,-2 0-7 0,2-2 5 0,2-1-3 15,-5 2 9-15,1-1-9 0,1 0 6 0,-1-3-6 16,-2 2 3-16,1-2-2 0,-2 1 1 0,0-2-1 16,0 2-2-16,2-1 1 0,-2 0-3 0,-2-2 3 15,2 2 0-15,0 0 0 0,-2 0 0 0,2 0 3 16,-3 0-1-16,2-2-2 0,-1 2 0 0,-1 0 0 0,-1 0-1 15,0-2 5-15,1 2-2 0,-2 0-7 0,2 0 3 16,-2-2 3-16,0 0-1 0,0 1 0 0,-2-1 2 16,1 0-7-16,-1 0 4 0,2 0 2 0,-2-1 1 0,0 1-4 15,-1 1 2-15,2-3 2 0,-3 2 0 0,2 1 0 16,-1-3-4-16,0 1 5 0,1-1-10 0,0-1 7 0,-1 1-1 16,2-2-4-16,-1 2 2 0,2-3 5 0,-3 2-6 15,1-2-2-15,2 1 12 0,0-2-3 0,0 1-1 16,-2-1 1-16,6-2 0 0,-3 1-6 0,1-1 12 15,1-1-6-15,-1 0-3 0,3-1-3 0,-1 1 1 0,1-1 2 16,0 0-1-16,0 2 5 0,0-1-5 0,0-1 2 16,0 0-1-16,0 0 2 0,0-1 7 0,0 1 7 0,1-2 0 15,-1 4 6-15,-1-4 5 0,1 2 4 0,0 0 0 16,0 0 3-16,0 0-3 0,0 0-7 0,0-1 1 16,0 0-1-16,0 1 0 0,0 0-4 0,1 0 7 0,-1 0 3 15,-1 0-3-15,1 1 3 0,0-1 1 0,0 1-6 16,0-1-2-16,0 0 8 0,0 0-8 0,0 0-6 0,0 0-2 15,0 0-2-15,0 0-2 0,1-1-8 0,-1 1 1 16,0-1-2-16,0 0-2 0,0 1 0 31,0 0 7 1,0 0 9-17,0 0-30 16,0 0 31-15,0 0-14 0,0 0 17-16,0 0 2 15,0 0-2-15,0 0-11 0,0 0 10 16,12-6-27 0,-12 6 25 15,0 0-9-31,0 0 8 15,9-10-5 1,3-5-21 0,-3 6 7 15,-9 9-14-15,0 0 1-16,0 0 13 15,0 0-19-15,0 0 4 16,0 0 18-16,0 0 14 31,0 0 3 0,0 0-20-31,0 0-19 16,0 0-10-16,0 0-19 0,0 0-26 0,0 0-27 16,0 0-41-16,0 0-50 0,0 0-61 0,0 0-53 0,0 0-47 15</inkml:trace>
  <inkml:trace contextRef="#ctx0" brushRef="#br0" timeOffset="195358.8197">22551 6154 764 0,'1'-5'21'0,"-1"1"30"16,2 2 24-16,-1 0 16 0,1-1 13 0,-2 2 20 15,2-1 12-15,-1 0 6 0,-1 2-12 0,4-2-14 0,-4 1-14 16,1 1-7-16,-1-2-10 0,0 2-18 0,0 0-8 16,0 0-5-16,2 0-10 0,-4 0-11 0,2 0-6 0,2 0-13 15,-1 0-1-15,-1-1-2 0,0 2-4 0,-1-1-1 16,1 0 4-16,1 0-4 0,-1 0-3 0,0 0 2 0,0 0-5 16,0 2 3-16,0-2 0 0,0 1-3 0,0-1 1 15,0 0-2-15,0 0-2 0,0 0 3 0,0 2-1 16,0-2-8-16,-1 2 8 0,1-2-5 0,-2 2-3 15,2-1-2-15,0-1-3 0,0 3-5 0,-1-3-9 0,1 2-3 16,-2 0-20-16,2-2 7 0,-2 4 1 0,1 1 3 16,-1-2 4-16,0 5 3 0,1 1 17 0,-1 1 6 0,-1 0 15 15,1 2-5-15,-1-1 0 0,2 3 3 0,-4-3-4 16,5 0 1-16,-1-3-3 0,1 2-10 0,1-1 6 16,-1-2 3-16,5-1 0 0,-4 0-5 0,2-1 6 0,2-2-5 15,-2 2 2-15,2-1 14 0,0 0-10 0,-2 0 3 16,3-4-2-16,2 5 2 0,-3-3-4 0,3 1 5 0,1-1-1 15,1 0-2-15,0-1 3 0,3-1 2 0,0 2-1 16,1-2 3-16,-1 0 3 0,4-2 5 0,-1 1-7 16,-2-1 3-16,2 0-3 0,2-1 0 0,-4 1 0 0,0-3 1 15,-1 1-2-15,1 1-8 0,-3-2 9 0,0 0-7 16,3 2 7-16,-2-1-8 0,-3-1 7 0,4 1-6 16,-4-1 0-16,3 2 0 0,-2-2-5 0,0 4 8 0,-2-1-6 15,1-2 7-15,-3 2-1 0,2 1 0 0,-3-1-7 16,0 2 6-16,-2 0 3 0,-2-2-4 0,1 2 0 15,0 0 2-15,-2 0-6 0,0 0 5 0,-2 0 9 0,2 0-2 16,-2 0-4-16,2 0 4 0,0 2-4 0,0-2-5 16,-1 0 6-16,1 0-5 0,-2 0-5 0,2 0-14 15,0 0-10-15,-1 0-23 0,1 0-27 0,-3 0-20 0,3 0-29 16,-2 0-28-16,2 0-30 0,-1 0-19 0,-1 0-27 16</inkml:trace>
  <inkml:trace contextRef="#ctx0" brushRef="#br0" timeOffset="199268.4522">27963 7241 864 0,'0'0'35'0,"8"-14"5"0,-8 14 20 16,0 0 17-16,0 0 7 0,0 0 16 0,0 0 15 16,0 0-2-16,0 0 6 0,9-10-3 0,-9 10-1 15,0 0 1-15,0 0 2 0,0 0-13 0,0 0-8 0,0 0-5 16,0 0-8-16,0 0-8 0,0 0-11 0,0 0-12 16,0 0-9-16,0 0-6 0,0 0-10 0,0 0-5 15,0 0-5-15,0 0-10 0,0 0-35 0,0 0 8 16,0 0-1-16,3 0 4 0,-4 5 0 0,-3 1-2 15,1 2 8-15,-1 3 8 0,2 2-2 0,-4 2 5 16,1 4 4-16,0 1 4 0,0-1-4 0,1 2 0 0,-2-1-4 16,3 0 2-16,-1-3 2 0,4 3-4 0,-3-5-1 15,1 0-4-15,2 1-2 0,0-4 0 0,0 0 6 16,0-2-2-16,0-1 1 0,-1-2 1 0,1-1 0 0,1 2 0 16,-2-2-3-16,-1-1-15 0,1-4-18 0,-1 6-12 15,2-3-26-15,0-1-34 0,-2 3-42 0,-1-2-52 16,-1 1-65-16</inkml:trace>
  <inkml:trace contextRef="#ctx0" brushRef="#br0" timeOffset="199587.6648">28217 7483 1244 0,'-3'0'22'0,"3"-1"16"16,3 0 22-16,0 1 8 0,-1 0 6 0,1 0 0 16,-1 0-1-16,1-3 3 0,0 3-23 0,-1 0-18 0,1 0-23 15,-1 0-6-15,1 0-10 0,-2 0 2 0,7 0 5 16,-2 0-2-16,2 0 7 0,6 0-4 0,-1-1 6 15,6 1 1-15,0 0 3 0,2 1-5 0,1-1-4 0,-3 0-3 16,3 0-3-16,-2 3 4 0,-4-1-4 0,0 1-2 16,-3 0 6-16,1-2-6 0,-3 2-23 0,0-1-26 15,-2 1-45-15,-1-1-50 0,-1 0-80 0</inkml:trace>
  <inkml:trace contextRef="#ctx0" brushRef="#br0" timeOffset="200067.9939">28538 7322 596 0,'2'-1'0'0,"-2"0"3"0,0 0 3 0,3 1 3 0,-3 0-4 16,2 0-5-16,-2 0 0 0,0 1-3 0,1 1-4 15,-1-1 2-15,5 0-4 0,-4 3-2 0,4-1 3 16,0 2 6-16,1-1 0 0,2 4 3 0,1-2 2 16,1 2-3-16,1 1 1 0,0-1-2 0,0 3 6 0,3-2-4 15,-1 0 0-15,0 3-3 0,3-3 2 0,-2 3-3 16,0 0 4-16,2-1 4 0,-2 0-5 0,2 0 3 0,0 1-1 15,0 0 2-15,-1-2 4 0,4-1-2 0,-4 1 0 16,0 0-9-16,-2-1 3 0,-2-2 0 0,0 1 2 16,-1-2-1-16,-4 0-1 0,-1-1 1 0,-2 0-8 15,1-1 13-15,-2-4-6 0,-2 4-1 0,0-1 2 0,0-2 0 16,-2 0-2-16,1 2 0 0,-2-3 8 0,1 4-12 16,-1-3 6-16,0 4 1 0,0-2 1 0,-2 1 2 15,0 3 0-15,-1-2-5 0,-3 4-1 0,-1-1 9 0,2 0-4 16,-3 1 3-16,0-1-4 0,-2 4 3 0,-1-3 2 15,1 3 4-15,-1-1-2 0,1-2-4 0,-2 2 3 0,2 0-6 16,-1 1-1-16,4-3-4 0,-1-1-2 16,2 1-15-16,1-1-25 0,2-1-33 0</inkml:trace>
  <inkml:trace contextRef="#ctx0" brushRef="#br0" timeOffset="201643.054">29760 7478 685 0,'0'-4'6'0,"0"1"12"0,0-2 14 15,2 0 9-15,-2 2 7 0,3-1 3 0,-2-1 4 16,2 0 2-16,-1-2 3 0,1 2-3 0,0 0-1 0,2-2-5 15,-3 2-6-15,4 1 7 0,0 0 0 0,-1 0-1 16,-2 0-5-16,2 1-9 0,1-2-9 0,-1 3-6 0,1-2 2 16,-1 1-7-16,0 0-3 0,1 1 2 0,2-1 1 15,1 1-4-15,-2 0-2 0,4 0 4 0,0 0-14 0,2 0 6 16,0 0-7-16,2 2 2 0,0-2-7 0,2 4 3 16,0-2 4-16,-1 0-10 0,1 5 11 0,1-2-5 15,-1-1-4-15,-4 0 0 0,1 3 3 0,-1 1-5 0,-4-2-8 16,0 3 12-16,0-1-3 0,-3 0-3 0,-1 1 8 15,2-2-2-15,-2 4-4 0,0-1 5 0,-2 2 6 0,2-1-6 16,-3 0 3-16,-1 0 0 0,1 2-1 0,-1-1-3 16,1 1 8-16,-2-2-4 0,0 0-1 0,0-1-2 15,-2 1 4-15,2-1 6 0,-1-1-4 0,-1 1 0 0,-1-2-2 16,-2 2 3-16,2-1 4 0,-2 0 2 0,0 0-1 0,-2 1-9 16,0 1 10-16,-1-1-2 0,0-1 0 0,-1 1-2 15,-2 0-4-15,0-1 3 0,-2 1-8 0,0-2 7 16,1 0-1-16,-1 1-2 0,-1-2 1 0,1 0 2 0,1 2-3 15,-2-2-1-15,-1 0 3 0,0 2-2 0,0-2 1 16,-2-1-4-16,4 1 0 0,-4 1 0 0,2-1 2 0,-2 0-1 16,1-1-3-16,-1 2 1 0,3 0 1 0,-2-3-1 15,3 2 0-15,-2-1-4 0,2 1 9 0,0-2-8 0,4 2 2 16,-1-1 0-16,1 1-2 0,1 2 3 0,0-2 0 16,-1 0-1-16,1 3-5 0,-2-1 6 0,2-2 0 0,-1 2-1 15,-1-2 0-15,4 4-1 0,-1-4 1 0,-2 2 1 16,3 1-4-16,-2 0 0 0,1-2 5 0,-2 2 0 15,3 1-3-15,-2-2 5 0,0 1-7 0,0 1 7 0,3-3 4 16,-1 0 3-16,0 1-4 0,1-1-3 0,-1-2 8 16,1 3-7-16,2-1 3 0,0-2-6 0,-1 2 7 0,1-1-8 15,0 0-1-15,1-1-1 0,-4 1 2 0,6 2 7 16,-3-4-5-16,2 2 5 0,-1-1-7 0,2-2 3 0,0 1 4 16,-2 0 0-16,2-1-7 0,0 1-2 0,0-2 6 15,0-1-3-15,0 0 0 0,0 0 1 0,0 0-3 16,0 0 8-16,0 0 0 0,2 0-1 0,-2 0 0 0,0 0-3 15,0-1 2-15,2-2 1 0,-1 3 5 0,-1 0-4 0,2 0 4 16,-1-2 6-16,-1-1 3 0,2 3 4 0,4-3-8 16,0-2 5-16,1 3 1 0,1-4-7 0,3 1-3 0,-2-1-2 15,2-1-4-15,2 0 1 0,-2-1 2 0,1 3-2 16,1-2-6-16,-1 2 5 0,0 1-4 0,-1-1 1 0,1 2 0 16,-4-2-4-16,2 4-3 0,-2-2-1 0,1 1 2 15,-1 2 2-15,-3-2 2 0,3 2-7 0,0 0 1 16,0 2 2-16,-2-1 3 0,2 0 1 0,1 2-5 0,-1-2 2 0,-1 2 3 15,1 1 2-15,1-1-2 0,-1 0-4 16,-2 1 5-16,1 1 1 0,2-2 4 0,-1 2-5 0,-2-1-5 16,1 2 8-16,0-1 2 0,0 1 2 0,1-1 0 15,0 1-4-15,1-1-3 0,-1 2 4 0,0-3 2 16,1 1-3-16,-1 0-5 0,0-1 3 0,0 3 0 0,0-3 3 16,-2-2-2-16,-1 2 2 0,0 0-5 0,0-1 2 15,0-2-15-15,-1 3-22 0,-1-1-32 0,0-1-32 0,-1-2-46 16,0 3-66-16</inkml:trace>
  <inkml:trace contextRef="#ctx0" brushRef="#br0" timeOffset="203553.3345">22913 6216 209 0,'-2'1'6'0,"0"0"11"16,2 1 0-16,0 1 12 0,0-1-4 0,-1 2 1 15,1-1 2-15,-2 2-2 0,2 0-3 0,-2 2-9 16,0 1 1-16,0-1-8 0,-1 0 4 0,1 3 3 16,-2 2 5-16,0-1 8 0,-2 2 6 0,-1-1 2 0,0 3-1 15,-1-1 1-15,-2 1 2 0,0-1 4 0,2 1-6 16,-5-1 5-16,0 1-8 0,0-1 0 0,0-2-5 16,1 3 1-16,-1-2-9 0,-2 1-1 0,0-3 1 15,1 2-12-15,0 0-5 0,-2 0 0 0,2-1 7 0,-3 1-6 16,2 0 5-16,-2-1-6 0,3-2 2 0,-2 0-5 15,3 0 11-15,-1 0-4 0,1-1 1 0,-2 0 3 0,0-1 5 16,1 2 6-16,2-3-4 0,-6 6 8 0,4-4-3 16,-3-2 8-16,2 3-5 0,0-1-1 0,0 0 6 15,0-3-2-15,0 3-2 0,-2-2-6 0,3-1-1 0,-4 1-7 16,2-2 0-16,-2 2 2 0,1-2 2 0,0 0-5 16,0 2 3-16,1-4 6 0,1 1 3 0,0 0 0 15,1-3 4-15,0 4-8 0,1-5-11 0,-3 3 1 16,2-1-1-16,-2 0 1 0,3 0-10 0,-4 0 5 0,0-1-7 15,3 3 9-15,-4-3-5 0,2 2 6 0,-1-1-7 0,4 0-1 16,-4-1 5-16,3 0-4 0,0 0 1 0,1-1-3 16,0 2 6-16,1-2-5 0,-3 0 2 0,1 3-5 15,1-3 4-15,-1 0-5 0,0 0 2 0,-2-3 2 16,4 3 0-16,-7 0-1 0,3-2 6 0,0 1-1 0,-2 0 0 16,3-2 6-16,-3 1-1 0,1-1-4 0,-2 0 2 15,3 1-2-15,1-1-1 0,-5-1 1 0,2 2-3 16,1-1-5-16,-1 0 3 0,1 0 2 0,2 2 0 15,0-1-1-15,-2-1-6 0,2 1 8 0,-1 2-3 0,0-3 4 16,0 3-3-16,-1 0-6 0,-1 0-1 0,0-1 6 16,-3-1 1-16,3 1 0 0,-2 1 0 0,1-3-8 15,0 3 7-15,-1 0-2 0,-2-3 0 0,-1 1 1 0,1-1 3 16,0 1-8-16,0 0 4 0,0 0 2 0,-2-1 0 16,4 1-1-16,2-1 6 0,-1-1-8 0,2 1-2 15,-2 1 0-15,0-1 0 0,1-2 6 0,-4 2 0 0,2-1 6 16,1-1-7-16,-3 0 11 0,-2 1 3 0,3-1 11 15,-1-1 6-15,2 0-5 0,-1 0 1 0,2 1 0 16,0-1 1-16,3 0-5 0,-1-1 2 0,1 0-14 0,-1 0-3 16,-2 2 1-16,3-2-4 0,-3 1-3 0,3-1 5 15,1 1-5-15,-1 0-1 0,-2 0 7 0,5-2-2 16,0 4 5-16,0-2-6 0,0-1 6 0,2 4-5 0,1-2 5 16,1-1 2-16,0 1-8 0,1 0-6 0,0 0 2 15,-1 1 4-15,2 0-4 0,1 0 1 0,-1-1-1 16,0-2-2-16,0 2 2 0,1 2 5 0,-1-1-8 15,3-2 2-15,-4 1 0 0,2 1-5 0,-1 0 0 16,2-1 2-16,1 2 3 0,-1 1-2 0,0-1 2 0,2 1 4 16,2 2-2-16,-3-2 0 0,1-1 5 0,3 3-10 15,-1 0 2-15,1 0 4 0,0 0 1 0,0 0-9 0,0 0 5 16,0 0 1-16,0 0-2 0,0 0-1 0,0 0 2 16,0 0-5-16,0 0-3 0,0 0 6 0,0 0 0 15,0 0-1-15,0 0 0 0,0 0 5 0,0 0-3 0,0 0 3 16,0 0 9-16,1 0-10 0,-1 0 0 0,0 0 7 15,0 0-2-15,0 0 9 0,0 0 0 0,0 0 2 16,0 0-3-16,0 0 9 0,0-1-6 0,0-1 1 0,0 2-3 16,-1 0-6-16,1 0 0 0,0 0-1 0,0 0-4 15,-2 0-8-15,4 0 3 0,-2 0-5 0,0 0 2 16,0 0-1-16,0 2-1 0,0-2-7 0,0 0-1 0,0 1 8 16,1-1-8-16,-2 0 5 0,2 0-2 0,-1 0-5 15,0 0-1-15,0 0 7 0,0 0-4 0,0 0-11 0,0 0 1 16,0 0-15-16,0 0-7 0,0 0-2 0,0 0-4 15,0-1-12-15,0-1-13 0,0 2-11 0,0 0-14 16,2 0-18-16,-4 0-17 0,2 0-35 0</inkml:trace>
  <inkml:trace contextRef="#ctx0" brushRef="#br0" timeOffset="206075.0351">28105 10297 362 0,'0'0'23'0,"0"0"20"0,0 0 9 0,0 0 10 16,-2-17 11-16,2 17 9 0,0 0 12 0,0 0 15 15,0 0-6-15,0 0-7 0,0 0-3 0,0 0 1 0,0-29-5 16,0 29-9-16,0 0-9 0,0 0-13 0,0 0-11 16,0 0-8-16,0 0 5 0,0 0-5 0,7-33-5 15,6-9 2-15,-7 35-2 0,0 0 3 0,0 0-4 0,4-1-3 16,1-1-6-16,0 1-6 0,0-1-2 0,3 2 2 16,-1-1-7-16,1 1-6 0,-1-1 2 0,3 2-5 15,-4 1-3-15,2 0 2 0,-2 2-3 0,-1-1-4 16,1 1 5-16,-2 1 2 0,-2 1-4 0,4-1 2 0,-2 2 0 15,0 0-5-15,0 0 2 0,0 2-3 0,1 0-2 16,0-1 4-16,-1 3-5 0,-1 1 2 0,0 0-2 0,-1 1 2 16,2 0-1-16,-3 2 7 0,2 1-2 0,-3 1-3 15,2 2 3-15,0 0 1 0,0 1-1 0,-4 1 0 16,3 1 1-16,-1-1-1 0,0 2 0 0,-3 0 1 0,2-2 1 16,-2-2-4-16,-1 2 0 0,0-2 6 0,-2 0-1 15,0 0-1-15,-2-4 5 0,2 3 4 0,-3-2-2 0,0-1 1 16,-1-2 6-16,1 1-5 0,-3 2 0 0,1-2 1 15,1-1 2-15,-1 2-7 0,-2-4 5 0,-2 5 2 16,1-4-5-16,0 3 1 0,-2-1 3 0,1-2-3 0,-2 2 0 16,0-2-1-16,-3 4 1 0,1-4 1 0,-2 2-4 0,0-1 2 15,-4 1 2-15,2 0 3 0,-1 0-6 16,0-1 5-16,0 1-8 0,-1-1 2 0,3 2 4 0,-1-3-3 16,1 2 0-16,0-2-8 0,1 3 5 0,2-1-2 15,0-1 4-15,1 0-2 0,0 0-2 0,0 2 1 16,2-3-6-16,1 2 10 0,-2 1-8 0,3 0 6 15,-2-2-2-15,0 2-5 0,0 1 1 0,2-2 3 0,-2 3 1 16,1 0-2-16,1-1 5 0,-2 4-10 0,3-4 3 16,-3 3 1-16,4 0 5 0,-2 0-4 0,0-2-3 15,2 2-8-15,-2 0 5 0,1 1 4 0,0-1-5 0,-1 0 9 16,3-3-2-16,-1 3-6 0,-1-2 6 0,1 1 5 16,0-2-3-16,1 0 1 0,0 1-1 0,0 0-6 0,2-3 6 15,-1 1-1-15,1-2 1 0,-1-1-6 0,1 2 3 16,0-3-3-16,1 1 1 0,1-1 8 0,-1-2-10 15,1 0 4-15,1 1-1 0,-2-1 3 0,4-2 1 16,-2 0 4-16,1 0-1 0,-2 0-5 0,1 0 1 16,1 0 4-16,-1 0 2 0,-1 0 15 0,2-1 6 0,-1 0 8 15,0 1 10-15,2-3 8 0,-1 3 8 0,1 0 1 16,-2-2-4-16,2 0-13 0,-1-2-7 0,1 0-8 0,1-2-11 16,0 0-11-16,2-2 1 0,-1-1-7 0,1 1-1 15,2 1 6-15,-1 0-8 0,3-1 2 0,-1 0 0 16,0 0 5-16,0 3-7 0,0-2 2 0,-2 2 3 0,2 0-6 15,-3 2 8-15,4-1-2 0,-2 2-5 0,-2-1 1 16,1 3-2-16,0-1 1 0,2-1 0 0,-2 2-1 16,-1-1-3-16,0 1-1 0,-2 1 8 0,4 2-8 0,-1-3 5 15,0 3-1-15,0-1-1 0,-1 2-2 0,4-1-1 0,-1 2 1 16,0 2-2-16,-1-2 5 0,5 3-3 16,-4-1 0-16,2 0 4 0,2 3 2 0,-2-3 0 0,1 3-2 15,1-2 4-15,-2 1-2 0,1-1 0 0,0-2 0 16,-1 3 0-16,-1-2 0 0,-1-1 0 0,0-1 1 15,-2 1-8-15,1-2-6 0,-1 0 0 0,-1 0-20 0,-1-1-11 16,0 0-12-16,0-1-17 0,0-2-29 0,-3 3-15 16,1-1-35-16,2 1-30 0,-4-2-26 0,2-1-44 15</inkml:trace>
  <inkml:trace contextRef="#ctx0" brushRef="#br0" timeOffset="206958.6266">29534 10389 1244 0,'2'0'2'0,"1"0"1"0,-3-3 7 16,1 2 14-16,-1-2 18 0,0 1 13 0,0-1 9 0,0 2 11 15,0 0 0-15,-1-2-3 0,1 3-6 0,0 0-8 16,-2 0-17-16,2 3-15 0,0-3-11 0,-1 1-13 0,-1 0-6 15,0 1 2-15,2 0-3 0,-3-1-6 0,2 2 3 16,-3 1-3-16,-3 4 7 0,-1 0 0 0,-2 4 4 0,-4-1 7 16,-2 5 1-16,-3 0 7 0,-3 0-9 0,1 4 8 15,-4-2-3-15,-2 0 6 0,1 1-1 0,-3-2-5 16,4-2-2-16,-1-1-2 0,-2 3 4 0,3-5-5 0,-1 1-1 16,6-1-6-16,-1-3 5 0,4-1-3 0,0-4 5 15,6 4-5-15,1-3 0 0,1-4 1 0,4 2-1 16,0-3-4-16,2 3-1 0,3-2-1 0,-2 0-5 15,2-1 1-15,0 2-5 0,2-1 4 0,0 0-5 0,-1 1 5 16,1-1-2-16,1 3 3 0,0 0-4 0,3 1 4 16,-1 2 4-16,3 1-3 0,0 0 6 0,6 2-3 15,0 1 2-15,2-1-2 0,3 1 12 0,3 2 1 0,2-1 2 16,3 1 5-16,1-3 7 0,0 5 7 0,1-3 0 16,3-1 5-16,-2 1-5 0,-2-1-1 0,-1-2 0 15,0 3-4-15,0-2-3 0,-2-3 0 0,-3 3-6 0,-1-3 2 16,-1 1-5-16,2-1-1 0,-4 0 4 0,-1 0 1 15,-1-2-10-15,-2 2-1 0,1-2 5 0,-1 2-4 0,-3-2 4 16,3 0-6-16,-3 3-3 0,-1-4 2 0,1 1 2 16,-3 0 0-16,1-3-5 0,-3 3-42 0,1-1-46 0,-3-3-59 15,-2-1-61-15,0 0-61 0</inkml:trace>
  <inkml:trace contextRef="#ctx0" brushRef="#br0" timeOffset="207232.815">30114 10594 2277 0,'-3'0'14'0,"1"0"6"0,2-2 1 16,5 0 11-16,-3 1 5 0,1 0-5 0,0 1 4 15,0-1-1-15,5-1-17 0,0-1-10 0,2 1-1 0,4 0-4 16,0-3-9-16,3 3 6 0,-1-1-7 0,3-1-1 16,1 4 4-16,-2-3 7 0,1 2 1 0,-3 1-8 0,4 0 5 15,-4 0 5-15,3 1-4 0,-2-1-11 0,-4 3-34 16,4-3-33-16,-5 0-48 0,-3 3-54 0,0-3-75 0</inkml:trace>
  <inkml:trace contextRef="#ctx0" brushRef="#br0" timeOffset="207429.9474">30016 10864 804 0,'-3'3'7'0,"1"-3"-3"0,4-2 11 0,1 2 5 16,0 0-4-16,2-1 6 0,3 1-1 0,3-3-3 0,0 2-1 0,3-3 0 15,2-1-15-15,3 5-9 0,0-4-5 16,2-1-22-16,-1 0-28 0,1 2-28 0</inkml:trace>
  <inkml:trace contextRef="#ctx0" brushRef="#br0" timeOffset="207785.1824">30966 10526 1181 0,'5'-4'26'0,"-2"1"19"0,-1-3 14 16,-2 3 9-16,-2-2 3 0,1 4 1 0,-1-2-4 16,0 0 1-16,-1 2-25 0,-2 0-24 0,4 2-16 15,-4 0-8-15,0 1-3 0,-1 0-4 0,0 1 1 0,1 0-2 16,0 2-3-16,0 0 5 0,0 1 6 0,-2 1-1 0,2 1 2 16,0 0 2-16,0 0 1 0,2 2 2 0,-2 1 5 15,1 1-2-15,-1-3-2 0,2 4 10 0,-2 0-4 0,4-1 7 16,-1 0 4-16,-1 1-6 0,3 2-2 0,0-1 8 15,0-2 2-15,0 4-5 0,3-3 2 0,0 1 0 0,-1 2 2 16,3-2 2-16,1 1 6 0,0 0-7 0,-3-1-3 16,4 1-2-16,-1 0-1 0,-1 1-3 0,2-3-5 0,-2 2 4 15,0-1-6-15,0-1-3 0,0-1 2 0,-2 0 5 16,-1 0-6-16,-1-2 10 0,-1 1 7 0,0-2 3 0,-1 0 10 16,-3 0 13-16,1 1 3 0,0-1-5 0,-2-1 6 0,0 1-9 15,0-1-4-15,-4 0-5 0,3 1-10 0,-2-4-10 16,-3 2-4-16,3-2-3 0,0 3-6 0,-2-4-25 15,-2 0-41-15,2-1-70 0,1-2-79 0</inkml:trace>
  <inkml:trace contextRef="#ctx0" brushRef="#br0" timeOffset="208068.3761">31075 10444 1119 0,'5'-1'10'0,"1"0"15"15,-1-3 4-15,7 1 13 0,-5 0 8 0,4-1-1 16,3-1 6-16,-1 0-2 0,1 1-5 0,0-1-14 0,2 1-8 16,-3 0-9-16,1 1-10 0,-1-1 2 0,-1 2-4 15,-1-1-3-15,2 3-2 0,-3-2 4 0,0 0 4 0,-2 2-4 16,0-3 0-16,3 3 0 0,-3 0 4 0,0-1 0 0,-1 1-1 15,0-2 1-15,-2 0-5 0,3 2 4 0,-3-1 1 0,0 0-3 16,2-2-1-16,-5 3 0 0,1 0-9 0,-3-1-29 0,3 1-29 16,-3 0-46-16,-1-2-56 0</inkml:trace>
  <inkml:trace contextRef="#ctx0" brushRef="#br0" timeOffset="212252.1887">20374 6566 478 0,'0'0'17'16,"0"0"21"-16,0 0 13 0,0-2 12 0,0 2 21 0,0 0 12 15,0 0 12-15,0 0 2 0,0 2-15 0,0-2-16 16,0 0-14-16,2 0-10 0,-2 0-21 0,0 0-16 16,1 2-11-16,-1-1-2 0,0-1-5 0,0 1 4 15,0 0-12-15,0-1-1 0,0 3 4 0,0-3 2 0,0 1 0 16,-1-1-1-16,-1 2 2 0,1-1-12 0,1 2 18 15,-4 1 2-15,1-1-5 0,2 1 2 0,-3 1 0 16,1-2-6-16,-3 4 4 0,1-2 7 0,1 2-8 0,-4-2-2 16,1 2 0-16,0-2-1 0,-1 0 5 0,0 2 10 15,3-2 6-15,-4-1-1 0,1 2 13 0,1-4 6 16,-1 3 2-16,1-1 5 0,-1 0 4 0,-2 0-3 0,2 1-2 16,-3-2-2-16,3 2-5 0,-2-1 1 0,0-1-4 15,-2 2 0-15,1-1-12 0,-3-1 0 0,3 2-7 16,-6 0 5-16,2-1-3 0,-2 1-8 0,3 1-4 0,-5 0 0 15,2-1 2-15,1 2 1 0,-1-2-2 0,-3 3-3 16,3-4-1-16,1 3-1 0,-1-2 4 0,1 3 1 16,-1-3 0-16,-1-1-1 0,2 3-2 0,1-2-2 15,-1 0 0-15,0 2 5 0,-2-2-3 0,1 0 2 0,1 3-5 16,-1-1 0-16,-2 0-3 0,2-2 11 0,-1 2-6 16,2-1 0-16,-2 0 3 0,0 0-5 0,1-3 7 15,0 3-4-15,0-1 5 0,-1-1-15 0,3 3 11 0,-2-2-5 16,3 0 2-16,-2-1-1 0,3 0-3 0,-1 0 5 15,0 0 2-15,0-1 4 0,1 0-7 0,2 0 6 16,-5-2-6-16,3 2-5 0,1 1 7 0,1-3-3 0,-2 1-5 16,-1 0 4-16,3-2 1 0,-3 2-7 0,1-1 6 15,0-1 6-15,1 0-2 0,0 0 2 0,0 3 0 0,1-3-9 16,-3 0 8-16,3 2-5 0,-1-2 3 0,-2 0-2 16,1 0 0-16,0 0-4 0,0 0 5 0,-3 0 3 0,3 0-6 15,-2 2 11-15,0-1-4 0,0 1-2 0,-1-2-3 16,-2 3 4-16,4-3 0 0,-5 4-1 0,0-4 5 15,-2 4-8-15,0-1 1 0,0 0 0 0,-1-2 3 16,-4 1-2-16,1 0 0 0,3 0 0 0,0-2-3 0,-2 0 6 16,1 0-3-16,1 0 3 0,-3 0-2 0,0 0-1 15,2 3-1-15,-1-6 1 0,0 3 0 0,0 0-4 0,2 3 0 16,-1-3-5-16,-1 0 5 0,2 0 2 16,0 0-1-16,-4 0 4 0,4 0-6 0,2 2 5 0,-2-2-2 15,0 0 6-15,2 0-4 0,-2 2-1 0,0-1 8 0,5 1-11 16,-7-1 9-16,4 0-1 0,-2 2 1 0,1-1-5 15,-1-2 0-15,1 3 2 0,-1-1-9 0,-2-2 9 16,2 3-4-16,-1 0 1 0,2 1-2 0,-3-2 3 0,4 3 0 16,-1-3 3-16,4 1-2 0,-2-1-3 0,3 3-1 15,0-2 0-15,2-2 6 0,-2 2-6 0,3 0 0 16,0 1 3-16,-4 0-1 0,4-2 4 0,-2 2-3 16,-1 3 0-16,0-2-4 0,-1 0 5 0,1 0-1 0,1 2-5 15,-2-2 0-15,0 2 0 0,1 1 1 0,1 0 1 16,-1-2 0-16,-2 2-1 0,3 1 1 0,-3-2 2 15,4 2-4-15,0-1 3 0,-2 0-1 0,3-1 3 0,-1 2-2 16,-2-1 2-16,3 0 1 0,1-2-2 0,-1 2 9 16,-1 1-4-16,1-1-4 0,1-1-1 0,1 2 2 0,0-1-4 15,-3 1-5-15,2-1 5 0,3 1-4 0,-7-1-1 0,3 1 7 16,-1 2-7-16,-2 0 1 0,2-1 4 16,-2-1 3-16,1 4-6 0,0-4-1 0,0 3 6 0,0-1-7 15,1-2 6-15,1 3-2 0,0 0 3 0,0-2-3 16,-1 1 5-16,2-1 2 0,1 2-3 0,-1-1 3 15,2-2-7-15,1 0 4 0,-2 2-4 0,3-2 2 0,-2 0-9 16,4 4 4-16,-3-4-1 0,1 3 4 0,-1-1-2 16,5 0 0-16,-4 0-2 0,2 0 3 0,-1-1 3 15,1-1-4-15,-2 3 4 0,4-4-5 0,-3 1 5 0,2 0-2 16,0 0 3-16,1 0-6 0,-2-1 9 0,1 1-2 16,0-2-4-16,0 0 1 0,0 4 0 0,1-2 2 15,-2 0-3-15,-1 0 2 0,2-1-1 0,2 4-5 16,-3-4 7-16,1 4-3 0,-1-3-1 0,0 4 4 0,1-1 0 15,-2-1 2-15,2-1-6 0,-4 5 5 0,5-5-3 16,-1 4 9-16,-2-1-8 0,2-2 2 0,-2 4-1 16,2-1-1-16,-1-2 5 0,-1 5-3 0,2-2 0 0,0-1-5 15,0-2 9-15,0 5-3 0,2-2-2 0,-4-1 2 16,2 3-1-16,4-2 4 0,-3 2-1 0,-1-3-4 0,2 3 1 16,-1 0-2-16,3 0 4 0,-1-2-4 0,0 2 1 15,1-2-3-15,-1 1 4 0,2-2 5 0,2 1-10 16,-1 0 6-16,3-1 2 0,-3 0 0 0,4-1-3 0,-2 2 2 15,5-1-3-15,-3-1 1 0,3 0 7 0,-2 2-7 16,2-1-2-16,3 3 1 0,-1-5 5 0,-1 5-5 16,4-2 8-16,-4-1-7 0,3 3-2 0,0-5 8 0,-3 3 1 15,4-1 1-15,-4-1 1 0,3-1 8 0,-3 2-10 16,0-2 6-16,3 0 2 0,-3 0-4 0,2-1 5 16,0 0 4-16,2-1 0 0,-4 0-2 0,5-2 0 0,-1 1 3 15,0-2-3-15,3 1 8 0,-4-2-4 0,6 0-9 16,-4 0-8-16,3-3 5 0,0 2-1 0,-1 0-3 15,3-1 0-15,-3-1-6 0,1 2-6 0,0-1 2 0,1 0 6 16,-2 0-4-16,0 0 5 0,1 1-7 0,-2-2 8 16,2 2-4-16,-4-1 1 0,4-1 7 0,-4 0-7 15,2-1 0-15,-2 2-3 0,2-3 8 0,-2 2-10 16,0-2 4-16,1-1 4 0,-1 3-6 0,-1-3 3 0,1-3 7 16,0 3-1-16,1 0-7 0,1 0 9 0,-1 0-4 15,-2-1-1-15,2-2 6 0,2 2-1 0,-2-3-11 0,-1 3 4 16,1-3 3-16,-3 1 1 0,2 3-5 0,0-4 2 15,0 3-8-15,0-1 3 0,-1 0 1 0,-1-1 4 16,1 1-5-16,-4 0 2 0,4-1 2 0,-3 1 2 0,-4 0 4 16,1 1-5-16,-1 0 3 0,-2 1-2 0,1-1 0 15,-4 1-7-15,2 0 9 0,-2-3-7 0,0 6 5 16,0-6-3-16,0 3-2 0,-2 0-10 0,2 0-16 0,0-1-10 16,-2-2-40-16,2 2-23 0,-4-3-42 0,4-1-34 15,-3 1-46-15</inkml:trace>
  <inkml:trace contextRef="#ctx0" brushRef="#br0" timeOffset="215047.0729">17951 13346 459 0,'-3'-3'11'16,"0"1"11"-16,0-1 10 0,1-1-2 0,-1-1 7 15,-1 2 1-15,1-1 3 0,2 2 11 0,-4-2-11 16,4 0 2-16,-1 0-11 0,2 0 8 0,0 0 2 0,0 1 1 16,0-1 3-16,0-2-6 0,2-1 7 0,-2 3-11 0,1-4 1 15,-1 1-4-15,5-3-1 0,-4 0 5 16,4-3 4-16,-2 2 3 0,4-3-9 0,-2 0 8 0,5-1 7 15,-2 0-1-15,4 1-1 0,-2-1-3 0,2 1-13 0,0-1-6 16,2 4-3-16,-1-1-4 0,4 0-10 16,-2 1-1-16,0 5-8 0,0-4-5 0,0 5 6 0,3 0-3 15,-2 2 2-15,1-1-5 0,-3 4 0 0,3-1-2 16,1 2 3-16,1 3 6 0,-1-1-11 0,0 2 11 16,1 2-5-16,-1 1 0 0,1-2 2 0,-3 6 8 0,-1 0-3 15,0 0-4-15,-1 3 4 0,-1 0-3 0,-3 2 2 16,-2 2 4-16,-3 0-3 0,2 1-6 0,-4 1 5 15,-2-1 2-15,-1 0-6 0,0 1 1 0,-4-1 0 0,2-1-5 16,-3 2 2-16,2-4-1 0,-2 3 1 0,-2-3 3 16,0-1 1-16,-1 0-2 0,2-2-2 0,-7-2 6 0,5 0-5 15,-1 0 6-15,1-3 2 0,-3-1 9 0,3 0-3 16,-2-2 2-16,3 0 8 0,-1-2 4 0,1 3 0 16,-1-4-2-16,1 4-8 0,-1-5-8 0,0 5 10 0,0-2 10 15,-3 0-5-15,3 0-13 0,-2 0 11 0,1 0-3 16,1 2 1-16,0 0-4 0,1-1-4 0,-2 1-8 15,3 0 0-15,0 2 7 0,-3-1-7 0,0 4-3 0,1-3 4 16,0-1-3-16,-1 3 8 0,3-2-7 0,-2 0 7 16,1 0-4-16,2 3-2 0,-2-1 7 0,4-2-6 15,-4 4 5-15,6-2-5 0,-4 3 3 0,2-1-9 16,-1 1 5-16,-1 1 3 0,3-1-3 0,-1 1 1 0,-1 2-3 16,1 0 2-16,2-1-3 0,-1 1 7 0,0 0-8 15,1-1 4-15,-1-2-5 0,1 0 2 0,1-2 0 16,0 0 2-16,-2-2-1 0,0-3-4 0,1 1 6 0,1-2-2 15,0-1 2-15,0-2 3 0,-3-1-2 0,3-1-1 16,0 1-3-16,0-2 0 0,0 0 5 0,3-2-6 16,-3 2 4-16,0-3-3 0,0 3 3 0,1 0 0 0,-1-2 1 15,2 1 9-15,0-3-11 0,-1-1 8 0,4 1-1 16,-2-2-5-16,2-2 5 0,2-3-2 0,-2 2-3 16,3-2-4-16,2-3 4 0,-2 2-2 0,4-3-4 0,-2-1-1 15,2 0 2-15,0-2-2 0,1 0 6 0,1 1-4 16,-3 1-4-16,3 3 3 0,-1-1-1 0,-4 3 0 15,4 2 0-15,-4 2 0 0,-1 3-4 0,5-1-1 0,-5 1 2 16,0 1 2-16,-1 0 2 0,1 1 4 0,0 1-11 16,2-1 5-16,-1 2 0 0,1 0 4 0,-1 0 1 0,2 2-5 15,0-1 5-15,2-1 1 0,-4 0 3 0,4 4-3 16,-1-3 3-16,-2 2-2 0,3-1-3 0,-1 0 3 16,0-2-6-16,-3 4 7 0,4-3-5 0,-4 1 4 0,-1 0 1 15,1-2-1-15,-1 3 1 0,-1-3-4 0,-2 3-15 16,1-2-20-16,-2 0-14 0,1 1-16 0,0-1-25 15,0 1-25-15,0-2-28 0,1 0-29 0,-2 0-28 16,3-1-43-16</inkml:trace>
  <inkml:trace contextRef="#ctx0" brushRef="#br0" timeOffset="217450.6876">27501 11999 1411 0,'-3'-2'-4'0,"0"-2"4"0,1-2-7 15,2-1 3-15,3 0-1 0,-1 0-7 0,4 0 5 0,3 0 2 16,1-2-3-16,5 1-5 0,3 1 9 0,0-3-1 16,6 5 6-16,-1-2 7 0,4 2 8 0,0 1 7 15,3 0 11-15,-2 3 9 0,2 0-3 0,0-1-2 0,-1 4-6 16,-2 0 1-16,3 1-13 0,-3 2-7 0,0-1-5 16,-2 0-6-16,-1 1 2 0,-2-1-1 0,-3 3 2 15,-2-2 1-15,-2 0-2 0,-3 2-3 0,-4-2-1 0,0 2 6 16,-3 1-2-16,-2-1 1 0,-3 0-2 0,0 3 2 15,-3 0-5-15,-2-1 6 0,-3 5 2 0,-2 0-4 16,-4 0-2-16,0 3 0 0,-2-3 2 0,-1 1-8 0,-2 0 11 16,0-3-6-16,3-1-1 0,-3 1 3 0,5-1 5 15,-2-3 4-15,3 1 3 0,1-2 8 0,2 0-10 16,2-1 0-16,-1 0 1 0,4-2-3 0,2 3-7 0,0-1-1 16,3-2-3-16,0 4-4 0,3 1 2 0,0-1 2 15,5 2 3-15,2 1-3 0,1 0 8 0,4 1-1 16,0 0-3-16,5 1 3 0,2 0 6 0,-1 1-1 15,1-2-6-15,3 3 3 0,-1-1-12 0,0-1 6 0,-2 2 0 16,2-1-7-16,-4-2 4 0,1 3-2 0,-4-3 4 16,1-1-5-16,-3 1 9 0,-3-1-12 0,0-1 12 15,-2-1-1-15,-4 0-6 0,0-2 1 0,-3 0-2 0,0-1 4 16,-3 1 5-16,-3 0 6 0,-3 0 0 0,0 0 3 16,-2 1 14-16,-5 0 3 0,-1 1 6 0,-2-1 4 15,0 1-5-15,-6 0 0 0,3-1-8 0,-1 1-2 0,-4-2-5 16,4 1-6-16,-1-1-5 0,-1-2-6 0,0 0 0 15,2 2-5-15,0-2 2 0,1-1-4 0,2 2-9 0,0-2-16 16,0-1-20-16,0 1-25 0,3-3-32 0,-3 3-24 16,2-4-35-16,1 3-26 0,1-3-25 0,1 0-36 15</inkml:trace>
  <inkml:trace contextRef="#ctx0" brushRef="#br0" timeOffset="218284.2489">29695 12105 1842 0,'2'3'2'15,"0"-2"-6"-15,-2-1 4 0,1-1-1 0,-1 0-1 16,-3 2-2-16,0 0-16 0,-7 2-12 0,0 2-8 16,-7 4-2-16,-3-1-4 0,-3 4-1 0,-7 2 1 0,-1 1 3 15,-5 1 22-15,1 0 13 0,-1 1 3 0,-1 0 5 16,1 0 5-16,1 0 0 0,0 1 0 0,1-1 1 15,-1 1-4-15,1-1 2 0,1 0 3 0,0-3-4 0,1 1 1 16,4-1 4-16,-2-3-3 0,3-1 5 0,2 2-3 16,1-4-6-16,5 1 5 0,0-1 2 0,6-1-5 15,1-1-6-15,2 2 6 0,2-3-9 0,1 1 1 0,5 0 5 16,1 0-7-16,1 0 5 0,1 2-2 0,4 0 8 16,1 1 3-16,4 0 5 0,-1 4 11 0,7-1 5 15,-2 3 11-15,8-1 9 0,0 3 3 0,3-1 11 0,4 1 7 16,-2 0 5-16,3 1-6 0,2 0-5 0,1-1 0 15,-2-1-10-15,1-2-6 0,-1 1-12 0,-1-2-11 16,2 0-7-16,-5-1-2 0,-1 0-1 0,-1-2-7 0,-3 1 10 16,1-1 11-16,-2 0 11 0,-2-1-2 0,0-1 7 15,0 0 10-15,0-1 0 0,0 0 0 0,-3 1-5 16,3-1-11-16,-3 0-12 0,1 0-1 0,-3-3-4 0,2 1-10 16,-5-2-8-16,1 2 7 0,-2-1-5 0,0-1-2 15,-4-1 0-15,3 1-6 0,-4-3-6 0,0 4-22 0,-2-3-27 16,0-1-33-16,-1 0-33 0,-2 2-29 0,2-1-36 15,-2 0-50-15,1 0-59 0</inkml:trace>
  <inkml:trace contextRef="#ctx0" brushRef="#br0" timeOffset="218582.4506">30182 12471 1886 0,'-8'1'8'15,"2"-1"4"-15,1 0 8 0,5-6 9 0,0 2 3 0,0 2-1 16,0 2 3-16,0-2-2 0,5-1-11 0,-2 1-9 15,5-1-6-15,0 1-10 0,4 0-3 0,1-1 0 0,4 1-4 16,1 0 0-16,4 1 6 0,-3 0 5 0,2 1-25 16,2 2-28-16,-4-2-26 0,0 2-33 0,0 0-33 15,0 3-37-15,-6-3-49 0</inkml:trace>
  <inkml:trace contextRef="#ctx0" brushRef="#br0" timeOffset="218751.5636">30152 12736 844 0,'0'3'1'0,"2"-1"6"0,-2 0 10 0,7-6 8 16,-3 4 7-16,2 0 1 0,0-3 3 0,4 1 5 16,1-2-3-16,0 0-10 0,5-1-19 0,-2-1-34 0,3-4-49 15,-2 2-37-15</inkml:trace>
  <inkml:trace contextRef="#ctx0" brushRef="#br0" timeOffset="219136.8227">31198 12258 895 0,'-6'0'3'16,"0"-1"2"-16,1-1 8 0,-6 2 11 0,0 0 13 15,-2 3 8-15,-1-1 17 0,-3 2 7 0,-2-2 3 16,1 3 4-16,-1-1 1 0,2 1-3 0,0-1-11 0,2 1-8 16,1 2-18-16,3-2-9 0,2-1-6 0,2 3-5 15,1 2-12-15,1-2-5 0,2 2-5 0,-2 1 2 16,1 2 1-16,4 0-4 0,-2 2 8 0,4 1 7 0,-2 1 19 16,4 1 10-16,-1 0 6 0,4 1 6 0,1 1 3 15,1 0 17-15,2 1 3 0,-1 0-5 0,2 0-16 0,1 1-14 16,0-3-1-16,-1 4-9 0,-1-3 0 0,3 1-18 15,-6-2-13-15,2 0 2 0,-3 0 4 0,0 0-6 16,-4-1 4-16,0-1 2 0,1 0-3 0,-3-2 7 16,-1-1 2-16,0 2-4 0,-3-3-5 0,0 0 15 15,1-3-8-15,-1-1 1 0,-3 1 5 0,3-1-6 0,-4-2 2 16,1-1-4-16,-2 1 3 0,-3-2-11 0,0 1-23 16,0 0-25-16,-5-1-27 0,0-1-24 0,-3 0-38 15,-1-2-39-15,2 0-54 0,-2-1-49 0</inkml:trace>
  <inkml:trace contextRef="#ctx0" brushRef="#br0" timeOffset="219350.9678">31077 12214 685 0,'3'-7'-2'0,"3"0"15"0,4-2 3 0,2 2 1 16,1 1 7-16,1 0-5 0,4 1 4 0,2 0 2 0,-1 3 2 15,5-3-12-15,0 1 2 0,1 4-15 0,-2-1-32 16,0 1-20-16,2 1-46 0</inkml:trace>
  <inkml:trace contextRef="#ctx0" brushRef="#br0" timeOffset="220260.5812">27533 13515 478 0,'3'-3'19'0,"2"-1"22"16,1 0 19-16,0 1 15 0,-1 0 22 0,-2-1 17 15,2 1 20-15,0-1 26 0,-2 0-2 0,0 2 4 0,2 0 0 16,-2-1-1-16,-1 3-14 0,-1-2-5 0,2 2-15 15,-3 0-19-15,0 0-12 0,-1 0-34 0,1 2-15 0,-2-2-16 16,1 1-13-16,-1 1-10 0,0 3-7 0,-1 2-1 16,-3 3-7-16,0 4 11 0,-1 3-8 0,-2 5 7 15,-2 3 2-15,0 1 3 0,-2 1-4 0,4 2-1 0,-1-3-3 16,0 3 0-16,1 0 6 0,1-2-3 0,3-3-1 16,1 1-3-16,2-5 5 0,2 1-4 0,2-3-1 15,2-3 1-15,3-2-6 0,1-4-1 0,4 1 7 0,1 0-4 16,4-1 2-16,1-2-3 0,2 0 9 0,-1 0-7 15,5-1 3-15,0 0 4 0,-1-1-6 0,1 1 2 16,0-4-3-16,1 2 4 0,-1-4-7 0,1 1 3 0,-3-4-10 16,1 1-9-16,0 0-7 0,-1-4 2 0,0-1-9 15,-1-2-5-15,3 1 0 0,-2-1 1 0,0-1 8 16,-1-2 6-16,2-1 9 0,1 0 2 0,-3 1 9 0,2-1 0 16,-1-1 6-16,-3 1-3 0,-1-1 6 0,-1 0-1 15,-3 2-5-15,0 1 3 0,-4 2-4 0,-2 1 8 16,-2 4-3-16,-3-1 1 0,0 3-2 0,-3 2-3 15,2 0 0-15,-2 2-3 0,0-2-1 0,-2 2-3 0,2 1 0 16,0 2 2-16,0 2-1 0,0 3 12 0,-1 2 0 16,1 2 6-16,-2 4-1 0,-1 1 2 0,3 0 0 15,0 6 3-15,-1-1-2 0,-1 2-10 0,-1 0 5 0,1 3-6 16,1-1 1-16,-2 1 1 0,1-1 2 0,0-1-15 16,-1 2-24-16,3-3-27 0,-2-1-29 0,2-3-34 15,2-1-44-15,-2-2-45 0,3-4-49 0</inkml:trace>
  <inkml:trace contextRef="#ctx0" brushRef="#br0" timeOffset="220986.0756">29363 13643 1089 0,'5'0'18'0,"-2"-2"10"0,3 0 11 0,-4 2 20 0,0 0 17 16,-4-1 13-16,2 2 1 0,0 1-2 0,-2-2-10 16,-1 5-12-16,-3-2-11 0,-5 3-20 0,0 1-10 0,-5 3-7 15,-3 1-2-15,-3 2 5 0,-3 0-6 0,-5 1 3 16,0 1-2-16,-2 1 2 0,-3-1-1 0,2 0-13 16,-2 1 4-16,-4-1-1 0,3-1-6 0,-1-1-1 0,-1-1 0 15,-3 0 2-15,3 1-9 0,0-2 8 0,3-1-8 16,2 1-2-16,3-2 2 0,3 0-2 0,5-1 7 15,5-1-12-15,4 0 6 0,5-1-8 0,2 0 4 0,1 1 7 16,5 2-1-16,5-1 1 0,1 1 2 0,2 1 14 16,2 0-2-16,5 2 7 0,3 0 6 0,2 0-9 15,4 0 11-15,3 1 6 0,1 1 7 0,4 2 1 0,1-3 2 16,2 3 8-16,1 0-3 0,1 0 11 0,0 1-7 16,0 0 0-16,-2 0-7 0,-2 0-9 0,-1 0 1 15,-1 0 1-15,-1 0 3 0,0 0-12 0,0-3 5 0,-3 1 1 16,0 0-1-16,-2-1 5 0,-1-4-2 0,0 2-1 15,-4-3-3-15,-1-1 4 0,-3-2-6 0,-2 0-6 16,-1 0-7-16,-3-3-3 0,0 0-3 0,-3 2-9 0,-1-3 6 16,-1 2-1-16,-2-3-4 0,0 1-1 0,2-1-15 0,-2 0-29 15,-3 0-21-15,1-1-33 0,-1 2-49 0,2-1-31 16,1 0-40-16,-3-1-33 0,2-1-39 0,1 0-26 16</inkml:trace>
  <inkml:trace contextRef="#ctx0" brushRef="#br0" timeOffset="221629.5005">30495 13821 784 0,'3'0'18'0,"0"-1"13"0,-1-2 15 15,1 1 20-15,-5 0 15 0,-1 1 4 0,3-1 14 16,-1 0 11-16,-1 1-11 0,-1-1 1 0,1 2-12 0,-2 0-15 16,2-2-6-16,1 0 4 0,-4 2-8 0,3 0-7 15,-1 0-6-15,0 0-6 0,0-1 6 0,-2 1-5 0,3 1-1 16,-4-1-2-16,5 0-9 0,-3 0-4 0,3-1 1 15,1 2-4-15,0-2-15 0,0 1 6 0,0-2-11 0,0 2-4 16,0 0 8-16,0 0 2 0,1 0 4 0,-1 0-5 16,2 2 8-16,0-2-3 0,-1 0 6 0,-1 0-6 0,0-2-5 15,0 2-6-15,0 0-5 0,0 2 5 0,0-4 0 16,0 4-11-16,0-2-1 0,0 0-2 0,0 1-1 0,0-1 0 16,0-1-2-16,0 1-9 0,0 0-2 0,0 0 7 15,0 0 0-15,0 0 3 0,-1-2 3 0,1 2 6 0,0 0-2 16,1 0 7-16,-1 2 1 0,0-2 1 0,0 0-1 0,-1-2 0 15,2 4 5-15,-1-4-6 0,0 2 5 0,0 0 0 16,-1-2 0-16,1 2-1 0,-2 0 1 0,4 0 1 0,-4-2-4 16,0 2 3-16,1-1-8 0,-1 1-6 0,1 0 4 15,-3 0-6-15,0 0-3 0,-3 0 3 0,-2 3-3 0,-1-3 0 16,2 4 4-16,-4-1 5 0,-1 2-2 0,2-2 2 16,2 1 5-16,-1 1-6 0,2-2 3 0,-1-1 5 0,4 2-1 15,0-3-5-15,-1 1 1 0,4-2 2 0,1 0-2 16,1 2 14-16,1-2 6 0,-1 0-4 0,2 0 6 0,-1 0 9 15,1 0-4-15,1-2 3 0,-3 2 3 0,2 0-6 16,1-2-5-16,2 2-7 0,0-2 3 0,4-1-7 0,-1 3 4 16,2-3-1-16,2 1-3 0,-1 0-4 0,-1 1-2 0,4-1 5 15,-1 0-7-15,-1 0 4 0,1 1-5 0,4-1-5 16,-2 2-18-16,0 0-22 0,1-1-19 0,-2-1-31 16,-1 1-22-16,1 1-37 0,-3-3-22 0,-1 5-32 0,-1-1-20 15,-1 0-29-15</inkml:trace>
  <inkml:trace contextRef="#ctx0" brushRef="#br0" timeOffset="221829.6357">30258 14125 1057 0,'-3'5'10'16,"1"-3"4"-16,4-2 3 0,-2 0 12 0,1 2 0 0,1-2 14 15,1-2 2-15,0 2 10 0,2-2-4 0,0 1-8 16,6-1 2-16,-2 0-10 0,4-1-3 0,3-1-29 0,-2 1-10 16,5-2-30-16,1 0-37 0,1-1-19 0,0-2-46 15,1 4-32-15</inkml:trace>
  <inkml:trace contextRef="#ctx0" brushRef="#br0" timeOffset="222163.867">31108 13787 935 0,'-3'1'14'0,"0"-3"11"0,-1-1 15 0,2 1 16 16,-3 0 11-16,2 2 21 0,-2 0 6 0,0 0 6 16,0-2-10-16,-2 4-7 0,0-2-13 0,3 2-15 0,-1 0-7 15,2-1-21-15,-2 3-5 0,-1-1-8 0,4 2-1 16,-4 2 1-16,4 0-2 0,-1 3 6 0,0 0-4 15,0 1 4-15,1 0 7 0,0 3 1 0,2 0 3 0,0 2 2 16,0 0 12-16,0-1-6 0,2 2-2 0,0-1 2 16,-2-1-6-16,1 2 4 0,2-2-4 0,-1-1-11 15,1 0-9-15,-1 1 1 0,1-3-2 0,-1 2-2 0,-1 0-4 16,1-3 2-16,-1 1-4 0,-1 0 5 0,0-3-3 16,3-1 3-16,-3 0 0 0,-3 1-3 0,2-2 2 15,-1 0-3-15,1 0 7 0,-4 0-3 0,3-1-2 16,-3 1-10-16,-1 2-13 0,-2-2-22 0,-1 1-30 0,2 0-55 15,-4 1-54-15,-3-4-73 0</inkml:trace>
  <inkml:trace contextRef="#ctx0" brushRef="#br0" timeOffset="222388.013">30993 13646 1129 0,'11'-3'7'0,"0"-1"14"0,0-2 12 0,3 0 16 15,-3 0 3-15,4 0 6 0,0 3 1 0,2-4-1 16,0 2-8-16,0 0-13 0,-1 1-8 0,1 1-17 0,-1 1-1 16,1 2-3-16,-2-1-6 0,2 1-17 0,-3 1-31 15,0 1-37-15,-4 3-34 0,0 0-26 0,-3 2-32 0</inkml:trace>
  <inkml:trace contextRef="#ctx0" brushRef="#br0" timeOffset="223031.4428">28323 15034 1625 0,'2'-1'8'0,"-2"1"16"0,0-2 18 0,0-2 14 0,0 4 13 16,-2 0 6-16,2 0-4 0,-1 0 2 0,-1 0-11 15,-1 2-13-15,-2-2-20 0,-1 4-16 0,0 0-9 16,-1 3 8-16,-2-1 12 0,-4 3 9 0,4 1 5 16,-1 1-7-16,1 3 7 0,-1-1 6 0,4 2 0 15,-1-1-6-15,4 3 1 0,0-2-10 0,3 3 9 0,0-2 6 16,3 3 6-16,0 0-2 0,5-1-3 0,-1 1-3 16,2 0-11-16,5 3 6 0,-1-3-10 0,3 3 0 0,-2-2-12 15,5 1 0-15,-3 1-1 0,3-3 1 0,0 2-6 16,-3-1 1-16,1-2-7 0,-1 1 2 0,-2-2 0 15,2-1-4-15,-4-2-1 0,0 2-3 0,-3-4 1 0,2 1 1 16,-5-2 4-16,1-1-8 0,-1 2 8 0,0-4 4 16,-4 1 0-16,-1 0-2 0,-1-1 5 0,-3 1-13 15,-1-1-9-15,-1-1 2 0,-3 2-19 0,0-1-11 0,-4 0-16 16,0-2-12-16,-3 2-22 0,0-4-8 0,-2 3-1 16,-2-1-11-16,-1-4 1 0,-1 3-2 0,0-3-6 15,-4-2-2-15,1 1 7 0,1-2-3 0,2-4 0 0,-1 1-6 16,0-1-16-16,4-3-9 0,1 0-8 0,1-1-20 15</inkml:trace>
  <inkml:trace contextRef="#ctx0" brushRef="#br0" timeOffset="223261.5997">28358 15075 925 0,'-5'-13'30'0,"-1"2"17"16,-1-3 13-16,0 2 18 0,-1 3 25 0,1 1 10 15,1 0 7-15,0 1 14 0,1 2-27 0,2 1-11 16,1 2-10-16,2-1-21 0,0 0-19 0,0 3-10 0,2-1-3 16,3 1 0-16,2-1 1 0,3-1 2 0,3 1 4 15,6-1 11-15,1-1-5 0,4 2 5 0,5-2-8 16,-1 3-19-16,2 0 2 0,3 0-10 0,-3-3-15 16,6 3-24-16,-3 3-18 0,1-3-44 0,-1 0-19 15,2 0-33-15,-2 3-46 0,0-3-40 0,1 1-37 0</inkml:trace>
  <inkml:trace contextRef="#ctx0" brushRef="#br0" timeOffset="223940.0553">29820 15284 925 0,'2'-5'8'0,"4"2"12"16,-1 0 13-16,1-1 11 0,-1 0 10 0,-2 1 8 0,2 0 3 15,2 2 15-15,-5 0-2 0,3-1-3 0,-2 1-11 16,0 0 3-16,-3 2 1 0,0 0 2 0,0-1 12 15,0 2 0-15,-1-1 4 0,-4 3 3 0,0 1-5 0,-2 3-6 0,-3 0-13 16,-1 3-8-16,-7-1-15 0,-1 4-12 0,-6-1-11 16,-3 0-12-16,-4 2 1 0,0-3-7 0,-4 3-1 0,-3-1-6 15,-1-2 3-15,0 3-1 0,-2-2 2 0,1 0-2 16,1 0 3-16,-1 0-1 0,2-1 4 0,4 1 2 16,0-1-5-16,6-2-2 0,4 1 3 0,3 0-3 0,6-2-4 15,4-1-8-15,4 0-1 0,1-2-5 0,4 0 1 16,3 0 6-16,2-1-12 0,1 3 9 0,3-1 1 15,1 2 6-15,5-1 5 0,1 1-1 0,4 4 5 0,1 0-9 16,5 2 10-16,1 0-5 0,1 0 8 0,3 2 1 16,-2-1 12-16,4 1 8 0,2-2 3 0,0 2 14 15,-1-3 8-15,1 1 5 0,2-1 9 0,-2-3 6 0,3 0-12 16,-4-1 2-16,4-1-5 0,-1-2-14 0,-3 0-8 16,-2-1-4-16,-1-1-11 0,-3 0-8 0,-5-1-2 0,0 0-4 15,-5 0-3-15,-2-2 6 0,-3 0-3 0,1 3-1 16,-3-5 1-16,-2 3-2 0,1-1 2 0,-2 1-4 0,2-3-8 15,-4 1-18-15,2-2-19 0,-3 1-9 0,1 0-34 0,0 0-25 16,-3 0-36-16,3 0-26 0,0 0-34 0,-2-3-42 16,1 0-57-16</inkml:trace>
  <inkml:trace contextRef="#ctx0" brushRef="#br0" timeOffset="224345.3278">30267 15615 1296 0,'-6'3'10'0,"0"-3"10"0,4-2 20 0,0 2 13 16,-2 0 16-16,3 0 16 0,-1-1 12 0,2 0 9 0,0-1-7 15,2 2-8-15,-1-1-20 0,3-2-13 0,1 2-16 16,0-4-13-16,3 1-9 0,4 0-3 0,1-3-5 16,2 2 6-16,4-2-5 0,3 2 0 0,-2 0-25 0,4-1-36 15,1 3-43-15,-1-3-40 0,1 4-37 0,-4-1-30 16,3-1-46-16</inkml:trace>
  <inkml:trace contextRef="#ctx0" brushRef="#br0" timeOffset="224512.4406">30264 15780 1089 0,'-3'6'0'0,"0"-2"-4"16,1-3-2-16,7-1 5 0,-3-1-3 0,1 1 0 15,2-3-6-15,1 0-21 0,5-1-21 0,2-1-39 0</inkml:trace>
  <inkml:trace contextRef="#ctx0" brushRef="#br0" timeOffset="224851.6691">31183 15303 635 0,'-7'2'7'0,"-1"0"19"0,2-1 8 0,-2 2 17 15,-3-1 9-15,3 5 5 0,1-2 13 0,0 3 8 16,-1-1 5-16,3 3-1 0,-1-1 9 0,0 2-4 0,1 2 5 16,0-1-1-16,4 0 4 0,-3 1-3 0,3 2 1 15,-1-2-18-15,2 2-7 0,2-1-10 0,-2 0-1 0,1 2 1 16,1-3-13-16,1 0-5 0,2 2-5 0,-2-1 6 16,2 1-4-16,1-1-2 0,-3-1-6 0,4 1-5 15,-1-2 0-15,-1 0-4 0,4 0-6 0,-4-1-5 0,0 0-8 16,0 0-5-16,-1-3-1 0,1 0 0 0,-2 1 2 15,-2 2-2-15,1-2-3 0,0 0 3 0,-2-2 4 0,0 1 1 16,-2 0-1-16,-1 1-2 0,0-2-2 0,-2 3 0 0,-3-3 7 16,0 2-10-16,-2 1-13 0,-2-3-8 0,-1 3-20 15,-2-5-29-15,0 2-27 0,0 0-31 0,-1-2-48 16,-3 0-27-16,0-2-34 0,-2-2-59 0</inkml:trace>
  <inkml:trace contextRef="#ctx0" brushRef="#br0" timeOffset="225101.838">31198 15252 401 0,'21'-9'3'15,"0"-1"8"-15,1-2-3 0,0 2 6 0,-5 0 6 0,5 3-3 16,-1 0 3-16,-4 2-1 0,2-2-2 16,-1 2-5-16,1 1-1 0,-2 1-7 0,-1 1-4 0,1-1 7 15,-4-1-4-15,2 3-3 0,-3 2 0 0,1-2-3 0,-1 2-5 16,1 0-19-16,1 2-30 0</inkml:trace>
  <inkml:trace contextRef="#ctx0" brushRef="#br0" timeOffset="226260.6174">28140 15970 655 0,'-2'0'0'0,"-3"0"6"0,4 0 12 16,-4 2 21-16,1 4 20 0,-1-3 20 0,0 3 7 0,0 2 16 16,-1 0 21-16,-1 4 4 0,-2 0-6 0,-2 2-7 15,3-1-11-15,-6 3-11 0,3 4 1 0,-5-1 0 0,2 3-18 16,-3 0-13-16,2 4-2 0,-2-2-8 0,2 1-13 15,0 3-7-15,2-1-8 0,1 2-15 0,2-2-1 16,2 0-6-16,2 1 0 0,0-1-13 0,2 0 14 0,3-1-2 16,1 1-3-16,0-3-5 0,1 0 4 0,1-1 8 15,3-2-5-15,1-2 12 0,-1 1-12 0,1-3-7 0,2-1 11 16,4-3 1-16,0-1-6 0,3 0 0 0,1-2 1 16,3-3-2-16,0 1 2 0,3-4 4 0,2 1-8 0,1-5-3 15,0 0-3-15,1 0 2 0,-1-2-9 0,2-1 0 16,0-2 1-16,-2-2-2 0,-1 2-9 0,-2-2-2 0,-3-1 5 15,1-1-11-15,-5 2 8 0,0-2-2 0,-5 0-3 16,0-2 3-16,-4 1 8 0,0 0 6 0,-3-1-5 0,-3 0 9 16,-3-1-3-16,0 2-1 0,-5-1-4 0,-1 1 2 15,-3 0 5-15,-5 0 0 0,0 5 8 0,-1-2-3 16,-4 3 3-16,-3 1-2 0,-2 1 2 0,0 2 5 0,-3 2-3 16,0 1-4-16,-2 1-13 0,2 1-26 0,0 0-21 15,3 0-39-15,4 0-29 0,1 2-56 0</inkml:trace>
  <inkml:trace contextRef="#ctx0" brushRef="#br0" timeOffset="226818.9941">29207 16136 1047 0,'0'4'6'0,"-2"-6"2"0,2 2 3 0,-1 0 8 15,-3 2 0-15,1-1 7 0,0 2 1 0,-2-2 0 0,-2 4-5 0,0 2 3 16,-2-2-9-16,-2 5-1 0,-2-1 5 15,0 1-4-15,-1 2 5 0,-2 0 2 0,-1 1 2 16,-3 0-8-16,-1 3 3 0,-3-1-3 0,-1-1-9 0,1 3 1 16,-6-1-5-16,2 1 12 0,-2-2 8 0,1-1 19 15,-1-2 10-15,0 1 1 0,6-1 4 0,-3-3 5 0,4-1 0 16,1-1-16-16,7-2-8 0,-2 0-17 0,6-2-7 16,3-1-3-16,0 1-5 0,5-2-13 0,2-1 0 15,-1 0-6-15,2 0-1 0,2 3 6 0,1-3 5 0,-2 0 5 16,5 2 10-16,-1 0 0 0,2 1 8 0,1-1 1 0,2 2 6 15,0 0-3-15,3-1-4 0,2 3-3 0,-2-3-4 16,4 1 0-16,-2 2 0 0,2 1-1 0,-1-2 1 16,3 2-3-16,-2-2 0 0,2 2-2 0,0-1-1 0,-1 0 5 15,2 0-4-15,-1-2 10 0,-1 1-2 0,0-1 3 16,0 3 0-16,1-3 3 0,-2 0 1 0,1-2 3 16,-1 3-2-16,2-2-5 0,0 1-6 0,0-3-2 0,-2 3-5 15,2-4 0-15,-3 3-3 0,1-3-4 0,-4 0 0 16,0 0 2-16,-2 0 1 0,0 0-2 0,-5 0 3 0,0 0-7 15,-1 0-12-15,0 0-11 0,-2-3-12 0,-1 3-29 0,2 0-20 16,-4-2-29-16,0 0-33 0,0 2-29 0,0-2-23 16,0-1-38-16,0 1-29 0</inkml:trace>
  <inkml:trace contextRef="#ctx0" brushRef="#br0" timeOffset="227247.2809">29817 16559 1625 0,'-5'2'20'0,"2"-1"12"0,-2-2 22 0,2 1 20 16,-2 0 18-16,-1 0 18 0,1 0 13 0,2 1 8 0,0-1-15 15,3 0-11-15,-3 0-20 0,1 2-14 0,2 0-16 16,2-2-15-16,-1 0-10 0,-1 0-1 0,2 0 4 0,3-1-3 16,1 1 1-16,2 0-6 0,0-1 2 0,6 1-3 15,2 1-1-15,6-1-8 0,0-1-11 0,2 1 2 16,4-2 2-16,2 1-14 0,2-3-26 0,-2 3-23 0,3-3-41 16,-3-1-55-16,0-2-73 0,-3 4-74 0</inkml:trace>
  <inkml:trace contextRef="#ctx0" brushRef="#br0" timeOffset="227470.4318">29839 16745 1875 0,'-13'5'5'0,"2"1"14"0,2-4 8 0,6 0 0 0,1-1 2 15,-1-2 8-15,3 1 3 0,1-2 2 0,4 2-2 16,0-3-17-16,3 1-14 0,4-1-1 0,1-2-24 16,3 1-24-16,0-1-14 0,4-2-14 0,-2 2-21 15,6 0-20-15,-2-3-20 0,0 1-30 0,-2 0-16 16,4 0-23-16</inkml:trace>
  <inkml:trace contextRef="#ctx0" brushRef="#br0" timeOffset="227838.6792">30593 16387 945 0,'-5'-2'11'0,"-1"2"16"16,1-2 15-16,2-1 9 0,-2 3 10 0,-1-2 12 16,1 4 20-16,-2-1 4 0,3 1-9 0,-2 0-17 0,3 0-11 15,-2 1-10-15,2 0-5 0,-1 1-9 0,0 1-26 16,1 0 3-16,1 2-5 0,-1 0 6 0,0 1 0 0,3 1 9 15,0-2 0-15,0 5 5 0,0-2 12 0,2 2-1 16,-1-2 0-16,2 0-3 0,-1 2-3 0,-2 0-8 16,2-3-4-16,-1 1-3 0,2 0-3 0,-3 0-2 0,0-2 4 15,0 1 0-15,0-2 3 0,1 2 8 0,-1-3 1 16,-1 1-4-16,-2 0-3 0,2-3-2 0,1 1-2 16,-2 0-1-16,2 0-4 0,-2 0-10 0,1 0-2 0,1 0-1 15,-2 0 5-15,2 2-4 0,0-2 0 0,0-1-9 16,-1 3-14-16,1-1-10 0,-2 1-17 0,0-2-21 0,1 4-17 15,-1-4-13-15,-3 5-8 0,2-3 6 0,-2 3 2 16,-2-2 17-16,0-1 14 0,1 0 20 0,1 0 4 16,-2 0 9-16,0-2-7 0,2-1-5 0,-1 0-10 0,-1 0-22 15,0-4-15-15,2 2-29 0,-1 1-20 0</inkml:trace>
  <inkml:trace contextRef="#ctx0" brushRef="#br0" timeOffset="228118.8692">30513 16340 343 0,'12'-4'1'0,"2"0"6"0,2-3 10 16,2 1 6-16,0 2 6 0,0-3 3 0,2 1 12 16,2-1-5-16,-1 3-2 0,0-1-5 0,-1 0-11 0,-2 0-5 15,-1 0-9-15,-3 3 1 0,2-2-11 0,-5 1 2 0,2 0 4 16,-5 1-6-16,1-1-2 0,-4 3-2 0,1-2-12 16,-1 2-14-16,-2-2-13 0,-1 2-17 0</inkml:trace>
  <inkml:trace contextRef="#ctx0" brushRef="#br0" timeOffset="229121.544">27271 16289 1233 0,'6'-3'14'0,"-2"3"8"16,1-3 24-16,0 3 13 0,-5-2 14 0,3 2 5 15,-3 0 10-15,0 0 3 0,0 2-5 0,0 1 8 0,-3 2-11 16,-2 4-1-16,-3 3 2 0,-1 1 14 0,-4 6-1 15,-2 1 1-15,-5 3 5 0,-2 2-16 0,0 2-12 0,1-1-8 16,-4 3-23-16,2 0-14 0,-2-3-9 0,1 1-3 16,3-1-12-16,1 1-3 0,-2-3 4 0,2-2-4 0,0 1 5 15,1-2-1-15,1-1-5 0,-2-1 1 0,4-3-11 16,-3 1-16-16,2-2-33 0,1-1-27 0,-1-4-37 16,4 0-47-16,3-3-52 0,0-2-62 0,0-1-51 0</inkml:trace>
  <inkml:trace contextRef="#ctx0" brushRef="#br0" timeOffset="229345.6954">27027 16298 2187 0,'-3'-7'12'0,"0"2"12"15,0 0 8-15,4 0 1 0,-4 0-1 0,3 4 1 0,2 2-3 16,-1 1-5-16,2 1-3 0,1 0 10 0,1 4 4 15,2 2 8-15,4 2 6 0,3 3 13 0,2 7 8 16,5 1 8-16,1 5-10 0,8 3-20 0,3 3-10 0,3 1-9 16,2-1-4-16,5 4-10 0,3-3-5 0,3-1-34 15,-2 1-39-15,1-5-43 0,-2-4-54 0,-1-1-54 16,-2-2-73-16,-3-6-92 0</inkml:trace>
  <inkml:trace contextRef="#ctx0" brushRef="#br0" timeOffset="230843.7048">18299 14722 1037 0,'-18'10'14'15,"2"-5"26"-15,1 0 17 0,4-3 29 0,-3-1 12 0,1-1 17 16,6-3 3-16,1 1 6 0,0-1-12 0,3-2-19 15,1-2-21-15,4-1-16 0,1-2-4 0,0-4-11 0,5 0 7 16,0-6-7-16,1 1 1 0,5-3-1 0,1-1 6 16,4 0-13-16,3 1-5 0,0 1-6 0,3 0-10 15,1 5-1-15,-1 0-3 0,0 5-5 0,-1 0-5 0,0 3 1 16,-4 1 0-16,-2 4 1 0,-1 1 4 0,0 2-5 16,-6 3 4-16,1 0-1 0,-3 4 3 0,0 0 3 15,-1 4-6-15,-3 0-2 0,3 5 0 0,-8 0 5 0,0 3 0 16,0 4 1-16,-6 0-1 0,1 4-3 0,-5-1 3 15,1 0-2-15,-5 1 2 0,1 2-3 0,-1-1-6 0,-1 0 0 16,0-2 3-16,0 0 0 0,3-1-3 0,-1 1 3 16,4-3-6-16,-4-1 5 0,5-1-1 0,3-4 0 15,0 0-3-15,4-2-5 0,-3-2 4 0,4-4 3 0,2 0-1 16,0-2-9-16,3 0 3 0,0-1 3 0,1 1-5 16,2-1 3-16,3-2-2 0,2 3-5 0,1-2 5 15,0 2 9-15,2 0-2 0,1 0 1 0,2-2 3 0,0 2 4 16,2-2 1-16,-3 2-1 0,0 1-6 0,-1-3 4 0,-1 1 2 15,2 1-2-15,-7-2-2 0,0 5-2 16,-2 0 5-16,-2-3-4 0,-2 3 9 0,-1 1-3 0,-3 2-5 16,-2 0-20-16,-5 4-14 0,-1-1-32 0,1 1-29 15,-4 5-43-15,-2-1-45 0,-2 1-46 0,-4 2-56 0</inkml:trace>
  <inkml:trace contextRef="#ctx0" brushRef="#br0" timeOffset="231248.9783">18419 15925 2108 0,'-5'3'8'0,"1"1"9"16,0-8 15-16,1 4 8 0,2 0 1 0,-3 0-5 0,1 0 3 15,3-1-2-15,-1 2-14 0,-3-1-10 0,3 2-16 16,1 0-5-16,1 2 0 0,-1 1 5 0,4 3-4 0,-4 2 10 15,0 0 10-15,4 4 4 0,0-2-4 0,-1 5 3 0,-2-2-3 16,5 2 3-16,-4-3-3 0,3 3-7 0,0-2-6 16,-4-1 0-16,6-2 4 0,-6 3-1 0,4-5-3 0,-1 1 0 15,0-1 3-15,0-2 0 0,0-1 2 0,-1 0-2 0,0 0-7 16,0-2-2-16,0 0-4 0,2-2-3 0,4 1 3 16,-5-4 0-16,4 3-2 0,0-6 2 0,-2 3 6 15,2-2-1-15,-2-1 12 0,1-1 2 0,0 0-3 0,1 0-5 16,0-2 2-16,0 0 2 0,1 2 2 0,1-1 4 0,-4 1-2 15,5 0-7-15,-3 0 2 0,-1 3 6 0,1-1-1 0,1 0 1 16,-3 2-1-16,1 0-11 0,1 0 1 0,-4 2 10 16,4 0-8-16,-2 2 3 0,-1 0-1 0,3 3 2 0,0 0-7 15,-2 2 14-15,-1 5-2 0,1 0-9 0,-1 2 7 16,3 2-13-16,-2 2-1 0,-3 1-15 0,2 0-18 0,0 1-39 16,0-2-35-16,2 3-37 0,-3-2-53 0,-1 0-56 15</inkml:trace>
  <inkml:trace contextRef="#ctx0" brushRef="#br0" timeOffset="231544.1752">18797 16777 754 0,'3'7'8'16,"-1"0"7"-16,-1-7 13 0,3 5 4 0,-4-2 11 15,0 2 22-15,2-1 21 0,0 3 13 0,-1-2 4 0,3 0-1 16,-1 2-6-16,0 1 4 0,0 1-8 0,0-1-17 16,1 1-24-16,-1-1-16 0,1 4-11 0,-1-3-4 15,2 3-9-15,0-2-3 0,-2 2-5 0,4 0-3 16,-2 0 5-16,0 1 2 0,0-2-1 0,2 2-4 0,-3 1 5 16,1-2-8-16,3 3 1 0,-3-1-8 0,-1 1-16 15,3-1 0-15,-1 6-13 0,0-3-10 0,-1 0-19 0,-2 0-18 16,-1 0-21-16,-2 2-9 0,-3-2-7 0,1 0-11 15,-3 2-3-15,-2-2-2 0,-3 0 1 0,0 0 3 0</inkml:trace>
  <inkml:trace contextRef="#ctx0" brushRef="#br0" timeOffset="231762.3196">18639 16789 1264 0,'8'-15'23'0,"1"6"29"16,0-7 31-16,6 1 24 0,0 0 7 0,2-2 10 15,1-2 1-15,4-1 3 0,-1-2-22 0,1 3-18 16,3-2-39-16,-1 3-19 0,-3 0-8 0,1 0-12 0,-2 3-4 16,1-1-16-16,-4 4-17 0,-1-1-48 0,-2 3-19 15,0 1-45-15,-3-1-35 0,1 0-37 0,-2-1-35 16</inkml:trace>
  <inkml:trace contextRef="#ctx0" brushRef="#br0" timeOffset="232904.0917">18231 11708 362 0,'1'-8'9'0,"1"0"11"0,1-4 10 0,-1 3 13 0,2-1 10 16,0-1 4-16,0 2 4 0,3-2 7 0,0-1-8 15,3 0-1-15,0 2-14 0,0-1-5 0,2 1-8 16,2 0-9-16,-3 0-7 0,2 1-5 0,2 0-2 16,0 1-6-16,0 1 2 0,1 2-4 0,0-2-4 0,2 5 4 15,2-2 1-15,2 2 5 0,0 2-3 0,1 2-6 16,2 1 7-16,-2 0-6 0,2 5 4 0,1 0 3 16,-4 1-1-16,3 4-6 0,-3 2 6 0,0 2 17 0,-1 4-2 15,1 4 10-15,0 4 2 0,-1 4 1 0,1 1-2 16,0 8 0-16,2 3-3 0,-3 1-10 0,-1 3-2 0,2 1-8 15,-3 1 4-15,3 5 2 0,0 0 10 0,0 3 2 16,-1 0 16-16,1 2 3 0,3 2 0 0,1 0 10 16,-1 2 0-16,1 1 0 0,2 1 13 0,-1-2 7 0,3 1-14 15,0 1 5-15,1-1 2 0,-1 4-8 0,4 2-8 16,1-1-10-16,0 2-11 0,4-1-11 0,-3 5-3 16,0 0-11-16,3-1-2 0,0 3 7 0,-3-1 8 0,2 0 5 15,-1-1 2-15,-1 2 14 0,-2-1 7 0,0-3 2 16,-1 0-1-16,0-2-5 0,-1-3-3 0,-1 0-4 15,-1-2-1-15,1-1-13 0,-1-1-3 0,-2 1-6 0,-1 1-2 16,1 0-1-16,-1-1-3 0,-2-1-1 0,-1 1-6 16,3-2 2-16,-3-4-2 0,-1 0 1 0,1-2 2 0,-3-5 2 15,2 0-2-15,1-1 4 0,0-2 1 0,-3-2-4 16,2 1 4-16,2-2-4 0,0 1 5 0,1 0-6 0,-1-2 6 16,1 1-11-16,-3-1 7 0,4-1-2 0,-3-4-3 15,-3 2 9-15,1-2-6 0,-4-3 2 0,0 1-6 16,-2-2 11-16,0-4-7 0,-2 1 2 0,-2 0-1 0,2-4-4 15,-1 1 3-15,-1-3-3 0,1 0 2 0,0-3-2 16,0 3-5-16,0-4 4 0,-1 1-2 0,-3-3-2 16,0 0 2-16,0 1 0 0,0 0-4 0,-2-2-2 0,-1 2 8 15,-3-2-2-15,2 0-5 0,-1 0-7 0,-2-2-2 16,-2 1-4-16,-6-2 5 0,5 1-3 0,-7-4-2 0,-4 1 0 16,0 0 8-16,-3 0 7 0,-2 0 0 0,-2 0 5 15,-5-2 2-15,-1-1 6 0,-2 1 2 0,-3-1-1 16,-1-1-8-16,-4 1 3 0,-3 0 2 0,-3-1 1 0,0 1-1 15,-4 0-4-15,-2-1-1 0,-3 3 2 0,-1-1-1 16,-3 0-1-16,-3-1-1 0,0 3 3 0,-3 0 0 16,4-2-4-16,-4 1 2 0,0-1 0 0,1-1 8 0,3-1-5 15,-1 1 0-15,2-2-3 0,2-2-2 0,3 0 1 16,1-2 2-16,7-2-2 0,1 1 2 0,4-4 2 16,6 1-9-16,2 1-20 0,4-2-9 0,6-1-11 0,2-2-23 15,1 1-13-15,6 1-36 0,2-2-36 0,4 0-21 16,0 0-21-16,4-2-21 0,4 1-23 0,0-1-24 15</inkml:trace>
  <inkml:trace contextRef="#ctx0" brushRef="#br0" timeOffset="235339.729">22039 11208 784 0,'6'-12'21'0,"-1"-2"23"16,2 0 24-16,0 4 12 0,-2 0 13 0,-1 4 23 0,0-1 9 16,-1 3 10-16,-2 0-7 0,1 3-10 0,-2 1-7 15,0-1-8-15,0 2-8 0,0-1-28 0,0 1-10 16,-2 2-14-16,1 1-7 0,-2 4-10 0,-4 1-13 16,-1 7-9-16,-3 2 2 0,-3 6 5 0,-5 6 2 0,1 3 4 15,-2 6-6-15,-2 2 5 0,4 4-10 0,0 1 8 16,3 2-8-16,1-1-1 0,3 0 1 0,3 1-5 0,0-2 6 15,4-3-18-15,4 0 8 0,0-3-5 0,3-2 6 16,4-4 1-16,-2-2 1 0,5-4 1 0,-1-1-4 16,5-7 12-16,1 1-4 0,4-5 10 0,-2-2-11 0,2-2 1 15,1-3-1-15,1 1 3 0,3-4-1 0,0-2 1 16,-2 0 2-16,-3-4-9 0,1 0 10 0,-1-2-6 16,-3 0 1-16,0-2-2 0,-3 0-2 0,0 0 6 0,-3-2-4 15,-2-1 6-15,0 2-9 0,-2-2 10 0,1-3-6 16,-7 0-4-16,1 1-1 0,-2-1-6 0,-6-1-1 15,1 2-3-15,-2 0 3 0,-2 0-9 0,-3 1 7 0,1 1 3 16,-1 1-3-16,-2 0-6 0,0 4-3 0,-3-1-3 16,1 3-22-16,0 3-22 0,-1-1-30 0,-2 5-27 0,2-2-20 15,-3 3-32-15,3 1-27 0,0 0-39 0</inkml:trace>
  <inkml:trace contextRef="#ctx0" brushRef="#br0" timeOffset="235803.0405">22864 11309 1592 0,'3'0'25'0,"-3"-1"20"0,-2-2 20 0,4 3 5 15,-4-4 1-15,-1 4-2 0,2 0-4 0,-4 0 0 16,0-1-20-16,0 2-23 0,-4-1-22 0,-1 4-3 16,1 2-6-16,-5 1 2 0,-1 3 3 0,-2 3-1 0,1 4-6 15,-4 1 0-15,1 6 7 0,0 1-5 0,-3 4 8 16,1-3-1-16,2 6 5 0,-1-2-6 0,-1 0 6 16,5-1 0-16,-3-2-3 0,5-1 3 0,-2-4-5 0,3 1 2 0,3-4 0 15,2-2 3-15,0-2-9 0,1-1 4 16,1-3-2-16,3-1-4 0,1 2 0 0,2-4 5 15,2 1-9-15,1-1 1 0,3-1 6 0,1 1 0 0,2-2 0 16,4 2 4-16,-1 1 5 0,6-3-13 0,-1 0 11 16,7 1 0-16,-1-1-2 0,4 0 3 0,2 0-5 15,1-2 2-15,1 4 0 0,-1-3 4 0,4 2-2 0,-3-2 5 16,-1 2-3-16,2-3-4 0,0 1 4 0,-6 0-4 16,4 0 2-16,-5-2 2 0,1 2-3 0,-2-1 1 0,-2-1 0 15,-3 0 3-15,0-2-3 0,-2-1 7 0,-2 1-8 16,-1-1 2-16,-6 0 4 0,0-1-9 0,-2 1 5 15,0-1-14-15,-3 1-15 0,-3 0-25 0,0 0-26 0,0-1-49 16,0 1-49-16,-3-2-74 0</inkml:trace>
  <inkml:trace contextRef="#ctx0" brushRef="#br0" timeOffset="236134.2642">23441 11526 1798 0,'-4'7'11'0,"1"-3"12"16,2-3 17-16,5-4 2 0,-2 2-5 0,3-3 3 15,2 0 3-15,3-2-3 0,6-4-8 0,3 0-15 16,5-2-12-16,2-1 2 0,8 0 0 0,2-2-4 0,2 3-1 16,4-1 3-16,-2 1-27 0,0 3-19 0,1 1-51 15,-7 0-49-15,1 2-35 0,-6 2-54 0</inkml:trace>
  <inkml:trace contextRef="#ctx0" brushRef="#br0" timeOffset="236296.3738">23616 11837 237 0,'-5'6'0'0,"4"-3"2"15,1-3-3-15,1 0 2 0,2 0-3 0,-1-3-14 0,6 3-11 16</inkml:trace>
  <inkml:trace contextRef="#ctx0" brushRef="#br0" timeOffset="236706.647">24661 11035 635 0,'-8'0'21'0,"0"2"11"0,0-1 3 0,-3 1 6 0,-2 2-2 16,1 2 0-16,-1 2-2 0,0-2 6 0,-1 1-25 15,3 0-3-15,0 2 0 0,0-3-3 0,3 2 13 16,2 1 2-16,0-1 4 0,3-1-2 0,-1 2 14 15,3-1-3-15,-1 1 2 0,2 3-6 0,2 1-2 0,-1-1 8 16,3 1 1-16,0 0-3 0,2 2 1 0,2-1-9 16,-1 3-3-16,2 0 4 0,0 0-10 0,1 1-6 0,0-1-3 15,0 1 6-15,0-1-17 0,1-1 8 0,0 2-5 16,0-1 1-16,1 0 4 0,0-1 1 0,-1 0 0 16,2 0-5-16,-2 1 8 0,-1 3-9 0,0-3 8 0,-2 0 1 15,-1 3-2-15,-2-2-3 0,-2 2-3 0,-2 1-3 16,-2-1 3-16,-1 1 1 0,-1 0-7 0,0-3 1 15,-2 2-2-15,0-2-4 0,0-1 5 0,2-2 2 0,-4 2-5 16,2-5-6-16,0 0-10 0,-2-2-22 0,-1 0-16 16,-1-1-25-16,-2 1-33 0,-1-4-29 0,0 0-33 15,-2-1-30-15</inkml:trace>
  <inkml:trace contextRef="#ctx0" brushRef="#br0" timeOffset="236954.8145">24681 10983 517 0,'10'-7'19'0,"2"2"17"0,1-6 13 16,3 5 5-16,-2-2 5 0,3 0-3 0,1-1 0 15,3 2 0-15,1-3-20 0,1 0-16 0,-2 1-15 16,4-2-3-16,0 1-4 0,-1-1 5 0,0 4 0 16,0-3-10-16,-2 5-10 0,-2 1-31 0,-4-1-22 15,-2 2-36-15</inkml:trace>
  <inkml:trace contextRef="#ctx0" brushRef="#br0" timeOffset="237353.0835">23683 12030 824 0,'-5'0'10'0,"3"0"11"0,0 0 7 16,1-1 15-16,-1 1 11 0,2 0 6 0,0-1 10 0,0 1 5 15,0 0 15-15,3-1 0 0,-3 0 18 0,2 1 6 16,0 0 0-16,-1 0 6 0,3-1-6 0,-3 1-3 15,2-3-22-15,1 3-11 0,0-3-19 0,2 0-23 0,2-3-7 16,5-3-14-16,6 1-2 0,-2-4-1 0,4 1-10 16,4-2 6-16,0 0-10 0,4-1 5 0,-1 2-3 0,2-2-3 15,0-1 0-15,0 1-21 0,0-1-29 0,0 2-46 16,-3-1-42-16,2 1-68 0,-5-2-79 0</inkml:trace>
  <inkml:trace contextRef="#ctx0" brushRef="#br0" timeOffset="237802.3856">25824 10843 955 0,'-3'1'-4'0,"-5"3"8"15,-3 2 6-15,0 0 13 0,-6 6 7 0,-7 6 12 0,-3 6 0 16,-3 5 7-16,-5 5 8 0,-3 6-8 0,0 2 3 16,-2 4-11-16,-2 5-3 0,3 3-15 0,-1 2-2 15,2 1-4-15,2 0-9 0,1 2 3 0,3-2-11 0,2-3 0 16,4 0 0-16,2-8-3 0,2-7 2 0,6-3-12 15,2-7-9-15,1-8-33 0,3-3-28 0,1-6-35 16,1-3-50-16</inkml:trace>
  <inkml:trace contextRef="#ctx0" brushRef="#br0" timeOffset="238030.5397">25097 11134 1222 0,'5'-12'4'0,"-2"3"-11"0,-3 1 1 16,6 4-1-16,-2 1 1 0,2 6 14 0,-3 1 24 0,5 1 23 15,2 3 9-15,0 5 16 0,5 0 12 0,0 6 11 0,3 3 18 16,4 1-18-16,0 2-14 0,2 2-24 0,1 2-11 16,2 0-2-16,1 3-12 0,4-3-10 0,-2 2-13 15,3-2 4-15,1 0-11 0,1-1 2 0,-1-2-12 16,-3-2-34-16,1-2-54 0,-2 2-53 0,-4-3-69 15,-1-4-70-15</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1:07:08.896"/>
    </inkml:context>
    <inkml:brush xml:id="br0">
      <inkml:brushProperty name="width" value="0.05292" units="cm"/>
      <inkml:brushProperty name="height" value="0.05292" units="cm"/>
      <inkml:brushProperty name="color" value="#FF0000"/>
    </inkml:brush>
  </inkml:definitions>
  <inkml:trace contextRef="#ctx0" brushRef="#br0">8736 5571 1722 0,'1'0'21'0,"1"0"33"0,-2-2 26 0,3 2 25 16,-1-2 21-16,-1 2 12 0,1 0 14 0,0 0 8 15,-2 0-9-15,0 0-19 0,0 0-5 0,0 0-13 0,0 0-16 16,-2 0-3-16,2 2-8 0,0-2-1 0,-2 0-4 16,2 0-13-16,0-2-18 0,0 2-15 0,0 0-4 15,0 0-10-15,2 0-7 0,-2 0-10 0,0 2-9 16,0-2 1-16,2 1-6 0,-2 0 4 0,0-1-3 0,0 0 3 15,0 0-5-15,0 3 4 0,0-3 0 0,0 0-7 16,0 0 3-16,0 2-6 0,-2-2 2 0,2 0-8 16,0 1-2-16,0 0-10 0,-2 0-6 0,2 2 4 0,0 1 3 15,2 1 2-15,-2 2 3 0,2 3 3 0,-1 2 6 16,-1 2 9-16,2 1-11 0,1 2-3 0,-1-2-10 16,2 1 6-16,-3-3-7 0,3-1 3 0,-1-1-2 0,0-3 3 15,0-3 10-15,1 2 3 0,-1-4 6 0,2-1-6 16,-1 1 10-16,1-1-4 0,0-2 1 0,1 0 1 15,0 0 7-15,3 0 4 0,1-3 2 0,1 0-3 16,3-1 2-16,1-3-1 0,2 0 4 0,1-3-1 0,0 1 1 16,4-2-2-16,2-1-3 0,-1-2 4 0,2 0-8 15,0-1 10-15,0-2-3 0,0 0 0 0,1 0-5 16,1 0 4-16,0-2-4 0,1 2 2 0,-1-2 5 0,3 1-8 16,0 1 0-16,0-1-2 0,-2 2 5 0,2-1 0 0,1 1-1 15,-3 1-10-15,2 1-17 0,-3 2-23 16,1-1-12-16,-1 4-18 0,-4 0-27 0,0 1-41 0,-1 4-31 15,-3 0-31-15,-1 2-27 0,-4 0-2 0,2 2-27 16,-4 3-12-16</inkml:trace>
  <inkml:trace contextRef="#ctx0" brushRef="#br0" timeOffset="1072.7166">11722 6949 705 0,'-4'1'22'0,"3"-2"16"0,1 0 25 0,1-1 18 0,-2 2 3 16,1-1 10-16,0 1 7 0,1 1 14 0,-1-1-10 15,0 2 0-15,0-2-13 0,0 1-6 0,4-2 12 16,-4 2 5-16,0-1 1 0,0 1-11 0,1-1-4 0,1 2-16 16,-2-1-6-16,0-1-15 0,2 3-15 0,-2-3-13 15,1 0-11-15,-1 0-6 0,2 0-5 0,-2 0-5 0,4 0-4 16,-1-3-1-16,4 3 1 0,1 3 4 0,4-3 2 16,3 2 5-16,7-2-4 0,3 4 6 0,5-1 1 15,5-3-2-15,-1 5 2 0,5 0-9 0,2-2 8 0,1 1-9 16,-2 1 2-16,4 0-2 0,-1-1-4 0,-4 2 3 15,5-4-1-15,-1 3 5 0,0-3-4 0,0-2 3 16,1 2 3-16,2-1 3 0,-2-1 0 0,5 0 10 16,0 0-11-16,-2 1-1 0,2-1 0 0,-3 1 4 0,0-1-6 15,-2 0-1-15,-3 3 0 0,-1-1-5 0,-5-2 6 16,3 0-1-16,-2 0-1 0,0 0-2 0,1 0 1 16,-3 0-2-16,5-2 8 0,0-1-4 0,-1 2 0 0,0-1 3 15,0 0 2-15,1 1 2 0,-1 0-1 0,2-1 2 16,-5-1-8-16,2 3 3 0,0-2-3 0,-4-1 3 15,2 3 0-15,-4-2-9 0,1 0 8 0,-2 2-2 0,-2-2 2 16,1 1-2-16,1-1 3 0,-3-1-3 0,1 2-7 16,0 0 9-16,-2-2-7 0,4 2 2 0,-4-1-2 0,4 1-1 15,-4 1 2-15,3 0-4 0,-2 0 10 0,-1 0-4 16,3 1 2-16,-2 1 0 0,-1-1-1 0,0 2 5 16,-2-2 1-16,1 0 2 0,0 3-9 0,0-2 5 15,-1-2-4-15,-5 2 5 0,2-2-1 0,-3 0 0 0,-2 0-3 16,-2 1-2-16,-1-1 4 0,-5 1-4 0,0-1 5 15,0 2-8-15,-3-2 7 0,-2 0-3 0,2 0 4 0,-4 0 1 16,1 0 1-16,0 0-4 0,-1 0 0 0,-1 0 5 16,2 0-3-16,-2 0 0 0,0 0-2 0,0 0 1 15,-2 0 1-15,1 0-3 0,1 0-13 0,-2 0-16 0,0 0-14 16,2 0-23-16,0 0-19 0,-1 0-35 0,1 0-20 16,0 0-43-16,-2 0-26 0,0 0-31 0</inkml:trace>
  <inkml:trace contextRef="#ctx0" brushRef="#br0" timeOffset="3266.1904">5655 8226 675 0,'0'0'13'0,"0"0"17"0,2 0 10 0,-2 0 3 16,1 0 9-16,1 0 2 0,-2 0 17 0,0 2 0 15,0-2 1-15,0 0-9 0,0 0-3 0,3 0 0 16,-3 0-8-16,0 0-5 0,0 0-15 0,0 0 1 16,1 0-20-16,-1 0-10 0,2 0-4 0,0 0-1 0,1 0-3 15,0 3 4-15,2-3 2 0,5 2 2 0,2 1 14 16,4 0 6-16,1-2 3 0,5 2 8 0,1-1 12 16,7 1 2-16,3-3-4 0,1 3-3 0,1-1-7 15,3-1-1-15,-1 1-4 0,1-1-13 0,1 2-9 0,0-2-3 16,-2 1 0-16,2-1 1 0,-3 0-4 0,1-1-2 15,-2 3-6-15,-2-2 4 0,0 0 3 0,1 1 3 0,-1 0-3 16,-2-2 2-16,2 0 0 0,-1 2 5 0,-2-1 2 16,0 1-4-16,1-1-5 0,-1 0 1 0,-1 0 4 15,1-1-3-15,-4 3 3 0,4-2-3 0,0-1 0 16,0 3 8-16,1-3 4 0,-1 1-5 0,2-1 0 16,1 0 0-16,-4 0 0 0,3 0-3 0,-4 0 0 0,2 0-2 15,0 0-3-15,-2 0 2 0,1 0-3 0,1-1 3 16,-4 1 3-16,5-3 3 0,-1 2 4 0,0-2 1 0,1 1 0 15,-1-1 1-15,3 0 5 0,1-1-2 0,-1 1-2 16,4 0-4-16,0-1-2 0,-1 0 1 0,2 1 1 16,2-2-8-16,-2 2 4 0,0-2-4 0,0 3-2 0,1-3-2 15,-3 0 0-15,3 5-6 0,-3-4 2 0,0 2-2 16,-3-2-2-16,2 1-3 0,0-1 4 0,-4 3 8 16,4-2-2-16,-3-1 8 0,0 0-4 0,1 0 2 0,-2-1 1 15,3 1 7-15,0 0-4 0,-4 0-7 0,2 1-1 16,-2-2-5-16,0 3 5 0,0-2 1 0,0-1-1 15,0-1-2-15,0 4 2 0,1-5-4 0,3 4 6 16,-4-2 1-16,3 2-5 0,-1 0 4 0,-1-3-6 0,1 4-3 16,-2-1 1-16,0-1 2 0,0 1 0 0,0 1-5 15,-3-1 2-15,3-1-1 0,-3 2 6 0,-2-1-2 16,2 0 6-16,0 1-1 0,0-1 1 0,0 1 4 0,-1 0-1 16,3 0-2-16,-1-1-2 0,1 0 9 0,-3 1-11 15,3 0 7-15,3-1-1 0,-2 1-3 0,-1-1-1 16,1-2 3-16,2 1-1 0,0 2-9 0,0-4 5 15,-4 4-2-15,4-2-8 0,-4 1 0 0,1-2 7 0,-1 2-4 16,1-1 1-16,-2-1 3 0,-1 2-1 0,3 1-6 16,-1-1 10-16,-1-1 2 0,1 0-8 0,3 0 8 0,-3 3-2 15,4-3-3-15,-1 0 6 0,2 1 7 0,1 2-5 16,-1-3-2-16,0 3 3 0,2-2-2 0,1 3-3 0,-3-2 4 16,0 0-1-16,-1 1-7 0,0-2-4 0,-1 3 1 15,-1 0 2-15,-1 0-4 0,-2-2 3 0,-3 0 5 16,1 2-4-16,-3 0 3 0,0-1 6 0,-3 1-5 0,0 0 5 15,0-1-7-15,-3 1 6 0,-1 0-12 0,0 0 6 16,-1 0-2-16,-3 0-6 0,0 0 9 0,0 0-12 16,-1 0 12-16,-1 0-5 0,0 1 8 0,1-1-5 0,0 0-1 15,-5 1 5-15,4-1-1 0,-4 0 3 0,1 0-6 0,-3 0 1 16,0 0 3-16,-1 2-4 0,0-2 10 0,-1 0-7 16,-2 0 3-16,2 0 4 0,-2 0-2 0,-1 0 0 15,0 2-1-15,2-4-1 0,-1 2-3 0,1 0 7 16,0 0-6-16,-2 2 1 0,2-4-1 0,-1 2 0 15,1 0 1-15,1 0-2 0,-1 0-20 0,-1 0-17 0,2 0-23 16,1-2-33-16,-4 2-31 0,2 0-36 0,0 0-36 16,-1 0-40-16</inkml:trace>
  <inkml:trace contextRef="#ctx0" brushRef="#br0" timeOffset="6960.6753">2981 11425 1528 0,'0'0'8'0,"-2"0"20"0,2 0 8 0,3-3 4 15,-1 2 2-15,-2-1 1 0,3 2 3 0,-1-1 0 0,-2 1 1 16,0 0-23-16,0-1-2 0,2 1 3 0,-2 0 1 16,0 1 5-16,0-1 1 0,0 0 6 0,0 0-9 15,0 0 2-15,0 0-6 0,0 1-4 0,2-1 2 0,-2 0-4 16,-2 0 5-16,0 2 1 0,2-2 0 0,0 0 4 15,-2 1-1-15,2-1 7 0,0 0-16 0,0 0 0 16,0 0-7-16,0 0-10 0,0 3 1 0,0-3-4 16,0 0-4-16,-1 1-8 0,-1 0 8 0,2 1-4 0,0-1-2 15,0 1 8-15,0-1-6 0,0 0 1 0,0 0-4 16,0 3 1-16,0-1 4 0,0 1 1 0,0 1-1 16,3 0-6-16,-3 3 9 0,4-1-1 0,0-2 5 0,-3 4 0 15,4-3-4-15,-3 0 0 0,3-2 1 0,-4 2 2 16,4-3-7-16,-5 1 3 0,3-1 3 0,-1-2 1 15,0 1 1-15,-2-1-6 0,2 0 3 0,-2-1-1 0,2 0 4 16,-1 0-3-16,-1 0-5 0,2 0-1 0,-2 0 2 16,0-1 7-16,2 1-1 0,-1-1-1 0,-1 1-1 15,2-2 2-15,-2 1 3 0,0-2 6 0,3 3 3 0,0-4 6 16,4-1-2-16,0 0 2 0,3-3 1 0,3-4 12 16,5 0-4-16,1-2-3 0,4-4-6 0,2-1-2 15,2-1 5-15,1-1-7 0,4 0-5 0,-2-1-9 0,5-1 2 16,-1 2 1-16,1-3-4 0,0 2 1 0,-2 1-5 15,2 1-3-15,-5 3 4 0,0 0 2 0,-2 0 0 16,-5 5-1-16,-1-1 2 0,-2 2 1 0,-4 1-5 0,-2 2 7 16,-1 0 1-16,-1 0-4 0,-4 3-1 0,0 1 2 15,-1 1 5-15,-1-2-8 0,-1 3 5 0,-2 0-5 0,-2 1-13 16,1 0-9-16,0 1-22 0,-1 0-15 0,-2 0-27 16,1 0-26-16,0 1-28 0,-2 0-30 0,2-1-24 15,0 0-26-15,0 1 11 0,0 2-2 0</inkml:trace>
  <inkml:trace contextRef="#ctx0" brushRef="#br0" timeOffset="7935.3332">6543 11009 1089 0,'-2'-3'16'0,"0"3"22"16,-1-2 10-16,3-1 12 0,0 3 14 0,-2-1 12 0,2 1 8 15,-2 0 9-15,1 0-14 0,1-3-13 0,-2 3 6 0,1-1-1 16,-3-1-4-16,3 0-1 0,-2-1-8 0,-1 3-2 16,1-3-4-16,-1 2-7 0,1 0-15 0,-2 0-14 15,2-1-11-15,-2 2-13 0,-2 0-1 0,1 0-7 16,0 0 5-16,-4 0-2 0,1 0-2 0,-4 0 3 0,2 0 0 16,-4 2 4-16,0-2-1 0,-4 1 2 0,2 0 0 15,-2 1-5-15,0 0 4 0,0 1 5 0,0-1-3 16,0 1 1-16,0 0 2 0,-1-2 2 0,2 3-8 0,-1 0 8 15,-1 0-8-15,2 0-2 0,-1 0-2 0,0 1-3 16,2-1 0-16,0 1 2 0,1 0 3 0,-3 2-1 16,3 2-4-16,-1-3 0 0,0 3 5 0,2-4-3 0,-1 5-1 15,0-3-5-15,2 4 3 0,0-2-3 0,1 0 6 16,-3 0-2-16,4 2 5 0,-2-2 2 0,1 4 0 16,-1-1-1-16,1 0-2 0,2 1 4 0,-3 0 4 15,2 3-2-15,0-3-5 0,1 4 1 0,3-1-1 0,-4 0-1 0,4-3 0 16,-1 3-3-16,0-2-1 0,3-2 1 15,-2-1-1-15,3 0-1 0,-1-1 4 0,1-1-1 16,1 0 4-16,-1-1-3 0,3 0 4 0,-1-3 2 0,3 2-1 16,0-2 2-16,0 0-4 0,0 2-2 0,0-3-6 15,0 0-19-15,1 0-28 0,1-2-23 0,-4 1-27 16,1-1-31-16,2 0-38 0,-2-1-17 0,1 0-33 0,0 2-9 0</inkml:trace>
  <inkml:trace contextRef="#ctx0" brushRef="#br0" timeOffset="8419.6587">5472 11318 834 0,'0'-5'13'0,"0"1"8"16,3-1-1-16,-1-2 12 0,-2 2 32 0,0 2 7 0,0-3 0 15,1 0 12-15,2 1 0 0,-3 1 8 0,2-1 8 16,-1 2-5-16,1-3-31 0,-1 2-2 0,1 0-2 16,0 1-8-16,-2 3-7 0,0-3-19 0,0 2-6 15,0 1-9-15,0 1-4 0,0 1-6 0,0-1-2 0,0 2-5 16,0-2-8-16,0 3 5 0,0 0-1 0,0 4 1 16,0 1 2-16,-2 2 3 0,2 2 5 0,0 3 0 0,2 2 2 15,-2-1 2-15,1 3-9 0,2 0 4 0,1-2-1 16,-1 2 4-16,2-1-5 0,1-1-5 0,2-1 4 15,0 0-1-15,0-4 10 0,1 0-8 0,2-2-1 0,-1-1-2 16,2-2 5-16,-1-1 6 0,-1-1-7 0,1-2-3 16,0 0 4-16,3-1 8 0,-1-3 2 0,1 0-2 15,0-3 0-15,2 2-3 0,1-3 2 0,4 0 3 0,-3-1-2 16,2-3 0-16,2 1-3 0,-3 1 2 0,2-2-1 16,-3 0 5-16,2-1 1 0,-3-1-7 0,2 1 4 15,-3 1-5-15,-1-4 0 0,0 3 1 0,-2 0 2 0,2-1-6 16,-4 0-2-16,2 2 8 0,-5 0-5 0,0 3 2 15,1-1-2-15,-4 1 7 0,-2 0-2 0,0 4 1 16,-1-3 4-16,-1 4-7 0,-1-1 0 0,2 1 0 0,-2 0 6 16,-2 0-14-16,2-3 4 0,-1 3-7 0,1 0-23 15,0 0-35-15,0 0-38 0,-2 0-58 0,2 3-48 16</inkml:trace>
  <inkml:trace contextRef="#ctx0" brushRef="#br0" timeOffset="10099.7897">5701 12808 965 0,'1'0'9'0,"-1"-1"6"0,2-2 15 16,0 0 5-16,-1 3 7 0,1 0 9 0,-2-1 6 16,0 0 5-16,1-1-4 0,1 1-3 0,0 1-5 15,-2 0 4-15,0 0-8 0,1 1-5 0,1-1-9 0,-2 0-4 16,0 2-3-16,0-1-7 0,0 0-16 0,0-1-7 15,0 0 0-15,-2 3 5 0,1 1 1 0,1 2-7 0,0 3 0 16,-2 1 9-16,0 3 4 0,1 0 1 0,-1 4-6 16,1 1-6-16,-1-1 3 0,2 1 7 0,-3-1-4 15,3-2-6-15,0-1 5 0,-2-2-5 0,4-2 8 0,-2 1 0 16,0-4-4-16,1 0-1 0,1 0 0 0,-2-3-1 16,2 0 2-16,-1-2-3 0,1 2-3 0,-2-1 3 15,1-3-2-15,1 0 2 0,0 0 0 0,-2 0 2 16,0 0-2-16,1 0 16 0,1-3 8 0,0 1 1 0,2 0 9 15,2-1-5-15,2-4 4 0,2 0 1 0,5 0-6 16,2-4-5-16,3 0-3 0,2-2-8 0,-1-1-5 16,4-1-1-16,2-2 0 0,1 1-2 0,2-2 1 0,0-3-4 15,2 4-9-15,0-3 0 0,1 2 3 0,-3 0 10 16,0 2-8-16,-3 1 1 0,-2 1 9 0,-3 2-7 16,-4 2 3-16,-5 3 1 0,-1 1-1 0,-6 1-1 0,2 1 1 15,-5 3-12-15,-1 0-37 0,-4 1-20 0,0 0-38 16,1 0-45-16,1 0-36 0</inkml:trace>
  <inkml:trace contextRef="#ctx0" brushRef="#br0" timeOffset="17350.6687">8947 10226 1678 0,'0'1'1'16,"0"2"6"-16,0-1-4 0,2-2-9 0,-4 3 2 0,2-3 2 15,2 4-1-15,-4 1-2 0,1 5 2 0,-1 1-5 16,-1 4 7-16,0 1 9 0,-1 2 0 0,2 2-5 0,-1-1 1 16,-1 0 4-16,3 1-3 0,-1-1 2 0,1-2-5 15,1 1-2-15,1-2-2 0,1 1-10 0,1-3-26 16,2 0-55-16,1 0-47 0,2-3-63 0</inkml:trace>
  <inkml:trace contextRef="#ctx0" brushRef="#br0" timeOffset="18064.1486">9110 10371 1507 0,'0'-2'25'0,"0"1"27"15,0-4 17-15,2 2 27 0,0-2 16 0,-2 5 22 0,0-4 10 16,0 0 17-16,-2 0-1 0,2 3-18 0,2-1 3 15,-2-2-10-15,0 3-16 0,0 0-10 0,0-2-3 0,0 3-16 16,0 0-30-16,0 0-5 0,0 0-24 0,0 0-23 16,0 0-2-16,1 0-9 0,-1 0-12 0,2 0-5 15,-2 3 6-15,2 1 1 0,2 0 4 0,-1 0 7 16,0 3 2-16,2 0-3 0,0 2 5 0,1 2 5 0,2-2 1 16,0 2-5-16,2-1-1 0,-2-2-2 0,1 2 0 15,-1-1-3-15,0 1-13 0,2-3-10 0,-1-1-8 0,-1 2-6 16,1-1-7-16,-1-3-7 0,1 1-7 0,-1 0-9 15,-1-4 8-15,2 2 2 0,-3-3 6 0,-1 0 2 16,-2 0 9-16,1 0 5 0,-1 0 10 0,0-1 0 0,-2-2-7 16,1-2 4-16,-2-3-5 0,3 3-3 0,-1-2-3 15,2-2 0-15,1 1-2 0,-2-4 13 0,1 4 12 16,2-1-1-16,-3 0 6 0,0 0 9 0,2 1 4 0,-4-2-1 16,3 3-1-16,-1 0 11 0,-1-1-3 0,-1 3 1 15,1 2 5-15,-1-1-1 0,1 3-1 0,-2 0 2 16,0 0-1-16,2 2-11 0,-2-1 1 0,0 1 6 0,2 0-5 15,0 2-1-15,1 1 0 0,-1-1 2 0,2 2 3 16,1 1 5-16,2 1 1 0,-2 2-7 0,4 0 3 16,-1 3 2-16,1 0 4 0,0 0-4 0,3 2 1 0,-3-1-3 15,4-1 0-15,0 0-11 0,1-1-13 0,-3-2-18 16,2-3-26-16,1 1-36 0,-3-3-43 0,1-1-52 16,-2-3-68-16</inkml:trace>
  <inkml:trace contextRef="#ctx0" brushRef="#br0" timeOffset="18926.7292">9711 10185 1657 0,'2'-1'23'0,"-2"1"19"0,3-3 17 16,-2 3 22-16,-1 0 10 0,4 0 11 0,-3 0 16 15,1 0 9-15,-2 0-19 0,0 0-6 0,1 0-11 16,-1 0-9-16,0 0 2 0,0 0-6 0,2 0-12 0,-2 0-10 16,3 0-3-16,-6 0-14 0,1 0-11 0,4 0-8 15,-4 0-12-15,2 2-8 0,0-2 0 0,-1 1 4 16,1-1-2-16,0 0-1 0,0 0 7 0,0-1-2 0,0 1-8 16,0-2 8-16,0 2-4 0,0 0-7 0,0 0 5 15,0 0-4-15,-2 2 4 0,4-1-5 0,-2-1 5 0,0 0 11 31,0 0-29 1,0 0 18-32,0 0 0 31,0 0-20-15,0 0 13-16,0 0-3 31,0 0-18-16,0 0 10-15,0 0-10 0,0 0-5 0,0 0 5 0,0 0-8 16,0 0 9-16,0 0 3 0,0 0 3 0,0 0-9 16,0 0 4-1,0 0-3-15,0 0 13 16,0 0-5-16,0-15 21 0,-3-12 12 31,-1-5-15-31,3 28 5 16,-1-1-1-16,2 1 4 0,-1-1-5 0,1 2-5 15,1-1 2-15,-1-2 3 0,2 2-1 0,-2-2 1 0,0 2 0 16,1-1-3-16,-1 1 9 0,0-1-3 0,0 1 1 16,0 0 5-16,0 1 4 0,0-1-4 0,0-1 5 15,0 5 6-15,0 0-3 0,0 0 5 0,0 0-2 16,0 0-4-16,0 0 6 0,0 0-4 16,0 0-24-16,0 0-13 31,0 0 14-31,0 0-11 15,0 0-5 1,0 0 3-16,0 0 2 16,0 20 4-1,5 18 9-15,-3-26 3 0,-1 2-1 16,4-1 1-16,-4 3 0 0,3 0-8 0,-1 0 5 0,0 1-3 16,-1 3 5-16,1-3-5 0,0 1-3 0,2 1 3 15,-3-3 3-15,2 0 6 0,-1 2-5 0,-1-4 2 16,2 3 5-16,0-1-2 0,-1 1 4 0,2 0-1 0,-4-1 0 15,3 0-3-15,-3 3 5 0,1 0 2 0,2-2-9 0,-2 2-4 16,-1-1-7-16,1-3 0 0,3-1-17 16,-2 2-8-16,-1-4-21 0,2-3-16 0,0-1-20 0,-1-4-14 15,1 1-15-15,1-3-36 0,0-2-26 0,0-1-40 16,3-3-56-16</inkml:trace>
  <inkml:trace contextRef="#ctx0" brushRef="#br0" timeOffset="19320.9945">9512 10400 1454 0,'0'0'2'0,"2"-2"-4"15,2-2-2-15,4-1 4 0,-2 1-3 0,4-1 2 0,2-3-6 16,1 1-1-16,4 0-7 0,1 0-8 0,3-1-18 16,-1 1-21-16,-2-1-12 0,4 2-20 0,-4-2-3 15,2 3-9-15,-3-2-5 0,1 2 15 0,-1-2 15 16,-3 5 16-16,2-1 12 0,-3-1 18 0,-1 1 8 0,-2 2 14 16,-2-1 17-16,-3 0 16 0,0 2 19 0,-1 0 23 0,-3-1 26 15,-1 1 16-15,2 1 9 0,-2 1 7 0,0-1-8 16,-2 0-17-16,4 0-16 0,-4 2-11 0,2 1-15 15,2 1-1-15,-2 2-8 0,0 1-7 0,0 1 8 16,3 3 7-16,-3 2-1 0,3 1-5 0,-1-1-1 0,1 2-13 16,0 0-2-16,0 0-2 0,2-3-8 0,0 1-5 15,-1-2 3-15,1-1-7 0,-2-2-5 0,2 0 1 16,1-1-2-16,-1-4-6 0,-2 1 1 0,2-2-13 0,0-1-23 16,-2-1-28-16,2-2-50 0,-3-1-63 0</inkml:trace>
  <inkml:trace contextRef="#ctx0" brushRef="#br0" timeOffset="19466.0949">9825 10222 854 0,'0'-5'3'16,"-4"1"6"-16,4-3-5 0,2 2-1 15,-2 0-9-15,2 2-23 0,-2-1-27 0,3-1-29 0</inkml:trace>
  <inkml:trace contextRef="#ctx0" brushRef="#br0" timeOffset="20159.5594">10173 10276 854 0,'1'-1'26'0,"1"-1"33"0,-2 1 11 0,0 1 10 0,-2-1 15 16,1 0 19-16,-1-1 15 0,0 1 4 0,2-1-21 15,-1 1-27-15,-1 1-6 0,-1-3 0 0,1 3-6 16,-1-1-17-16,2 1-16 0,-5-2-1 0,1 2-8 16,2 1-4-16,-2 0-6 0,0 2-12 0,-1-1-9 15,0 4-2-15,-2 0-4 0,1 2 0 0,-1 1 4 0,-1 3-4 16,3 0 5-16,-4 1 4 0,2 2-2 0,0-1 0 16,2 1 4-16,-1-1-4 0,6-2-1 0,-2 0 1 0,3-2 1 15,0 2-8-15,1-3 8 0,2-2-2 0,4 2-2 16,-1-3-1-16,2 0 5 0,0-2-8 0,2-1-11 0,2-1 10 15,2-2-7-15,2-1-3 0,-2-3-5 0,5 3-9 16,-1-5-7-16,1-1-4 0,-2 1-1 0,2-3-12 16,0 2-7-16,-3-1-4 0,-1-1 4 0,0 0 8 15,-1-1 9-15,-1 0 13 0,-4 1 6 0,1-4 7 0,-2 4 7 16,-4-2 11-16,1-1 5 0,-2 1 5 0,-1 1-4 16,0 2 14-16,-2-1 16 0,0 4 11 0,0-2 6 15,-2 2 5-15,2 5 3 0,-2-3-9 0,2 3 3 0,0 0-17 16,-1 3-11-16,1-3-17 0,0 4-7 0,0 0-2 15,-2 0-8-15,2 1 5 0,0 3-6 0,-1 0 4 16,2 0-4-16,-1 1 3 0,2-1 9 0,-1 1-3 0,3-1 1 16,2 0-1-16,-2-1 4 0,3-1 1 0,-1-1 3 15,1-2 0-15,3 2-5 0,0-3 1 0,2-1 4 16,0-1-4-16,1-3 2 0,2 1 2 0,1-3-8 0,0-1-1 16,0 0 0-16,1-1-12 0,0-3 1 0,-1 3 1 15,0-2-4-15,-3-3-17 0,0 1-5 0,-1 2-7 0,-1-4-8 16,0 1 0-16,-2-3-11 0,0-1-12 0,-1-3-10 15,-1 2-1-15,-1-4 5 0,1 0 4 0,-2-4-1 16,0 1 6-16,-1-2 9 0,-4 1 21 0,-3 0 11 0,2 0 38 16,-4 5 34-16,0-1 31 0,-2 3 24 0,-1 2 19 15,-1 4 8-15,1 2 3 0,2 3 3 0,-1 0-22 16,0 4-24-16,2 1-31 0,-1 2-18 0,-2 3-9 16,3 2-11-16,-3 1-6 0,0 2 2 0,-1 3-1 0,0 2-5 15,0 1 5-15,0 1 5 0,4 2-10 0,-4 3 5 16,2-2-4-16,3-2 0 0,-1 4-5 0,2-2-1 15,1 1 2-15,0-1-6 0,2-2-14 0,2 1-16 0,0 0-13 16,4-2-19-16,-1-1-17 0,1-2-11 0,3-2-22 16,-1-3-14-16,4-2 3 0,0-1-19 0,1-1-8 15,2-3-7-15,0-2-3 0</inkml:trace>
  <inkml:trace contextRef="#ctx0" brushRef="#br0" timeOffset="20379.7075">10878 10099 1192 0,'6'-5'30'15,"-2"3"14"-15,0 2 8 0,-4-1 10 0,1 2 12 0,-1-1 8 16,0 0 1-16,2 0 6 0,-2 0-31 0,2 2-4 16,-1-2-1-16,1 3 1 0,1-1 3 0,0 0 4 15,2 3 7-15,2 0-6 0,0 2 14 0,-1 2-8 0,4 1-8 16,-1 3-4-16,2 1-21 0,-3 1-10 0,5-1-6 16,-5 3 1-16,1 3-14 0,-1-3-1 0,0 1 7 15,-2-1-9-15,-1 0 0 0,-1 1-9 0,-1-1-11 16,-1-3-9-16,0 1-9 0,-4-3-18 0,0 0-19 0,0-1-23 15,1-3-32-15,-3 3-21 0,3-3-39 0,-3-3-36 16,3 0-19-16,1 0-3 0</inkml:trace>
  <inkml:trace contextRef="#ctx0" brushRef="#br0" timeOffset="20709.9288">11287 10006 1047 0,'-2'-4'18'0,"1"-1"23"0,2 1 9 16,1-4 13-16,-1 1 1 0,1 1 8 0,1-1 4 0,1-2 2 16,2 2-8-16,0 1-16 0,-1 0-7 0,1 0-6 15,2 2-1-15,0 1 0 0,1 1 0 0,-1-1 3 16,2 3-3-16,1 0-5 0,-2 3 4 0,3 0-10 0,0 2 2 15,1 1-2-15,-1 1-1 0,1 3 0 0,0 4-13 16,1 0 4-16,-3 5-8 0,1 2 3 0,1 1 0 16,-5 4 0-16,5 2-6 0,-5 2-2 0,0-1 3 0,-1 1-1 15,0 3 2-15,-4-1 0 0,0-1-54 0,0 1-14 16,-4-1-7-16,-1-1-27 0,1-2-10 0,-3-3-13 0,-1-2-12 16,-2-5-17-16,1 2 36 0,-2-7-8 0,-1-2 0 15,0-3 2-15,1-3-27 0</inkml:trace>
  <inkml:trace contextRef="#ctx0" brushRef="#br0" timeOffset="21291.3218">11357 10290 152 0,'6'-2'0'0,"3"-1"1"16,4-1 1-16,0 0-3 0,2-1 2 0,3 1 0 15,-2 1 2-15,4 2 10 0,1-4 13 0,-1 2 10 0,4-2 15 16,-2 2 13-16,0-1 10 0,4-1 9 0,-1 1-2 16,-2-4-1-16,3 5-8 0,-5-2-7 0,2-1-8 0,-3 0-9 15,0 1 1-15,-1-4 5 0,-2 6 18 0,-4-3-4 16,-1-2 8-16,1 4 2 0,-5-4 5 0,-2 1 14 16,-1 0-7-16,1 0 2 0,-4-1-19 0,-1 1 14 15,-1-1 2-15,0 3 6 0,-1 0-9 0,-1-1-19 0,-1 3-5 16,0 0-13-16,0-1 0 0,1 4-23 0,1 0-17 15,-3 0-9-15,3 4-5 0,-2-1 1 0,-1 2-7 16,-2 4-1-16,-3 2 2 0,-1 1 7 0,1 2-2 0,-2 2-5 16,0 1 1-16,1 4 3 0,-1-5 4 0,3 4-1 15,2-1-6-15,1-2 2 0,0 1 3 0,1-4 0 16,1 2 4-16,3-3 5 0,1-1-2 0,1-3 0 0,-1 0 5 16,4-1-2-16,-1-3-3 0,3 2-2 0,-1-4-2 15,1-1-3-15,2 0 4 0,-3-1-2 0,4-1 1 16,1-3-18-16,-2 1 3 0,3-4-11 0,2 1-8 0,2-4-11 15,-1 1-7-15,3-3-6 0,-3 0-19 0,2-3 3 16,1 0 1-16,-5-3 3 0,4-2-1 0,-4 0 17 16,1-5 1-16,-1-1 3 0,1-1 14 0,-4-3 12 0,3-3 6 15,-1 0 6-15,-1-3 5 0,1-2-1 0,0 1 3 16,-1 0 8-16,0-1 19 0,-2 1 12 0,-1 2 21 0,1 0 22 16,-1 5 24-16,-1 3 11 0,-2 1 12 15,-2 6 10-15,3 5-3 0,-5 3-3 0,1 2-18 0,0 4-20 16,-2 2-24-16,0 3-25 0,0 3-10 0,0-1-9 15,0 4-14-15,0 1-11 0,0 3-4 0,0 4 5 16,0 2 3-16,0 4 6 0,-2 5 2 0,0 1-6 0,2 1 4 16,-1 2 0-16,-1 0-30 0,0 2-37 0,2-2-41 15,-2 2-61-15,0 1-77 0,-1 0-84 0</inkml:trace>
  <inkml:trace contextRef="#ctx0" brushRef="#br0" timeOffset="22157.9036">9601 11434 497 0,'6'-8'32'0,"0"3"20"15,-1-1 21-15,0-1 28 0,-2 0 22 0,2-1 24 16,-1 0 19-16,2-1 26 0,-3 0-13 0,2 0 5 15,-1-2 2-15,-1 3-17 0,0-1-9 0,-1 0-6 0,-2 1-12 16,0-1-12-16,0 1-9 0,0 1-8 0,-4 0-11 16,3 1-13-16,-4 1-5 0,2-1-9 0,-2 1-8 0,-1 3-16 15,3-1-8-15,0 3-18 0,-2-1-14 0,2 2-5 16,-2 2-4-16,0 4-13 0,-4 0 2 0,-1 7 6 16,-1 1-10-16,-5 5 5 0,2 2 2 0,-3 6 8 0,1 1-9 15,0 5 9-15,2 0-2 0,1 3-3 0,4 1 8 16,0 3-12-16,4-3 10 0,1 0-7 0,4-1 2 15,4-5 2-15,5-3-1 0,0-2-7 0,4-3-12 16,3-3-20-16,3-4-14 0,0-2-10 0,3-2-16 0,0-5-32 16,2-2-36-16,0-6-49 0,1-2-42 0,2-1-30 15,-1-5-55-15</inkml:trace>
  <inkml:trace contextRef="#ctx0" brushRef="#br0" timeOffset="22458.1232">10081 11473 1348 0,'-8'-5'15'0,"0"2"20"16,-3 0 24-16,5-1 7 0,-2 0 7 0,-3 4 9 16,3-3 14-16,0 6 5 0,-2-3-3 0,0 2-11 0,1 2-23 15,1 1-2-15,-2 2-3 0,2 1-10 0,-4 2-10 16,2 1-1-16,2 2-11 0,0 2-2 0,-2 3-1 16,2 0-9-16,2 2-2 0,1-1 1 0,2 3-1 0,3-1-1 15,0-1-4-15,2 0-5 0,2-2 2 0,3-1-1 16,-2-2 3-16,5-1-1 0,0-1 0 0,0-2 0 0,2-1-3 15,-2-2 2-15,1 0-6 0,3-4 12 0,0 0-3 16,2-3-3-16,-3-1-2 0,2-1-3 0,-2-4 8 16,3 1-1-16,-3-4 6 0,-4 1-11 0,0-2 0 15,-2 0-6-15,1-2-5 0,-3 0-14 0,1-1-9 0,-3-3-27 16,-3 2-23-16,1-3-11 0,-1-1-30 0,-1-1-16 16,-2-1-21-16,-3-2-10 0,2 2-15 0,0-1 8 15,-1-1 2-15,0 2-16 0</inkml:trace>
  <inkml:trace contextRef="#ctx0" brushRef="#br0" timeOffset="23387.731">10238 11387 875 0,'10'1'31'0,"-2"3"27"0,0-4 22 16,-1 1 29-16,-1 2 19 0,-2-1 27 0,0 5 19 16,1-2 22-16,-2 3-17 0,0 1-8 0,0 3-8 0,0 3-13 15,-3 2-15-15,0 0-18 0,0 3-7 0,0 1-10 16,-1 0-12-16,-2 1-9 0,1 1-17 0,2-1-18 0,-3-1-1 15,3-1-8-15,-2-2-7 0,1 2-19 0,1-6 2 16,0 1-14-16,0-3 3 0,1-2 4 0,1-2-7 16,-1-1 3-16,1-2 0 0,-2-4 2 0,2 2-5 15,1-3 0-15,-2 1-2 0,1-2 2 0,2-2 6 16,-2 2-9-16,3-3-3 0,-2-3 1 0,2 2-4 0,0-2 4 16,-1-2-8-16,4 0-4 0,-2-3-1 0,1-1-2 15,-1 0 1-15,1-4 5 0,-1 0 2 0,2-4 0 0,-4 0 10 16,5-4 1-16,-2 2-2 0,-2-1 4 0,1 1-2 15,-1 2 1-15,0 1 6 0,0 5 9 0,-1 2 5 16,-2 4 13-16,1 4 4 0,-3 0 6 0,0 3-1 16,0 1-1-16,1 2-5 0,-1-1-9 0,2 0-7 0,0 3-11 15,-1 2-3-15,1-1 4 0,0 4 2 0,1 1-3 16,0 3 5-16,0 0 2 0,3 5 1 0,-1 0-2 0,0 0 5 16,1 2-12-16,-1-1-2 0,1 1 2 0,2 0-21 15,0 1-27-15,-3-2-22 0,3-1-20 0,-1-2-26 16,3-2-20-16,0-2-27 0,2-3-40 0,1-2-16 0,4-4-11 15,-3-1-18-15,2-2-11 0,-1-5-3 0,2 1 7 16,-4-1 17-16,0-1 22 0,2-4 34 0,-5 2 22 16,4-2 37-16,-3 0 29 0,3 0 21 0,-5-2 20 15,3 0 9-15,-3-2 14 0,0 1 4 0,1-2 15 0,-2 2 18 16,-2-3 13-16,-1 0 22 0,1-2 7 0,1 1 32 16,-1-1 33-16,-2 2 35 0,0-3 27 0,0 3 19 15,-2 0 12-15,0 4 22 0,-1 0 17 0,-2 1-12 0,-3 4-12 16,3 0-16-16,-2 2-22 0,-2 3-23 0,-1-1-27 15,3 4-30-15,-5 0-27 0,3-3-18 0,-2 6-13 16,0 0-16-16,0 1 2 0,-2 2-3 0,1 2 15 0,-3 4-5 16,1 0 1-16,-1 2 7 0,-1 1-3 0,1 2-4 15,1 1-6-15,-1 1-4 0,0 0-12 0,4 1-8 16,-2 1 0-16,3 0-5 0,-1-1 2 0,4 1-10 16,2-1 6-16,-3-2-5 0,4 1-6 0,2-5 8 0,0 3-2 15,2-5-3-15,0-1 3 0,2-2 5 0,1 0-6 16,2-4-2-16,-3 1 3 0,4-4-5 0,-1 1 2 15,1-3-6-15,-1-2-5 0,2 0 1 0,-1-1-1 0,1-3-3 16,0 1-4-16,-3-2 6 0,0-1-12 0,1 0 7 0,-1-1-4 16,0-2-2-16,-3-2-13 0,1 1-2 15,-1-5-14-15,-1 0-8 0,1-2-2 0,0-3-11 0,0-4-5 16,0-1-7-16,1-4 6 0,0 0 12 0,-1-2 16 16,-1 0 3-16,3 0 12 0,-5 0 11 0,2 3 12 0,-2 1 5 15,1 1 7-15,0 7-4 0,-2-1 8 0,1 3 7 16,0 3 5-16,-2 2 7 0,1-1 4 0,1 4 9 15,0 0 10-15,-2 1 5 0,1-1-1 0,1 2 8 0,-2 0-1 16,3 1 2-16,-1 1-1 0,1-1 1 0,-2 3-3 16,-1 2-1-16,2-1-7 0,-2 3-7 0,3 1-3 15,-3 0-7-15,0 0-8 0,0 1-6 0,0 2-8 0,0-2 0 16,0 2 4-16,0 2 0 0,-3 0-6 0,1 7 5 16,1 0 1-16,-2 5-1 0,1 3 0 0,-1 4 2 0,0 2-5 15,-1 3-2-15,-1 3 4 0,4 2-10 0,-5 1-13 16,4-2-4-16,-1 3-13 0,2-2-17 0,-1-2-21 15,2-1-27-15,0-3-30 0,2-3-29 0,1 0-32 0,-2-4-43 16,1 0-42-16,4-2-38 0,-5-1-27 0</inkml:trace>
  <inkml:trace contextRef="#ctx0" brushRef="#br0" timeOffset="23816.0207">9945 13043 1496 0,'-6'-4'33'0,"1"-1"37"0,2 0 30 0,3-3 29 0,-5 1 21 15,3-2 25-15,1 4 21 0,1-3 21 0,-3 2-5 16,3 0-24-16,0 2-16 0,0-1-12 0,0 5-10 15,-2-3-21-15,2 3-19 0,0 0-22 0,0 0-36 0,-2 1-12 16,2 1-9-16,2-2-22 0,-4 5-12 0,4 2 0 16,-2 3-5-16,2 2 3 0,-2 3 7 0,0 3 2 15,3 2-12-15,-3 2-17 0,3 2-20 0,2-2-34 16,-4 2-32-16,4 0-51 0,-1-4-51 0,3 2-75 0,-4-4-55 16,2-1-58-16</inkml:trace>
  <inkml:trace contextRef="#ctx0" brushRef="#br0" timeOffset="24282.335">10119 12987 2074 0,'2'0'12'15,"-2"0"12"-15,1 1 3 0,2-4 4 0,-1 3 28 0,1 2 20 16,0 2 8-16,-3 0 10 0,5 1-6 0,-4 0-7 15,4 5 6-15,-2 0-11 0,5 1-23 0,-5-1-15 0,2 5-7 16,0-1-10-16,0 1-6 0,0-1-6 0,-1 3-4 16,1-1 9-16,-1 1-5 0,1-1-8 0,0-2-2 15,0 2 1-15,-3-3 0 0,2-1 6 0,-2-3-7 0,4-1-4 16,-5 1-1-16,1-6 5 0,0 1 5 0,-2-1-5 16,3-3-1-16,-3 0 1 0,0-2-9 0,0 0 3 15,0-1-4-15,1-1 4 0,1-4-15 0,0 0 9 0,-1 2-5 16,3-4-6-16,-3 0 9 0,1-2-3 0,1 0 1 15,0-1 1-15,-2-1-2 0,2-1-2 0,-1-2-1 16,3-2 3-16,0 0-1 0,0-2 1 0,4-2 8 16,-1 0-7-16,3 0 7 0,0 0 0 0,0 3-2 0,2-1 1 15,1 4 2-15,-1 2 6 0,-1 2-1 0,-1 4 5 16,1 2 9-16,-2 2 13 0,0 4 11 0,-2 1 1 16,1 1 2-16,-1 4 4 0,0 2 1 0,-1 1 9 0,-3 3-11 15,4 2-9-15,-3 1-4 0,0 3-1 0,-2 4 2 16,0-1-13-16,0 1-4 0,-1 0-11 0,-1 0 3 15,2-1-24-15,-1 1-32 0,-2-2-34 0,3-1-38 0,-2-2-20 16,-1-2-26-16,4-1-21 0,-1-4-13 0,0 1-10 16,0-3 7-16,5-4-2 0,0-3 6 0,0-2-22 15,0-1-12-15</inkml:trace>
  <inkml:trace contextRef="#ctx0" brushRef="#br0" timeOffset="24542.5082">10811 12896 1369 0,'2'-12'33'0,"-2"4"26"0,0-2 28 16,-2 3 24-16,1 1 24 0,-3 0 20 0,3 2 15 16,-2 2 13-16,1-1-28 0,-3 1-24 0,4 2-24 15,-5 1-18-15,2 3-12 0,0 0-13 0,-1 1 4 0,2 4-1 16,-2-1 3-16,0 7 13 0,-4-1 2 0,4 3 8 16,-1 3-9-16,1 1-2 0,1 1-16 0,0-1-9 15,3 4-8-15,1-1-12 0,1-3-7 0,2 1-12 16,2-2-4-16,1 0-2 0,2-2-3 0,3-3-7 15,-1-1 8-15,-1-4-10 0,4 0-10 0,-4-5-4 0,1 2-4 16,1-7-16-16,0 3-15 0,-3-6-43 0,3 3-19 16,-2-4-19-16,-1-1-30 0,2-1-39 0,-1-4-47 15,1 1-31-15,-5-1-25 0,1-1-5 0,1-1-31 16</inkml:trace>
  <inkml:trace contextRef="#ctx0" brushRef="#br0" timeOffset="25310.0264">11219 12663 497 0,'1'-12'19'0,"3"0"23"0,-3 0 23 16,1 2 17-16,1 1 18 0,-1 1 13 0,-1 1 27 0,1 3 20 16,-1-2-7-16,1 2 0 0,0 0 0 0,1-1 1 15,-3-1 3-15,2 2 1 0,-2 1-8 0,1-1-9 16,2 1-2-16,-3-1-10 0,1 0-2 0,-1 2-5 0,0 0-10 16,4 0-14-16,-4 2-12 0,0-1-10 0,3 2-8 15,-3-1-19-15,0 2-19 0,0 0-12 0,0 1-13 16,1 4 9-16,-1 2 0 0,2 6-1 0,-2 4 4 0,2 5 10 15,-2 5 2-15,1 5 1 0,1 1 2 0,-2 5-8 16,-2 2-7-16,2-1-1 0,-1 0 0 0,-1-2-5 16,0-1-4-16,1 1-12 0,-2-5-25 0,1-2-8 0,0-3-16 0,2-1-28 15,-1-8-39-15,2-1-30 0,-1-4-41 16,2-3-37-16,3-3-23 0,-4-4-54 0,3-3-60 16</inkml:trace>
  <inkml:trace contextRef="#ctx0" brushRef="#br0" timeOffset="25917.434">11835 12818 675 0,'0'-17'19'0,"2"3"25"15,0-3 20-15,2-2 21 0,-2 1 35 0,1 0 22 0,-1 0 18 16,1 1 23-16,1 3-3 0,-2-1-2 0,0 1-4 15,-2 2 10-15,0 0-18 0,0 3-2 0,0 1-8 0,-2 3-8 16,-1 1-18-16,-2 1-19 0,1 2-17 16,-3 2-30-16,1 2-17 0,-7 1-21 0,4 1-10 15,-2 4-10-15,-5 4 2 0,1 2 1 0,-2 3 4 0,0 2-1 16,-2 0 2-16,2 4 5 0,1 2 6 0,0 1-5 16,2-1 3-16,0 1-4 0,4-1 3 0,0-1-2 15,6-1-5-15,-2 0-6 0,4-4-1 0,2-1 0 0,2-2-11 16,4-1 11-16,0-3-13 0,0-1 3 0,6 0 2 15,0-4 4-15,1-1-12 0,1-2-8 0,0-3 5 0,3 0-20 16,0-4-5-16,0 0-22 0,-1-4-8 0,3 0-25 16,-1-5-6-16,-2 2-21 0,3-3-18 15,-3 0 2-15,1-1-5 0,-2 1 3 0,0-5 7 0,-3 3 12 16,0-1 19-16,-4-3 19 0,0-2 17 0,-1 0 6 16,-3-2 12-16,1-6 8 0,-1-2 2 0,0 0 11 15,-1-5-3-15,-1-4 8 0,1 1 3 0,-3-1 7 0,1-4 0 16,-1 1 25-16,2 2 15 0,0 1 11 0,2 1 19 15,1 3 9-15,0 3 11 0,-1 3 8 0,3 3 15 16,1 4-10-16,-1 3 0 0,0 5-1 0,-2 2-12 0,1 4 0 16,1 0-6-16,-2 3 8 0,-1 3 3 0,-1 2 2 15,-2-2-1-15,3 4-3 0,-4-2-7 0,1 0-15 16,-1 2 5-16,0 3-2 0,-1 0-3 0,1 6 5 0,-4 3-1 16,3 6-3-16,-4 3 5 0,-2 4 8 0,2 6-4 15,-2 2-13-15,1 4-10 0,-1 1-14 0,-2 1-11 16,1 4-4-16,2-4-6 0,1 2-2 0,-2 1-4 15,2-4-8-15,0-3-1 0,3 1-3 0,1-6 10 0,-1-3-6 16,2-4-12-16,2-4-24 0,1-4-22 0,2 0-28 16,-1-5-30-16,1 0-33 0,1-3-47 0,1-4-51 15,1 0-41-15,2-2-48 0,-2-3-49 0</inkml:trace>
  <inkml:trace contextRef="#ctx0" brushRef="#br0" timeOffset="26355.7324">12166 12767 1150 0,'3'3'24'0,"-3"-1"44"16,1 1 21-16,3-3 36 0,-3 2 16 0,1 1 17 15,1 1 10-15,-1 2 6 0,-1 0-20 0,3 2-36 16,0 0-26-16,-3 1-30 0,6 0-16 0,-5 2-16 16,2-2-11-16,3 3-1 0,0-2-8 0,0 1-3 15,1-1 3-15,0-2-2 0,3-1-2 0,-2 0 0 0,1-2 2 16,1 0-3-16,0-2 2 0,2-1-4 0,-1 0 3 15,1-2-3-15,-1-2 3 0,-1-1 3 0,1-2-14 16,0 1 2-16,-1-1-7 0,3-3-4 0,-2 2-13 16,-1-2-3-16,1-1-5 0,-1-1-12 0,-3 0 13 0,3-2-2 15,-3 0 6-15,-1-1 2 0,2-3 12 0,-1-1 2 16,-2 0 1-16,1-4 0 0,2-1-8 0,-3-5 5 16,2 2-1-16,-3-4 0 0,2 0 1 0,-3-2 2 0,-3 2 6 15,1 2 10-15,-4 1 27 0,2 6 7 0,-1 3 14 16,-2 3 8-16,-2 4 4 0,4 5 1 0,-4 1-7 15,0 4 1-15,-1 2-19 0,-2 3-2 0,0 4-6 16,-2 3 1-16,-2 3-2 0,-1 3 8 0,0 0 7 16,-4 10 5-16,3-2 12 0,-3 3-4 0,2 4 6 0,0-1 0 15,-3 2-5-15,5-2-10 0,1-1-4 0,-1-2-11 16,2 0-10-16,5-3-4 0,-2-3-13 0,5-2-12 16,1-1-18-16,2-3-16 0,4-1-13 0,0-3-13 0,5-2-16 15,-1-1-24-15,4-4-20 0,3-2-23 0,0 0-25 16,2-3-24-16,2-2-60 0,-2 0-83 0</inkml:trace>
  <inkml:trace contextRef="#ctx0" brushRef="#br0" timeOffset="26615.9041">13048 12604 1454 0,'0'-8'36'0,"1"1"30"0,3-2 33 0,-1 3 22 0,-2-1 25 16,3 2 24-16,-4 2 12 0,1 2 14 0,1-2-28 16,-2 3-30-16,0-1-29 0,-2 4-26 0,1-1-19 15,-3 3-22-15,0 3-7 0,-5 3-14 0,-1 2 0 0,-3 6 4 16,-3 0-2-16,2 6 7 0,-3 3-3 0,1 2 2 0,-2 2-1 16,4-1-6-16,-2 3-5 0,7-1-5 15,-1 2-6-15,4-4-1 0,5 2-7 0,2-3-27 16,5-2-38-16,4-3-11 0,3-1-21 0,2-5-41 0,4-2-50 15,2-5-79-15,1-2-67 0</inkml:trace>
  <inkml:trace contextRef="#ctx0" brushRef="#br0" timeOffset="27700.6356">10578 14091 1222 0,'0'-12'30'16,"-2"0"23"-16,0 0 20 0,4 2 27 0,-4 2 29 15,1 3 23-15,-1 1 9 0,0 0 12 0,1 1-31 16,1 3-14-16,0 0-19 0,0 0-29 0,-2 2-26 0,2 1-15 15,0 3 5-15,0 3 0 0,-1 4 8 0,1 4-6 16,-4 5 13-16,4 7 0 0,0 3 4 0,2 6-9 16,0-1-14-16,1 4-12 0,0 0-2 0,0-2-7 0,3 1-10 15,-1-1 3-15,0-2-6 0,-2-3-1 0,2 2 0 0,-4-3-2 16,4-3 1-16,-1-3 3 0,3-3-6 16,-4-3-1-16,2-5 3 0,0-2-4 0,-2-3 5 0,0-5-2 15,-1-4-7-15,1 1 4 0,0-1-4 0,-3-5 3 16,0 1-8-16,1-3-1 0,1-2-6 0,1 0-9 15,0-3 5-15,4-2-8 0,-2-1 9 0,0-1-6 0,2-1 5 16,-1-2 7-16,3-1-1 0,-1-1 9 0,1 1 0 16,0-3 11-16,3-1-14 0,0 0 3 0,2 1 0 15,4 1-3-15,-2 0 6 0,4 3-2 0,2 2-7 0,-3 2-1 0,3 5 1 16,-1 1 7-16,-2 3-2 0,0 3 5 16,-1 2 1-16,-1 1-1 0,-2 4 5 0,-2 2 2 0,1 1 7 15,-4 3-14-15,-1 1 7 0,2 1-1 0,-5 4 1 16,1 0 7-16,-1 2 9 0,-1 1 0 0,-3-1 3 15,2-1 14-15,-4 1 1 0,-3 0 6 0,2-1 2 16,-4-3-2-16,-2-1 1 0,3 2 3 0,-4-4-1 16,-1-2-4-16,-1-1-5 0,-1 1-8 0,-2-5-7 0,0 1 1 15,-1-2-14-15,0 0-21 0,-3-2-19 0,2 0-35 16,-2-2-17-16,1-1-42 0,-1-3-24 0,2-1-42 16,2-1-43-16,3 0-37 0,-1-2-38 0,5-1-39 0</inkml:trace>
  <inkml:trace contextRef="#ctx0" brushRef="#br0" timeOffset="28052.8727">11288 14318 2141 0,'12'-3'41'0,"-6"-1"34"0,0 1 30 16,-3 2 16-16,-1 1 13 0,-2 1 2 0,0 0 6 0,-3 1-3 15,1 2-36-15,-1-1-39 0,-3 5-20 0,0-1-13 16,1 4-17-16,-3 0 6 0,0 3-3 0,2 1-3 15,-2 2 3-15,3 1 8 0,-2-1-11 0,6 1 1 0,-2 1 7 16,3 0-11-16,3 0 3 0,-2-3 4 0,6-2-4 16,-2 3-6-16,3-5 8 0,1 0-11 0,0-3-1 15,3 0 4-15,2-5-6 0,-1 1 1 0,4-3-3 0,-3-2 6 16,5-3-14-16,-3-4-10 0,3 0-7 16,-3-1-14-16,3-3-15 0,-2-3-21 0,-3 1-5 0,2-1-3 15,-3-1 5-15,-4 1 18 0,2-1 7 0,-4 0 9 16,-1-2 17-16,-6 1 21 0,0-1 3 0,-5-1 3 0,-1-1 5 15,-2-2-4-15,-5 2 4 0,-1-1-4 0,-3 1 2 16,1 0-1-16,-2 4-1 0,0 0 1 0,0 5-8 16,-1 1-12-16,1 2-24 0,1 5-11 0,3-1-35 15,0 5-28-15,1 1-33 0,1 2-39 0,4-3-35 16,1 8-27-16,4-3-23 0,1 0-28 0</inkml:trace>
  <inkml:trace contextRef="#ctx0" brushRef="#br0" timeOffset="28659.2818">11817 14282 1496 0,'4'-5'25'15,"2"-2"29"-15,-4 3 28 0,-2-2 15 16,-2 0 19-16,-4 0 13 0,3-1 19 0,-2 4 15 0,-3-2-9 16,2-1-23-16,-3 1-11 0,1 2-3 0,0-1-5 15,0 1-7-15,-1 2-14 0,1-1-5 0,-1 0-18 16,0 2-4-16,1 2-11 0,2 0-11 0,-2 1-14 0,0 3-8 15,-1-1-3-15,1 4-12 0,-2 2 0 0,1 2-4 16,-1 2-4-16,1 2 1 0,-2 2-1 0,3-2 0 16,0 4-2-16,-1 1 5 0,4 0 2 0,-2-1 1 0,3 1-3 15,2 1-2-15,-1-2-1 0,3 1 3 0,1-5 3 16,3 0-9-16,-1 0 0 0,2-1-5 0,1-5-3 16,2-2-5-16,-2-1 1 0,0-3-3 0,2-1-14 15,2-4 2-15,-2-2-7 0,1 0-9 0,-1-3-9 0,3-3-2 16,-1 3-6-16,-1-4-14 0,0-1 3 0,1 1-1 15,0-1 1-15,-1-1 5 0,-1 0 8 0,-2-3 6 16,1 1 8-16,0-2 14 0,-2 1 7 0,-2-2 5 16,1-1 6-16,-1-3 12 0,-2 3 0 0,1-2 6 0,-2 1 5 15,0-4-4-15,0 1 0 0,-2-5-1 0,1-1 6 16,-1 0-6-16,1-4 13 0,1 1 3 0,-2-6-1 16,-1 2 9-16,3-4 8 0,0 1 9 0,0-1 10 15,0 1 8-15,0-1 3 0,0 4-3 0,3 0 12 0,-3 3 1 16,2 4 13-16,-2 3-6 0,3 5-8 0,-2 3 9 15,1 3-9-15,-2 3 6 0,0 5-5 0,0 1 3 16,2 0-12-16,-2 4-1 0,0 0-7 0,1 0-15 16,-1 0-10-16,2 1-11 0,-2 1 0 0,0 0-11 15,1 1-9-15,-1 2 9 0,0 2 7 0,0 3 7 0,0 2 16 16,3 5 1-16,-1 4-7 0,-2 3 11 0,1 3 13 16,1 2-9-16,-2 5 5 0,0 1-6 0,2 0-6 15,1 2-2-15,-3 1 7 0,5-1-13 0,-2 2-10 0,0-3-6 16,2 0-6-16,1-7-1 0,-1 0-6 0,3-2-1 15,0-3-22-15,1-1-14 0,-1-6-20 0,0-2-22 16,0-1-29-16,3-6-32 0,-3 2-47 0,0-5-43 16,1-1-43-16,-1-6-40 0,2 0-38 0,-2-3-34 0,2 0-22 15,0-5-16-15</inkml:trace>
  <inkml:trace contextRef="#ctx0" brushRef="#br0" timeOffset="29232.6645">12087 14128 1765 0,'5'-13'47'0,"1"-1"35"16,-3 6 25-16,-2 3 18 0,-1 3 14 15,0 0 9-15,0 2 3 0,0 0-4 0,0 3-42 0,0 1-20 16,0 1-8-16,0 0-14 0,0 2-8 0,0 5-6 16,0-2-2-16,0 2 2 0,2 2 0 0,0 1-15 15,-2-1-16-15,4 1-4 0,0-3-8 0,2 3 1 0,2-3-3 16,1 0 2-16,1-3-4 0,2 1 1 0,-1-3 0 16,6-4 2-16,-3 1-7 0,4-4-10 0,-2 0-11 15,2-4-3-15,-2-1-10 0,1 0 2 0,-1-3-4 16,-1-1-1-16,0-1 11 0,-3 0 1 0,-2 1 10 0,0-3 8 15,2 0 6-15,-4 0-3 0,2-1 9 0,0 1-3 16,0-2 14-16,3 1 17 0,-1-1 12 0,-2 3 4 16,-1 0 7-16,1 2 2 0,-2 2-4 0,-5 4 3 15,0 1-17-15,-3 2-5 0,2 4 5 0,-2 3-2 16,-2 2 9-16,0 5 0 0,2 5-5 0,0 3 3 0,-1 6-7 16,1 4 3-16,1 5-18 0,-1 6-4 0,2 0-10 15,3 4 3-15,-4 5-1 0,5 0 3 0,2 5 9 16,-1 5-10-16,1 2 0 0,-1 2-6 0,1 5-1 0,0 1 0 15,2 0 0-15,1 1 1 0,-3-3-14 0,-2-2 5 16,5-4 4-16,-1-4 0 0,-4 2 0 0,1-5-13 16,-2-2 6-16,0-4-4 0,-2-1 12 0,1 0-2 0,-3-3 1 15,-1-3-2-15,0-1 4 0,-1-2 3 0,1-5-4 16,-4-1 2-16,1-2-7 0,-2-4-1 0,3-1-11 16,-3-6-5-16,0-1-5 0,2-2-14 0,-2-4 3 0,0-4-11 15,-1 0 1-15,-2-4 9 0,2 1 1 0,-5-4 4 0,2 0 1 16,-4-4 15-16,-3 0-2 0,2 0 14 0,-4-5 5 15,1-2 2-15,-4 1 20 0,1-5 13 0,-3-1 3 16,3-5 2-16,-3 0 1 0,2-4-4 0,-1-3 1 16,0-6-8-16,-2-3-7 0,5-4-17 0,-3-5 2 0,3-5 17 15,5-6 2-15,0-1 7 0,6-6 6 0,6-4 12 16,4 0-10-16,6-2 9 0,6 0-5 0,7 1-11 0,4 0-12 16,3 2-4-16,4 4-12 0,-1 2-14 0,7 1-7 15,-2 3-26-15,2 4-26 0,2 2-52 0,2 1-47 16,0 2-77-16,3 4-71 0,1 0-70 0,2 2-62 15</inkml:trace>
  <inkml:trace contextRef="#ctx0" brushRef="#br0" timeOffset="31269.0348">12092 9789 371 0,'-21'-12'23'0,"0"-1"16"0,3-3 8 0,0 3 6 15,-1 1 4-15,1 0 0 0,0 1 5 0,-1 0 6 16,1-2-15-16,-2 2-10 0,-2-1 10 0,1 2 13 16,-3 1 3-16,1-3 7 0,-1 4 9 0,2 0-3 0,0 2 4 15,-2-1 0-15,2 2-17 0,1-2-16 0,-2 2-7 16,4 1 1-16,-2-2-11 0,-3 2 5 0,1-1-12 16,-2 0 1-16,-2 0 5 0,0 2 8 0,0-3 7 0,-6 1 7 15,1 0 3-15,-1 2-7 0,-3-1 5 0,-3 1 4 16,1-1-5-16,-2 0-13 0,-2 0-6 0,-2 2-11 15,0-1 1-15,-1 1 0 0,0 0-2 0,0 2-4 0,0-3 4 16,2 3 8-16,-3 0 2 0,5 0 10 0,-1 0-14 16,0 3 3-16,-1-2 1 0,-1 0 1 0,2 1 1 15,-2 0-8-15,-1-1 4 0,0 1-8 0,-2 0 11 0,0 1-5 16,-1 0 1-16,3 1-13 0,-1-1-7 0,0 2 5 16,2 1-10-16,-2 0-2 0,5 0-4 0,-1 2 4 15,2 2-6-15,-3 2 7 0,-1 0-1 0,3 3 3 0,-2-1 0 16,-1 2 0-16,-1 1 4 0,-2 0-12 0,3 0 5 15,-4-2 4-15,6 5-3 0,-4-2-1 0,3 2-3 16,1-1-3-16,0 1-4 0,4 1 4 0,1-1-3 0,0 4 0 16,3 0-4-16,2 0-2 0,-3 4-2 0,2 1 8 15,1 0 2-15,0 2 1 0,-1 1-2 0,3 1-2 16,-1 0 4-16,2 2-3 0,2 1 4 0,4-4-2 0,1 2-1 16,2-1 2-16,5 0 0 0,4-3 2 0,2 4 2 15,5-5 5-15,6 0 2 0,5 0 3 0,5 3-3 16,6-3 3-16,3 2 3 0,11-2-5 0,6 0 0 0,4 0 4 15,6-2 1-15,6-3-33 0,3 0-8 0,4-3-33 16,3-4-23-16,-1-2-34 0,0-5-47 0,-6-1-60 0,-2-6-82 16,-4-4-81-16</inkml:trace>
  <inkml:trace contextRef="#ctx0" brushRef="#br0" timeOffset="32017.5395">8762 10092 774 0,'-18'-1'17'0,"-1"-1"23"16,0-1 8-16,-3 2 12 0,0 1 4 0,-2 0 13 15,-2 1 2-15,1 2 9 0,-3-1-13 0,-1 1-12 16,1 2-7-16,-2 0-6 0,0 1-1 0,-3 1-5 0,3-1-2 15,-2 3-2-15,0 1 1 0,1-1-10 0,-3 0 6 16,1 3-4-16,-2 0-1 0,1-3-1 0,-2 4-5 0,-1-1 1 16,-1 0 4-16,2-3 2 0,-5 3 5 0,3 1 1 15,0-4 1-15,-6 3 1 0,4-3 4 0,-1 1-9 16,-3 0-3-16,2-1-3 0,-1-1-8 0,1 1 0 0,3-2-5 16,-4 1-10-16,3-3-1 0,2 4 4 0,1-1 1 15,-1 0 8-15,1-4-2 0,1 5 3 0,-1-2 2 16,2-1 7-16,0 1 3 0,3 0-3 0,-3-2-3 0,4 2-9 15,1 0 1-15,1-4-7 0,2 4-2 0,-1-1-6 16,4-2-1-16,0 3 2 0,1-2-3 0,-1 0 2 16,5 3-4-16,-5-1 1 0,4 2 1 0,-2-1 4 0,1 3-5 15,-1 0 1-15,0 2-7 0,1-1 2 0,-4 3 3 16,1-2-4-16,-1 3-1 0,1-2 2 0,0-1 2 16,-1 3-3-16,-2-3 9 0,0-1-1 0,1 2 3 15,-4 0 1-15,1-3 5 0,1 0 4 0,-2 0 8 0,3 0 4 16,-3 1-6-16,1-4 0 0,4 4-6 0,-2-3 4 15,0-1-6-15,-1 3-5 0,1-5-3 0,2 5-9 0,-2-2 2 16,0-2 4-16,-1 0 1 0,3 0-2 0,-1 2 8 16,-1-2-3-16,2-1-4 0,-2 0 5 0,0 0-4 15,2-2-2-15,1 0-2 0,-3 0-2 0,0 1-11 0,-1 0 7 16,1-2-1-16,2 1 1 0,-2-1 6 0,-3-1-2 16,6-2 5-16,-2 0-1 0,3 3 8 0,-2-6-4 15,1 3 4-15,0 0-2 0,2-2 2 0,2-1 1 0,-2 1-2 16,4-1 0-16,1-1 0 0,1 1-5 0,2-2-19 15,1 1-23-15,3-1-28 0,1 0-39 0,-1 1-35 16,2-2-30-16,1 0-55 0,-1-3-72 0,3 0-42 16</inkml:trace>
  <inkml:trace contextRef="#ctx0" brushRef="#br0" timeOffset="32429.8189">5336 10685 695 0,'0'0'22'0,"3"-3"26"0,-3 2 22 0,1 1 22 16,-1-1 19-16,2 1 17 0,-4-1 20 0,4 1 10 0,-2-2-6 16,0 2-18-16,0 0 1 0,0 0-15 0,0 0-7 15,0 0-18-15,-2 0-10 0,1 0-9 0,1 3-9 16,-2-2-8-16,1 0-24 0,-1-1-11 0,2 3-14 16,0-1 1-16,-5 0-7 0,1 3-4 0,-1 1-9 0,-1 3 2 15,-4 0 3-15,-1 3 4 0,-2 1-5 0,1 0 2 16,-2 0 2-16,-1 2-3 0,1-1 4 0,0-2-2 15,-3 2 1-15,4-3-7 0,-4 3 8 0,2-2 2 0,-2 0-6 16,1 0 6-16,0-4-7 0,3 1 5 0,1-1-3 16,4-1-2-16,0-2-3 0,2-1-7 0,1 1 2 15,2-1-3-15,3 0 6 0,2 0-4 0,1 5-3 0,3-1 8 16,2 1 2-16,0 2 1 0,6-2 0 0,0 3-1 16,5 1 2-16,2 1-5 0,3-3 6 0,2 2 0 15,3 2 1-15,-1-1-2 0,2-2 0 0,2 3 3 0,-2-1 1 16,0-1 1-16,-2 2-1 0,1-2-8 0,-4-1-5 15,-1-2 4-15,0 1 0 0,-2-5-6 0,-2 2-7 0,-4-1-5 16,0-2-2-16,-5-4-3 0,-1 2-5 0,-1 0-13 16,-3-1-14-16,-4 0-24 0,-1-1-10 0,1 0-1 15,-2 1-7-15,-2-1-4 0,1 0-5 0,-1 0-11 0,-3 2-5 16,1 0-5-16,1 1-16 0</inkml:trace>
  <inkml:trace contextRef="#ctx0" brushRef="#br0" timeOffset="35195.6784">9279 11962 764 0,'0'0'15'0,"2"-2"19"0,0 1 15 0,1 0 11 15,-3 0 11-15,0-1 12 0,1 1 21 0,1 0 10 16,-2-1 3-16,2 3-7 0,-2 0 3 0,0-1 2 0,0 0 4 16,0 1-4-16,1-1-16 0,-1 0-7 0,-1 0-14 15,1 0-8-15,0 0-16 0,0 0-10 0,-2 0-14 16,4 0-8-16,-4 1-7 0,2 1-2 0,0-1-1 0,-2 0-6 15,1 0-12-15,1-1-4 0,-2 4 3 0,-1-4-2 16,0 7 2-16,-5-2 3 0,0 3-9 0,-3 1 7 16,-5 3 10-16,2 0 3 0,-6 0 2 0,-2 0-6 0,1 1 4 15,-3-3-4-15,0 0 12 0,3-1-7 0,-2-1 0 16,-2-2 2-16,-2-1 0 0,2 1 7 0,-4-4-5 0,1 0 4 16,0 0-10-16,-3-2 4 0,1-2 1 0,0 0-2 15,2 1-7-15,0-3-4 0,0 0 9 0,0 0-7 16,3-1 2-16,-2-2 1 0,2 1-5 0,-1-1 2 15,1-1-3-15,1-1 8 0,-3 0-7 0,2 0 1 0,-3-3 1 16,1 0-5-16,2 0 4 0,-2-1-2 0,1-3 4 16,-1 2-8-16,2-1 3 0,0 1 7 0,3-3-3 15,1 0 5-15,1-1 1 0,1 4 3 0,1-1 6 0,3-2 4 16,0 0-7-16,0 0-2 0,2 3 8 0,-1-2-10 16,1-1 4-16,-1 0-6 0,3 0-5 0,-1 0-3 0,-1-2 7 15,3 3 6-15,-4-5-8 0,3 1 1 0,1 1 4 0,-1-1-1 16,0-1 1-16,3 1 5 0,-4 0-8 15,2 2-1-15,2 1 0 0,-4 0 5 0,4 0-7 16,-2-1 4-16,2 4 0 0,-3-3-2 0,3 4 2 0,-2-3-10 16,1 4 8-16,1-2 0 0,-1-1 2 0,0 3-1 15,0 2 1-15,1 1-6 0,2-1 4 0,-3 1 4 16,1 0-8-16,0 1 0 0,0 0 0 0,-1-2-2 0,1-1 1 16,-2 2 1-16,-2-2-2 0,2 1 1 0,-3 1-2 15,1-2-2-15,-1 1 4 0,-1 2-7 0,1-1-3 16,-4-2 8-16,4 4-5 0,-2 0 1 0,-2 0 2 0,-1-1 1 15,0 4-6-15,-1-1 1 0,-1 2 7 0,-1-2-4 16,-1 1 0-16,-3 3-3 0,1 1 2 0,-1-2-4 16,1 4 1-16,-1-1 7 0,-2 2-3 0,0 3-4 0,-3-1 6 15,0 2 8-15,0 1-4 0,-2 1 3 0,1 2 4 16,-1 1-4-16,2-2 4 0,0 3-1 0,0-2 3 16,0 1-4-16,1-1 1 0,1 4-3 0,0-1 3 0,-1 1 4 15,1-1-13-15,4 1 8 0,0 1-5 0,-1-1-3 16,5 1 6-16,0 0 0 0,1 0-6 0,1 1-3 15,3 0 10-15,0 0 1 0,2-2-2 0,-4 2-3 0,5-3-6 16,1 3 9-16,-1-2 1 0,0-1-4 0,4-2 0 16,-2 1-3-16,3-1-3 0,2 0 6 0,1 0-10 15,-1-2-27-15,-1 1-24 0,3-3-28 0,-2 2-24 0,2-2-34 16,-1 0-30-16,0 1-30 0,0-1-25 0,1-3-5 16,-1 1-2-16,1-3 11 0,1 0-9 0</inkml:trace>
  <inkml:trace contextRef="#ctx0" brushRef="#br0" timeOffset="35457.8573">6496 11568 635 0,'-2'-8'26'0,"1"-2"9"16,-2 3 10-16,3-1 26 0,-2 2 15 0,0-1 13 0,1 3 7 15,-1 0 22-15,2-1-20 0,0 3 2 0,0-1-7 16,0 1-17-16,0 1-9 0,0 1-17 0,0 0 1 16,0 0-18-16,0 0-9 0,0 0-11 0,0 0-2 0,0 1-9 15,-3-1-5-15,3 0-1 0,-1 2-9 0,1-1-7 16,-2 3 8-16,1-1-2 0,-3 3-6 0,0 2 3 15,-1 1 0-15,-3 2 6 0,0 3-2 0,-1 1 2 0,-1-1-5 16,-1 3 3-16,2 0 9 0,-4 3-5 0,2 1-3 16,3-4-1-16,-3 3-1 0,2 1 6 0,2-4 0 15,1 0-1-15,1 2-12 0,0-3 6 0,2-2 2 0,0 1-5 16,3-2-7-16,4-3-13 0,0 2-3 0,2 1-16 16,2-4-10-16,4 3-20 0,3-4-25 0,2 1-27 0,1-1-18 15,4-1-26-15</inkml:trace>
  <inkml:trace contextRef="#ctx0" brushRef="#br0" timeOffset="37747.3963">9714 13469 537 0,'-6'5'-2'0,"-2"0"1"15,2-1 6-15,-2 0 1 0,0 0 10 0,0 6 3 0,-1-3 19 16,1 3 13-16,-2 2 13 0,1 0 20 15,-2 4 5-15,1-1 11 0,1 0-2 0,-1 2 7 0,2 3-17 16,0-4-3-16,1 3-6 0,-2-2-11 0,5 0-11 16,-3 2-11-16,1-2-1 0,2-1-8 0,-1 0 5 15,1-1-7-15,0-1 1 0,0 3-5 0,0-3 5 0,-1 0 4 16,0-1-6-16,1 1 7 0,-1-1-5 0,-2 1-6 16,1-1 0-16,-2 1 5 0,2-2 2 0,0 2-11 15,-4 1 13-15,-1-1-1 0,0 1-5 0,1-1 3 0,-2 1 5 16,-1 1-2-16,-2 0 1 0,2-2 3 0,-4 3-3 15,2 0-2-15,-4 0 7 0,2 0 7 0,-4 0-10 16,2 0-1-16,-2-1-8 0,3-1 2 0,-4 1 4 0,4-2-15 16,-1 2 4-16,1-3-11 0,0 1 7 0,-1 2-15 15,3-3 10-15,-4 1 2 0,2-1-7 0,1 1 7 16,-4 2-6-16,4-3 13 0,-4 2-6 0,1-3 6 0,1 2-1 16,-3 0-1-16,1 0-4 0,-2-1-1 0,3 0 4 15,-3 0-8-15,-1 0 0 0,-1-1 0 0,1 0-5 16,-3 0-4-16,-1-2 0 0,-1 0 1 0,1 0-6 0,-2 1 0 15,-3-1-3-15,1-2 5 0,-1 1-2 0,-1 0 2 16,-1-1 4-16,0 1 4 0,-2-1-2 0,-1 2 1 16,2-1 2-16,-3-2-3 0,0 0-5 0,0 1 3 15,-2 0-2-15,0 1 0 0,1-2 1 0,-6-2-5 0,4 2-1 16,-6-2 7-16,1 2-3 0,-2-2-1 0,1 0 6 16,-2-1 6-16,1-1-1 0,0 1 6 0,0-3 10 15,0 3-11-15,3 1 9 0,-1-3-2 0,2 1-4 16,0 0-11-16,-1-3 3 0,0 3 0 0,0-1-5 15,-1 0 12-15,-1-1-2 0,1 1 6 0,-1-2-3 0,-1 2 2 16,2-2-3-16,1 3-2 0,0-2-4 0,2 2-4 16,1-1-8-16,-1 1-5 0,1-1-3 0,1 1 3 0,2 2 7 15,0-1-3-15,1-2 8 0,3-1-2 0,1 4 8 16,2-5 0-16,1 3-1 0,2-1-4 16,2 0 1-16,-1-2-1 0,1 1-10 0,3-1 2 0,-1 3-5 15,2-3 0-15,-1 1 3 0,0-1 1 0,-2 0-6 0,-1 0 4 16,1 0 3-16,2 0-4 0,-1 0 6 0,-1-1-4 15,2-1-1-15,-2 1-4 0,2 0 4 0,1-1-4 16,2 0-3-16,-2-1 10 0,-1 3-10 0,3 0 0 16,-1-5 7-16,0 5 0 0,1-1-4 0,0-1 0 15,1 0 6-15,-1 0-13 0,2 0 8 0,-1-1 6 0,2 3-4 16,0-3 3-16,0 2-4 0,0-1 1 0,0 0-1 16,3 2 5-16,-1-1 2 0,1 0-11 0,2 1-1 15,0-2 7-15,0 2 1 0,1-1-4 0,0 1-1 0,-1-1-3 16,-1-2-3-16,-2 3 11 0,3 0 2 0,-3 0-5 15,2-1-3-15,-2 0 3 0,3 1 5 0,0-2-2 16,-1 2-1-16,3-3-6 0,1 2 8 0,-3 0-4 16,4-2 5-16,-1 3-4 0,0-4-7 0,0 2 4 0,-1-1 1 0,0 0-1 15,1-2-10-15,-1 1 6 0,0 0-6 16,1-3-7-16,-3 1-7 0,0-2-2 0,-2 0 2 16,2-1 1-16,-2 0 3 0,-2-2-1 0,1 2 0 0,-2-3 11 15,2 2 9-15,0 0 0 0,0 0 0 0,0 1-1 16,0-1-5-16,1 1 2 0,0 0 3 0,2 1 0 0,-2 0 8 15,-1-1-4-15,0 2-2 0,-1 0-3 0,2 1 5 16,0 0-1-16,-1-1 3 0,1 1-9 0,-1-1 2 16,4 2-4-16,-2 0 4 0,2-2 8 0,0 6-1 0,2-5-4 15,0 1 0-15,-2 1 4 0,4 1-9 0,1 0 7 0,-1-1 4 16,1 1-14-16,0 0 0 0,1 1-1 16,1-1 0-16,1 2-3 0,1-2 2 0,-1 1 3 0,0 0-7 15,3 2 8-15,1-1 6 0,-1 2-7 0,0-2 1 16,2 1 3-16,-1-2-3 0,2 2 5 0,-1 0-2 15,0 0-2-15,0-2-4 0,0 1 8 0,0-1 1 0,0 2 1 16,0-1-7-16,0-1-10 0,0 0 6 0,-1 1-4 16,1-2 0-16,-4 0 2 0,2 0-3 0,2-1-1 15,-2 1 10-15,1 1 8 0,-1-1-4 0,1 1 0 0,-1 1 4 16,2 0-4-16,-2 1-1 0,2-1 8 0,-1 1-6 16,1 0-2-16,0 0 3 0,0 0-1 0,0-2-3 15,0 2 8-15,0 0-4 0,0 0-7 0,0 2 6 0,0-2-8 16,0 1-6-16,0 1 0 0,0 0 0 0,0-1 1 15,0 3 1-15,1 1-4 0,-1 3 8 0,0 3 2 16,2 3 12-16,-2 1 2 0,0 4-4 0,0 3-4 0,0 1 8 16,0-2 4-16,-2 5-6 0,2-1-1 0,0-1-2 15,-1-3-3-15,1 1 4 0,0-2 4 0,0 0-7 16,0-3 2-16,0-1-3 0,1-1 5 0,1-3-2 0,-2-1 0 16,0-3-5-16,2-3-7 0,-1 0-4 0,-1-1-1 0,2-1-9 15,-2-3 1-15,0 3-4 0,1-3 7 16,1 0 5-16,-2-3 4 0,0 3 8 0,0 0 6 0,0 0 4 15,0-1 1-15,-2-1 13 0,2 1 1 0,-1 0 5 16,1 1 1-16,0-2-5 0,0-1-5 0,0 1 6 16,0-5 1-16,0 0-14 0,1-4-4 0,-1 0-8 15,2-4-2-15,-2-1 2 0,2-4-2 0,-2-2-3 0,4-2-6 16,-3 1-6-16,1-5 0 0,0-1 0 0,1 0-2 16,0 0-4-16,-1 0 0 0,1-1 4 0,-1 2 7 15,1 2 7-15,-2 1-4 0,1 5 6 0,-2 3 6 0,0-2 2 16,0 5 1-16,0 4 1 0,0-1-1 0,-2 3-1 0,2 3 5 15,0 0-2-15,-1 1-3 0,1 1 2 16,0 3 1-16,0 0-4 0,-2 0-4 0,2 0 0 0,0 0-3 16,0 0 1-16,2 0-2 0,-2 0-6 0,0 0 0 15,0 2-4-15,1-2-3 0,1 1 2 0,-2-1 2 0,2 1-5 16,-2 0 4-16,1 1 0 0,3 0 5 0,-2 0 3 16,3-1 6-16,0 4 3 0,0 0-3 0,3 2 3 0,1-2 0 15,-1 2 5-15,3 1-2 0,1 0-3 0,1 0-5 16,3-1-2-16,2 1 7 0,-1-1 0 0,5 0 1 15,0-1-7-15,3-2 6 0,2 3 5 0,0-3 2 0,3 0-2 16,-2-2 1-16,2 2 0 0,2-1-3 0,-4-2 7 16,1 2-7-16,-1-2 3 0,-2-1-3 0,-1 0 5 15,-3 0-5-15,-1-1 0 0,-5 1 0 0,-2-3-4 16,-3 2 2-16,-3-1-2 0,-2 1 7 0,-3 0 4 0,-1 0-1 16,-1-1 3-16,-1 2 2 0,-1 0 10 0,1 0-7 15,0 0-2-15,-2 0-1 0,2 0-9 0,-3 0-11 0,3 2-25 16,-3-2-14-16,3-2-30 0,-1 2-25 0,1 0-35 15,0-1-51-15,-2 0-53 0,0 0-61 0,2-1-44 16</inkml:trace>
  <inkml:trace contextRef="#ctx0" brushRef="#br0" timeOffset="39845.8073">10125 14984 586 0,'-22'12'14'0,"0"3"17"16,0-3 14-16,-1 2 17 0,-3 6 8 0,-1 2 7 16,-2-1 16-16,3 1 3 0,-1 0 3 0,-3 2-4 0,0-1-7 15,0 2-7-15,0 0 11 0,-2 1 8 16,0 1-7-16,1 2 9 0,-2 2-13 0,-2-2-2 0,-2 4 1 16,0-1-7-16,-1 0-15 0,0 1-11 0,-1 2-4 0,-3-1-13 15,2-2-3-15,-2-1-13 0,-2 2-5 0,2 1 0 16,-3-5-5-16,0 3-6 0,0-3 1 0,-1 0 0 15,-3-3-4-15,1 1 9 0,-1 0-2 0,-3-5 3 16,3 2 7-16,-3-2-1 0,-2-1-1 0,1-2 8 0,2 2 3 16,-6-3 0-16,3-1 2 0,1 1-13 0,-4 0 0 15,4 0 11-15,0-2-2 0,-3 1-8 0,1-2 2 0,0-1-8 16,1 3 7-16,-3-5 1 0,2-1 0 0,-2-1-3 16,-3-1-3-16,1-2 4 0,1 2 1 0,0-3-2 15,-3-1-2-15,6 1 9 0,-5-1-3 0,1 0-2 0,1 0 12 16,-2-3-1-16,1 3-2 0,-2-2 11 0,-1 1-2 15,2-1-1-15,-3-1-3 0,-1 1 3 0,3 0-12 0,-2-1 0 16,0 2 0-16,4-4-3 0,-2 2-8 0,6-1-2 16,-1 1 4-16,-1 1-4 0,3-3-2 0,1 2 1 0,0-1 0 15,1 0-6-15,0-1 7 0,1 0 3 0,-1 0-11 16,-2 3 6-16,2-2 1 0,0 0-5 0,0 1-1 16,0 1 15-16,-3-1-2 0,4-1-7 0,-5 1 10 0,3 0-3 15,-2 1 2-15,2-3-4 0,-2 3 7 0,0-1-12 16,-1 0-5-16,1 0 6 0,0-2-3 0,2 0-4 0,-2 3-5 15,1-3 2-15,-1 2-4 0,3-2-5 0,1 0 6 16,-1 0 1-16,5 0-5 0,-2 0 3 0,4-2 7 16,1-1 0-16,1 3-3 0,1-2 4 0,1 0 1 0,3-3-4 15,-1 2 2-15,-1-1-2 0,2-1 0 0,0 0 2 16,-1-2 8-16,2 1 6 0,-1 0 4 0,3-2 6 0,-4-1 7 16,6 1 4-16,0-1 8 0,3-1-7 0,-2 0-12 15,2 0-8-15,3-1 1 0,-3-2-9 0,2 1-3 0,-1-2-10 16,2-1-3-16,-3 1 8 0,0-1 10 0,-2-2-4 15,-1 3-9-15,3-3 8 0,3 0-8 0,-3 0 11 0,2-2-8 16,1 2-2-16,0-3-3 0,2 3-7 0,-4-2 11 16,3 0-8-16,0-1 9 0,1-3-5 0,1 0 4 0,0 1-1 15,1 1-3-15,2-4 13 0,-1 1-8 0,2 2 2 16,-1-2 0-16,2-1-11 0,0 0 4 0,0 0 4 0,2-1-3 16,0-2-4-16,-1-1 16 0,1 1-11 0,2-1-7 15,0-2 3-15,-1 4 2 0,0-2-5 0,0-1 0 16,-1 4 4-16,2-3-16 0,1 3 10 0,-2-1 5 0,1 1 4 15,2-1-9-15,-1 0 6 0,3 2 4 0,1-1-1 16,-4-1-4-16,3 1 1 0,-2 0 2 0,4 0-1 16,-4-2 9-16,1 2-8 0,-1-1-2 0,0 2 1 0,2-1 1 15,-2 2 1-15,3 1-4 0,-3-1 7 0,2 3-7 16,3-1 7-16,-2 0-5 0,2 1 0 0,-1 2 4 0,1-2-3 16,0 2-1-16,-3-2-3 0,2 4-4 0,2-1-2 15,-1-1 9-15,-1 0-5 0,1 3-5 0,2-4-9 16,-1 3 6-16,-2-5-3 0,3 3 1 0,-1-2 2 15,1 1-7-15,1 0 3 0,-1-1 4 0,1 4 10 0,2-1-5 16,0 2-2-16,1 2 3 0,-1-1 1 0,1 1-2 16,1 1 1-16,-1 1 2 0,-1-1-3 0,1-2 0 15,0 2 3-15,0-1 0 0,0-1-2 0,1 3 6 0,-1-5-4 16,2 0-2-16,-3 3 4 0,3-1 1 0,-3 1 2 0,3-1-8 16,-2-2 2-16,2 3-6 0,-1-1 2 15,-1 1 1-15,2-1-3 0,2-3-2 0,-1 0 2 0,1 3 7 16,-2-1-3-16,1 1 2 0,1 0 1 0,1 1-8 15,-1 3 7-15,1 0-1 0,-1-1 4 0,3 2-5 16,-1 0 5-16,-1-2-2 0,0 2 3 0,2 0 9 0,0-1-11 16,-2 3 8-16,3-1-12 0,-3-1 6 0,2 3-4 15,-2-1 7-15,2 1-6 0,-2-2 2 0,0 3 5 16,2-5-10-16,1 3 8 0,-3-1-3 0,2-1 1 16,0 0-6-16,0-2 0 0,0 1 0 0,1 1 3 0,-2 0 5 15,1-2-5-15,0 0-1 0,2 2 2 0,-3 1 3 16,2-1-2-16,-1 2-2 0,0 1-5 0,-2 2 2 15,2 0 4-15,-2 1 0 0,-1 1-4 0,-1 0 2 0,4-1 0 16,-4 0 1-16,2 1 3 0,1-2-1 0,-1 2 0 16,0-1-4-16,-1-1 6 0,1 2-4 0,2-2-2 15,-2 1-1-15,3-1-1 0,-3 2-2 0,0-2 0 0,2 1 0 16,-3 2 1-16,1 1 4 0,0-1 2 0,-3 0 3 0,2 2-1 16,-1-1-1-16,1 1 5 0,-2-1 2 15,0-2-2-15,0 2 1 0,3 0-1 0,-3-2-4 0,1 2 5 16,1-2 5-16,-2 0-5 0,3-2-3 0,-3 0 2 15,2 3-4-15,-1-4 5 0,1 0 2 0,0 0 0 16,-1-3-3-16,1 0-4 0,-2-1 7 0,3 0 3 0,-1-2-8 16,-1-1 3-16,1 1-3 0,1 0 2 0,0 1-7 15,-2 0 5-15,3 0 0 0,-3 1-5 0,1 1 7 0,1-1-5 16,-1 3 1-16,1-1-1 0,-2 1 7 0,3 2 0 16,-3 0-4-16,1 1-2 0,1-2 0 0,0 4 2 15,-3-1-4-15,3-1 1 0,-1 1 1 0,-1-1-3 16,-1 3 0-16,2-3 1 0,1-1 0 0,-3 2 1 0,3 1 2 15,-1-2-1-15,-1-1-3 0,1 2 2 0,0 0 0 16,1-1 0-16,0 2-2 0,0-1-1 0,0 0 3 16,-1 1-6-16,1 2-6 0,-3-2-4 0,3 0-6 0,0-1 0 15,-1 2-6-15,1 0-10 0,-1 0-12 0,-1-1-13 16,1 2-18-16,0 0-20 0,-2 0-16 0,0 0-30 16,1 0-24-16,-1 0-8 0,-1 0-9 0,1 0 2 0,0 0 9 15,1 0 14-15,-1 0 23 0,0 0 4 0,0-3-26 16,0 1-52-16</inkml:trace>
  <inkml:trace contextRef="#ctx0" brushRef="#br0" timeOffset="40525.2663">2846 12896 996 0,'0'0'34'0,"0"0"4"0,13-17 11 16,-13 17 4-16,0 0 7 0,0 0 5 0,0 0-2 15,0 0-9-15,0 0-8 0,0 0-15 0,0 0-14 16,0 0-33 0,17 5 10-16,89 60 6 31,-89-58 1-31,3 1 3 0,2-1-5 15,3 0 10-15,0-2-2 0,2 0 3 0,1 2 1 0,4-2-6 16,0 0 9-16,1-1-10 0,0 1 4 0,0-2-2 16,2 0-2-16,0-2 14 0,-2 0-7 0,2-2-3 15,-4 1-10-15,1-2 10 0,-5-2-4 0,0 1-4 16,-3 0 2-16,-2-2-12 0,-5 1 5 0,1 1 1 0,-3-1 5 16,-5-1 0-16,-1 2 2 0,-2 1 4 0,-1-1 0 15,-1 1 3-15,-2 0 15 0,-3 1 3 0,3 0 11 16,-3 0 3-16,0 1 3 0,0 0 1 0,0 0 9 0,-2 1 0 15,1-1-10-15,1 0-8 0,0 0-10 0,-2 1-7 16,2 0-6-16,0-1-4 0,-1 0-16 0,1 0-5 16,0 2-6-16,-2 0 5 0,2-2-2 0,-2 4 0 15,1-1 2-15,-1 3 1 0,-2 3 7 0,-1 3 4 0,2 0 7 16,-2 3-4-16,-3 2 3 0,0 0-2 0,2 4-4 16,-2-1 1-16,0 0-3 0,-1 1-12 0,1-2-1 0,0 5-5 15,0-2 2-15,-1 1-8 0,0 0-2 0,1-1-6 16,0 0-10-16,1-2 10 0,-1-3-4 0,1-1 3 15,1-2-3-15,0-3 8 0,1-1-3 0,0-3 2 16,1-1 9-16,2-3-10 0,2-1-5 0,-3 1-21 0,3-3-22 16,-2 0-21-16,2 0-24 0,0-2-49 0</inkml:trace>
  <inkml:trace contextRef="#ctx0" brushRef="#br0" timeOffset="44459.9134">16737 6903 391 0,'2'0'4'16,"-1"0"6"-16,2-3-4 0,0 3-1 0,-1 0 1 15,0 0 8-15,1 0 15 0,-2 0 15 0,-1 0 3 0,2 2 2 16,1-1 14-16,-1 2 13 0,-1-2 3 0,3-1-3 16,-3 0-4-16,-1 2-11 0,4-1-2 0,-4-1-6 15,2 2-9-15,0-2-2 0,-2 2 4 0,0-1-5 0,1 1 5 16,1-1 7-16,0 1 1 0,1 2 6 0,0-1 6 15,3-1-7-15,-2 3-4 0,3-1 2 0,0-1-14 0,1 2-4 16,-2-2 5-16,5 1-11 0,-3 0 1 0,2-1 1 16,-2 1-8-16,4-3 5 0,-2 4-7 0,-1 0 2 15,4-2-13-15,-5 0 11 0,4-2-3 0,-4 3-10 0,2-3 7 16,-2 2-4-16,2-1 3 0,-2-1-3 0,0 1-1 16,2 0-1-16,-2 0-9 0,0 1 9 0,1-1-3 15,-1 0-5-15,1 0 5 0,0 0 2 0,1-1 6 0,-2 2 5 16,4-1 6-16,0 3 6 0,1-5-1 0,-2 3 7 15,1 1 1-15,1-4-9 0,1 5-6 0,-3-2-13 16,3-1 3-16,-2 0-10 0,-1-2-1 0,0 3-4 16,0-1-5-16,0 2 6 0,0-3-3 0,-2 3 4 0,3-1-2 15,0 0-2-15,-1-1 7 0,3 2-1 0,-1 0 4 16,3-2-2-16,-3 3 3 0,2-3 0 0,0 3 0 16,2-3 1-16,-4 2-3 0,4-1 0 0,-4 0 7 15,2 0 0-15,-4-2 2 0,4 2 3 0,-1-3-12 0,-1 3 10 16,-3-2 1-16,0 0-1 0,0 1-11 0,-1-1 2 15,1 0-4-15,-2 0 2 0,0-1 7 0,1 0-11 0,0 1-1 16,1 0-1-16,1-1 1 0,-2 0 0 0,1 3-3 16,1-1 0-16,-2-2 4 0,1 0-4 0,1 4 0 0,-2-3 5 15,1 1 2-15,-1-1-7 0,2-1 5 0,1 3-1 16,-2-2-5-16,2-1 4 0,-3 0-2 0,4 2-1 16,-4-1-1-16,4 1 4 0,-2-2 1 0,0 0-1 0,2 0 2 15,-4 2 4-15,2-2 4 0,2 0-1 0,-2 0 2 16,1 0 3-16,1-2-4 0,0 2-1 0,1 2-2 15,-1-2-4-15,2 0 0 0,-2 0-3 0,1 0 1 0,2 0-8 16,0 0 7-16,-2 1 0 0,4-2 3 0,-4 1-2 16,2 1-7-16,0-1 8 0,-1 1-10 0,0-1 7 15,-1 0-4-15,0 0-1 0,-2 1-3 0,1-1 6 0,-1 0 3 16,-2-1-4-16,2 1 4 0,1-1 3 0,-1 1-6 16,1-1 4-16,-1-1-1 0,-1 2 0 0,5-1-1 15,-2-1-2-15,-1 0 3 0,-1 1-5 0,1-2 1 0,0 3-2 16,-2 0 3-16,1-3-2 0,0 3 1 0,-4-2 2 15,2 2 1-15,2-1-2 0,-4-1 7 0,4 2-2 0,-2 0-2 16,-2 0 0-16,4 0 3 0,-4-2-1 0,3 1-2 16,-3-1 0-16,3 1-3 0,-1 0 1 0,-1 0 3 15,4-1-6-15,-4 0 4 0,4 1-9 0,-4 0 6 16,3-2 4-16,1 3-1 0,-1 0-5 0,0-1 3 0,-1-1-2 16,2 1-1-16,0 0 12 0,-4-1-4 0,2 2-4 15,0 0-2-15,-3 0 2 0,0-2 2 0,0 2 5 16,-2 0-8-16,-1-1-6 0,0 1 1 0,-2 0 8 0,-1 0-3 15,-1 0 5-15,-1 0-2 0,0 0-5 0,0 0 13 0,0 1 12 16,0-1 13-16,0 0-2 0,0 0 6 16,-1 0-1-16,1 0-8 0,-2 0 3 0,2 0-3 0,-2 0-6 15,2 0-17-15,0 0-7 0,0 0-1 0,0 0-11 16,-1 0-10-16,1 0-16 0,0 0-20 0,0-1-29 16,0 1-25-16,-2 0-30 0,2-2-34 0,0 1-28 0,0-1-41 15,0 0-55-15,-1 1-49 0</inkml:trace>
  <inkml:trace contextRef="#ctx0" brushRef="#br0" timeOffset="47471.9425">20713 6875 1496 0,'-7'0'24'0,"4"0"19"0,0-4 24 0,3 3 13 16,0-1 11-16,0 2-3 0,0-2-4 0,0 4 1 16,0-2-27-16,0 1-20 0,-2-1-19 0,0 1-17 0,2 0-11 15,-3-1 7-15,2 0-3 0,-4 3 4 0,1-3 1 16,-1 1 4-16,0 1-7 0,-2-1 5 0,-1 2-5 15,-1-1-3-15,4-2 11 0,-3 2 0 0,2-1 9 0,-1 1 1 16,-2-1 3-16,3 0 2 0,0-1 1 0,-2 5 3 16,0-5-5-16,-2 3-5 0,2-1-4 0,-4 1-5 15,-1 0-5-15,-1 0 2 0,0 2 2 0,-3 0-7 16,-1 0 0-16,-3 3 0 0,0 1-4 0,-2 0-3 0,-1 3 3 16,-1 1-4-16,2 3-2 0,-6 1 10 0,2 2-4 15,1 1 3-15,-4 3 0 0,0-2 5 0,1 3 2 16,-4 0 1-16,3 1 3 0,0-2-2 0,2 0 3 0,0-1-2 15,3-1-1-15,1 1-3 0,2-1-2 0,5-1 3 0,-4-3 2 16,7 0-3-16,-2-1 3 0,3-3-2 16,3 2 2-16,-2-6-3 0,3 3 7 0,0-2-5 0,0-3-5 15,1 0 1-15,4-1-3 0,-2-2 0 0,3 0-1 16,-1-3 5-16,3 2-2 0,1-3 1 0,0 0-16 16,0 0-23-16,0 0-13 0,1 0-18 0,1 0-24 0,0-1-17 15,-1 1-28-15,-1-2-29 0,3 1-37 0,2 0-44 16</inkml:trace>
  <inkml:trace contextRef="#ctx0" brushRef="#br0" timeOffset="47875.2132">19792 7120 986 0,'4'0'15'0,"-1"0"18"0,-1-2 10 0,-2 2 6 16,0 2 6-16,0-2-1 0,-2 0-3 0,0 2-3 16,2 0-14-16,-1 1-19 0,-1 2-7 0,-3 0-5 15,2 3-8-15,-2 4 5 0,-2 3 0 0,0 2 9 0,-1 1-2 16,0 4 2-16,-3 2-1 0,3 1 1 0,0 1 0 15,2 1-1-15,-2-1 5 0,2-1-2 0,1 1-2 16,0 1 0-16,2-5 2 0,1 2-7 0,-2-4 4 0,3-1 0 16,-1-3-1-16,0 1-6 0,2 0 0 0,2-5 1 15,0 1 2-15,-1-4 6 0,3 1 16 0,1-1 0 16,2-4 7-16,-1 2 7 0,1-2 4 0,3 0 3 0,2-2-1 16,0 0 2-16,2-1-17 0,4-2-4 0,-1 0-3 15,7 0-5-15,-1-2-2 0,4-2-4 0,-1 0-4 16,4 0-9-16,3-2-10 0,-6 1-5 0,3 1-26 0,-1 0-26 15,-3 0-20-15,0 2-41 0,-3-1-35 0,-4-1-42 16</inkml:trace>
  <inkml:trace contextRef="#ctx0" brushRef="#br0" timeOffset="50203.7791">19506 8831 1119 0,'3'-3'9'16,"1"3"21"-16,0 0 15 0,1-2 24 0,-2 0 12 16,-3 2-1-16,4-2 11 0,-3 2 7 0,-1 0 7 15,0-3 0-15,2 3 3 0,1 0-9 0,-3 0 4 16,0 0 10-16,0 0-8 0,-3 0-7 0,3 3-12 0,3-3-21 16,-3 0-16-16,0 1-17 0,-3 0-16 0,6-1-6 15,-3 2-8-15,1-2-1 0,-1 2-1 0,0-2-1 16,0 0-2-16,2 3-1 0,-2 0 2 0,0 2-5 0,0 2 10 15,1 3-3-15,-1 1 1 0,0 4 4 0,2 4-1 16,-2 1 5-16,0 3-3 0,-2 1 4 0,2-2-6 16,0 3 2-16,0-4-1 0,-1-1 1 0,1 0-3 0,1-4-8 15,1-3 5-15,0-1-7 0,-1-3 7 0,-1-2-2 16,3-2 5-16,1 0 3 0,-1-1 8 0,0-1 8 16,5-2 0-16,-4-1 13 0,4 0-3 0,4-3 15 0,-2-1-5 15,3 0-11-15,3-3 0 0,2-2-1 0,4-1-6 16,-1-2-9-16,4-1-1 0,0 0-13 0,2-2-4 15,1-2 5-15,-1 0-5 0,0 0 1 0,1 0 2 16,-1-2-1-16,0-1-1 0,-2-2-2 0,4 3 4 0,-4-3 0 0,-1 0 1 16,-1 4-5-16,0-2 1 0,-3 3 1 15,1 2-1-15,-5 1 2 0,-1 2-16 0,0 3-13 0,-1 1-24 16,-3 1-17-16,-1 2-32 0,-1 0-32 0,-1 2-35 16,-2 2-42-16,-1 1-28 0,1 0-23 0,-5 0-20 15,1 1-28-15</inkml:trace>
  <inkml:trace contextRef="#ctx0" brushRef="#br0" timeOffset="53347.8986">26287 5599 1603 0,'2'1'-2'16,"-2"4"12"-16,0-3 11 0,2-3 5 0,-2 2 0 15,1 0-6-15,-1-1-1 0,0 2-4 0,0 0-3 0,-1 1-16 16,-1-1-5-16,0 3-8 0,1 0 0 0,-1 2 3 16,-1 1 0-16,1 4 4 0,-3 0 2 0,1 2 5 15,1-1-2-15,1 4 5 0,-1 2 2 0,2 0-3 16,-1 1 2-16,2 2 6 0,0-1 4 0,2 3-2 0,-2-2-1 16,3 3-1-16,0-1 2 0,-1 2 2 0,1-1 0 15,-1 1 0-15,0 1-27 0,-2 2-39 0,0 2-44 0,-2 1-73 16</inkml:trace>
  <inkml:trace contextRef="#ctx0" brushRef="#br0" timeOffset="54326.5533">26877 5862 1017 0,'0'0'28'0,"0"0"2"16,0 0-14-16,0 0 6 0,0 0-42 15,0 0-3-15,0 0 39 16,0 0 16-16,0 0 19 0,0 0 21 0,0 0 22 15,0 0 13-15,0 0-1 0,0 0 5 0,147 34-25 16,-46-17-12-16,-47-13-18 0,6 2-18 0,2-1-17 0,1-1-13 16,1 0 0-16,1 0-8 0,-2 0 2 0,-1-1 9 15,1-1 3-15,-1 0 1 0,-2-1 0 0,3-1 0 16,-1 0 5-16,1-1 1 0,1-1 0 0,-1-1-20 16,2-1-20-16,-4-1-32 0,0 0-61 0,-3-2-61 0,-4 0-73 15</inkml:trace>
  <inkml:trace contextRef="#ctx0" brushRef="#br0" timeOffset="54760.8466">29104 5586 814 0,'-12'2'0'0,"2"-1"5"0,0-4 7 0,3 1-3 15,-3 2-1-15,2 0 3 0,-2 0 2 0,0 2-1 0,2 1-4 16,-2 1-4-16,1 1-14 0,1 0 5 0,3 2-2 16,-1 0-4-16,2 1-2 0,0 1 1 0,4 2 1 15,0 0 0-15,0 2 7 0,3 1-1 0,-2 1 4 16,3 1 5-16,0 1-4 0,3-2 5 0,-1 2-1 0,3-1 6 15,-1 4 2-15,2-3 21 0,2 2 0 0,1 0-2 16,0 1 8-16,1 2 6 0,2-1 9 0,1 1 1 16,-2 0-10-16,4 0-15 0,-4-1-6 0,1 2 3 0,1-2-7 15,-4-1-9-15,1-1-4 0,-4 2-8 0,-2-4 9 16,0 0-4-16,-2-2 1 0,0 0-4 0,-4-1 0 16,0 0 5-16,-2-1-4 0,-2-3-2 0,2-1 4 0,-3 1 0 15,-2-1 1-15,1-1 3 0,-1 1 4 0,0-2-1 16,-3 1 1-16,0 0 6 0,-1-1-11 0,-3-1 3 15,1 0 0-15,-3 1-1 0,3-4-4 0,-6 1-21 0,2-1-34 16,0-1-54-16,-1-2-59 0</inkml:trace>
  <inkml:trace contextRef="#ctx0" brushRef="#br0" timeOffset="55038.0334">29007 5697 745 0,'5'-2'17'0,"2"0"9"16,-1 1 16-16,1 0 9 0,3-2 12 0,2 1 6 0,3-3 5 15,1 2 8-15,3 0-19 0,0 1-8 0,3 0-12 16,0-1-10-16,-4 1-10 0,2-1-10 0,-4 1-4 0,-2 2-6 15,0-2-2-15,-4 1-2 0,1 0 1 0,0-2-4 16,-3 3-4-16,3 0 11 0,2 0-7 0,-2 0-1 0,0 3-7 16,1-1-17-16,-2 0-28 0,1 3-18 0,0-2-20 15,-3 2-36-15,0-1-21 0</inkml:trace>
  <inkml:trace contextRef="#ctx0" brushRef="#br0" timeOffset="59973.3613">22736 7241 2380 0,'6'0'14'0,"-3"0"22"0,-3 2 20 0,4-4 16 0,-4 2 7 16,0 0 0-16,0 3-2 0,0-1-4 0,0-1-14 16,-2 1-26-16,-1-2-14 0,1 0-20 0,2 3-10 15,0-2-2-15,-2 2 4 0,2 4 4 0,-1 0 1 0,-1 5 2 16,2 3-4-16,0 3 5 0,0 3-1 0,2 0 2 16,-1 4 3-16,-1 1-4 0,2 2-14 0,-2-3-30 15,3 3-28-15,-3-2-45 0,2 0-48 0,0-2-53 16,-2 1-70-16,-4 1-76 0</inkml:trace>
  <inkml:trace contextRef="#ctx0" brushRef="#br0" timeOffset="60433.6667">23357 7281 2414 0,'6'-4'16'0,"-4"2"16"15,-2 1 11-15,1-3 17 0,1 4 8 0,-2 0 0 0,0 0-5 16,0 2 1-16,-2-1-12 0,2 0-15 0,0 0-17 16,-1-1-20-16,1 2-2 0,-2-1-4 0,0 2 3 15,1-2-4-15,-2 3 2 0,1 3 1 0,-2 3 7 0,-3 3 1 16,-2 7-4-16,-2 0 3 0,0 3 0 0,-7 1 9 15,6 2-6-15,-6-1-1 0,4-1-4 0,-2 0 2 16,3-4 2-16,1 1-1 0,-4-3 1 0,5 2-7 0,-2-5 1 16,1 0-1-16,2-1 4 0,-1-1-5 0,3-2-2 15,2-3 2-15,2-3-4 0,-1 1 1 0,3-2-2 16,2-2-2-16,0 3-7 0,0-4 10 0,3 1-7 0,1 1 2 16,1-2 3-16,0 4 1 0,2-2 3 0,-1 2 1 15,3-1 5-15,2 0-4 0,2 0 3 0,3 0-4 16,1-1 5-16,1-1-1 0,5 1-6 0,1 0 9 0,-2-1-3 15,5-1 2-15,0 2-5 0,1-3 1 0,-1 3-1 16,2-1-3-16,-3 1 11 0,1 0-5 0,-6-1 0 16,3-1-3-16,-2 2 9 0,-5-3 2 0,2 3-2 15,-5-3 0-15,-1 0-13 0,-2 0-18 0,0 0-13 0,-5 0-19 16,-1 0-39-16,0-3-65 0,-2-1-95 0,1-4-90 16</inkml:trace>
  <inkml:trace contextRef="#ctx0" brushRef="#br0" timeOffset="60715.8566">23981 7374 2096 0,'-1'0'18'0,"-3"0"22"0,4 0 24 0,4-2 14 15,-4 2 10-15,1 2 3 0,1-2-2 0,-2 0-1 16,0 0-15-16,0 0-25 0,0 0-18 0,0 0-14 16,9 0-12-16,-9 0 17 15,0 0-4-15,0 0 11 16,89 7-15-16,-65-6-1 0,1-1-13 0,2 0-19 16,-1 3-31-16,3-2-26 0,-3-1-37 0,0 0-29 15,0 3-35-15,-3-3-52 0,-4 0-50 0,-1 0-52 16</inkml:trace>
  <inkml:trace contextRef="#ctx0" brushRef="#br0" timeOffset="60921.9929">24013 7653 986 0,'-10'9'24'0,"10"-9"21"16,0 0 15-16,0 0 13 0,0 0 22 0,0 0 9 15,0 0 3-15,0 0 10 0,0 0-24 0,0 0-12 0,0 0 1 16,0 0 2-16,0 0-20 0,0 0-5 0,33 9-1 16,-18-10-10-16,2 1-12 0,5-2-33 0,1-1-36 15,0 0-64-15,-1-2-42 0,2 1-40 0,-2-1-48 0,2-3-52 16</inkml:trace>
  <inkml:trace contextRef="#ctx0" brushRef="#br0" timeOffset="61252.2146">24882 7258 1571 0,'-2'-2'29'0,"1"-1"15"0,-2-1 23 0,2 2 16 16,-3-1 5-16,3 0 0 0,-3 3 2 0,1 0 4 0,0-2-23 16,-2 2-15-16,4 0-20 0,-4 2-19 0,0-2-6 15,2 2 2-15,0 1 1 0,1 0-8 0,-1 1-6 16,-2 1-3-16,2 2-1 0,0 1 2 0,-5 1-3 0,5 3 2 15,0 1-3-15,-2 0 6 0,4 3-1 0,-3-2 1 16,4 3-5-16,0-2 5 0,4 2 8 0,-3 1-8 16,4 0 0-16,1-1-3 0,0 1-3 0,2-2 6 0,-1 4 9 15,1-4-5-15,3 3-4 0,1-2 10 0,1 3 3 16,-2 1-3-16,4-4 6 0,2 7-2 0,0-2-4 16,1 1-4-16,-1 0 3 0,0 1-7 0,1-1-4 15,-4 0-1-15,3-2-17 0,-6-1-19 0,0-3-10 0,-3-1-9 16,-3-3-14-16,-2-1-14 0,-3-2-15 0,-1 0-22 0,-6 0-9 15,1-1-12-15,-5 0-24 0,-2-2-20 16,-2 1-20-16</inkml:trace>
  <inkml:trace contextRef="#ctx0" brushRef="#br0" timeOffset="61530.4033">24987 7245 915 0,'3'-1'6'16,"-2"-2"12"-16,4 0 12 0,1 1 9 0,1 0 12 15,-1-3 1-15,2 4 2 0,3-3-3 0,0 0-2 16,2 2-10-16,1-1-5 0,-1 0-7 0,2 2-11 15,1 0 2-15,1-2-6 0,-2 3 7 0,2 3-5 0,0-3 2 16,1 0-7-16,1 2-3 0,-2 1 0 0,2-1-5 16,-2 1-11-16,1-3-31 0,-2 4-41 0,-2-1-49 0,-4-1-57 15</inkml:trace>
  <inkml:trace contextRef="#ctx0" brushRef="#br0" timeOffset="63047.4414">22736 6531 1348 0,'0'-2'25'0,"0"1"16"0,0-2 14 16,3 3 9-16,-2 0 3 0,1 0-2 0,0 0 2 0,-1 0-8 16,1 2-22-16,0-1-21 0,-2 0-12 0,-2 1-17 15,2-1-2-15,-2-1-3 0,2 4-3 0,2 0 9 16,-2 3-2-16,0 0 6 0,2 5-3 0,-2 2 11 15,1 1-4-15,-1 6 12 0,3-1 2 0,-3 2-3 0,0-2-3 16,1 1-3-16,-1-4 2 0,0-2-2 0,2-3 1 16,0-1-8-16,-1-3 4 0,1-3 0 0,-2-2 17 15,3-2 17-15,-1-1 22 0,-1 0 16 0,2 0 12 16,-1-1 22-16,1-2 14 0,1-2 14 0,5 0-7 0,0-4-19 16,4-1-17-16,6-5-18 0,3-1-8 0,3-4-25 15,5 1-15-15,0-3-8 0,3 0-9 0,2 1 0 16,0-1-5-16,2 0-1 0,-3-1-4 0,4 0 1 0,-2-1-2 15,4 0-7-15,-2 1-3 0,3 0 8 0,-1 0-8 16,-4 2 6-16,-1 4-1 0,-2 0-2 0,-1 0 0 0,-5 5-2 16,-2 2-6-16,-3 1-16 0,-5 1-12 0,-1 1-30 15,-5 4-35-15,2-1-35 0,-9 2-57 0,0-1-62 16,-3 3-48-16</inkml:trace>
  <inkml:trace contextRef="#ctx0" brushRef="#br0" timeOffset="64065.1129">21183 7853 1078 0,'0'0'20'0,"-3"-1"15"0,3-2 16 15,0 1 20-15,0-1 14 0,0 2 6 0,0-1 3 16,2 0 0-16,-1-1-11 0,-1 3-1 0,2 0-3 0,0 0-9 15,-1 0-7-15,1 0-1 0,1 0 3 0,-1 0 5 16,-1 3-8-16,-1-3-11 0,2 0-13 0,-1 0-9 16,3-3-5-16,-4 3-6 0,2 0-8 0,0 0-2 0,0 0-3 15,-1 0-6-15,-1 0 1 0,3 3 0 0,-1-3-1 16,1 2 7-16,4-2 11 0,-1 3 0 0,6 2 5 16,1-1 10-16,3 1-7 0,0 1-2 0,4 0 0 0,1 2-7 15,0 1-5-15,2-1-5 0,-2 2-6 0,2 1-1 16,0-2 2-16,0 2 4 0,-1 0-7 0,3-1 1 15,0 5 1-15,-2-2-2 0,2 0 5 0,-1 0-4 0,-1-1-1 16,0 5 1-16,1-3-2 0,-2 1-3 0,-3-2 4 16,1 2 2-16,-1-1-1 0,-1-1 1 0,-3 2 2 15,1-3-2-15,-2 2 7 0,-1-1 6 0,0-1-14 0,-4 0 4 16,1 0-1-16,-3 2 3 0,1-2-7 0,-3 4 5 16,-2 0 3-16,1 1-9 0,-3 0 5 0,-1 0-1 15,0 5 1-15,-1-3-2 0,-1 1 4 0,-1 2-3 0,0-1-2 16,-2 1 4-16,-2-1 2 0,1 1-7 0,0-3-1 15,1 1-1-15,-1-3 4 0,-1 0-3 0,1 0 0 16,2-1-2-16,0-4 2 0,0 0 2 0,0-2 2 16,1 3-2-16,0-4-2 0,1-2 4 0,-4 1 2 0,6-3-1 15,-4 2-4-15,2-2 4 0,-1-1-1 0,1 1 1 16,-1-2-21-16,1 2-32 0,1-1-34 0,-1-4-57 0,0 3-61 16,-2-3-79-16</inkml:trace>
  <inkml:trace contextRef="#ctx0" brushRef="#br0" timeOffset="64451.368">21547 8461 1109 0,'1'-4'14'0,"-1"0"23"0,2-1 13 16,1 1 5-16,-3 4 3 0,2-1 4 0,0 1 2 0,-2 1 3 15,0-1-8-15,1 0-27 0,-1 3-20 0,0-1-3 16,0 0 0-16,0 3-5 0,0 0 1 0,0 4-5 16,0-1-1-16,2 6 3 0,-1 1 13 0,-1 0 4 15,0 3-3-15,2 3 5 0,0-2-2 0,-2 2 4 0,0 1-3 16,1-1 2-16,-1 0-2 0,0 2-5 0,0-4 3 16,0 1-7-16,0-1 0 0,0-4-1 0,4 2-5 15,0-5 0-15,-4 0 0 0,4-3-2 0,1 2 5 0,2-5 4 16,-1 1-2-16,3-2 9 0,3-1 4 0,-3-2-1 15,5 0-4-15,1-2 0 0,3 0-7 0,1-4 0 16,4 0 4-16,0 0-5 0,4-1-10 0,2 0 4 0,-3-2 3 16,4-1 2-16,0 2-2 0,0-2 0 0,-3 1-11 15,2 2 3-15,-5-2 1 0,1 0-13 0,-3 1-7 0,-2 2-6 16,-4-1 2-16,0 0-15 0,-3 0-5 0,-3 1-30 0,-1 1-10 16,-5 0-27-16,0-1-27 0,-3 1-46 15</inkml:trace>
  <inkml:trace contextRef="#ctx0" brushRef="#br0" timeOffset="66331.6337">28731 8824 2209 0,'0'0'14'0,"0"0"14"15,0 0 14-15,3-2 20 0,-3 2 13 0,0 0 14 0,0 0 6 16,2 1 12-16,-2 0-12 0,0-1-4 0,0 0 5 15,0 2-10-15,0-2-5 0,0 2 2 0,0-2-1 16,1 0-10-16,-1 3-3 0,0-3-10 0,2 2-19 16,-4-1-7-16,2 0-6 0,0 0-21 0,0-1 1 0,0 3-9 15,0-2 2-15,-1 3 0 0,1 4 7 0,-2 5-4 16,-1 4 2-16,0 7 1 0,-2 9-1 0,0 4 4 0,-1 6-12 16,-2 6-39-16,-1 4-64 0,-1 0-66 0,2 1-106 15,-6 1-127-15</inkml:trace>
  <inkml:trace contextRef="#ctx0" brushRef="#br0" timeOffset="74114.8724">17572 10017 1057 0,'-4'0'1'15,"4"0"8"-15,0-3 6 0,4 3 10 0,-4-2 2 16,0 2 2-16,1 0-2 0,1-1 1 0,-2 1 3 0,1 0-5 16,1 0 3-16,-2 0-5 0,2 1-2 0,-2-1 2 15,1 0 6-15,-1 2-3 0,0-2-2 0,2-2-3 16,-2 2-6-16,1 0-2 0,-1 0-1 0,2 0-4 0,0 0-6 15,-2 0 5-15,1 0 9 0,-1 0 52 0,8-1 19 16,-5 1 11-16,5-1 2 0,2-2 6 0,4 2 5 16,2 0-1-16,2-2-16 0,3 1-48 0,1-1-21 0,4 3-15 15,-1-3-1-15,3 2-4 0,2-2-10 0,0 3 7 16,2-1 2-16,3 1 0 0,-4-1-3 0,4 2 1 16,-2-2 2-16,3 1-7 0,-1-1 9 0,-2 1-12 15,2 0 3-15,0 0-8 0,2-2 4 0,-1 2 2 0,-2 0-6 16,4 0 8-16,1-2-2 0,1 2 6 0,0-2-1 15,-2 1 9-15,2-1 0 0,-3 1 2 0,1-1 7 0,-1 0-6 16,-4 0 5-16,-1-1-6 0,-2 3-1 0,-3-1-2 16,-2-1 0-16,-2 0-6 0,-5 0-5 0,-1 2 5 15,-6-1-10-15,3 1 13 0,-6-1-6 0,-3 1 4 16,2 0-2-16,-1 0 3 0,-5 0 0 0,1 0-3 0,-1 0 22 16,-1 1-11-16,0-1 12 0,0 0 1 0,0 0-1 15,-1 0 12-15,1 0 11 0,-2 1 4 0,1-1-9 16,1 0 11-16,0 0-3 0,-3 0-2 0,3 0 10 0,-2 0-4 15,2 0 3-15,0 0 1 0,0 0-6 0,0 0-5 16,-1 0 2-16,1 0 0 0,0 0-10 0,0 0-4 16,0 0-12-16,0 0 1 0,0 0-11 0,-2 0 2 0,2 0-8 15,0 0 0-15,0 0-1 0,0 0-3 0,0 0-3 16,0-1-6-16,0 1 13 0,0 0-8 0,-2 0 3 16,2-1-4-16,0 1 1 0,0-1-5 0,0 1 2 0,0-2 0 15,0 2-11-15,-1 0-7 0,1 0-23 0,0 0-31 16,-2-3-49-16,2 1-34 0,-1 0-53 0,1-1-67 0,-4-1-65 15,1 1-71-15</inkml:trace>
  <inkml:trace contextRef="#ctx0" brushRef="#br0" timeOffset="85433.4898">22674 8446 1181 0,'-2'-2'5'0,"2"1"6"0,-1-3 4 0,2 1 8 0,-1-1 3 15,4-1 9-15,-3 2-1 0,1-1 1 0,1 1-3 16,0-4 0-16,0 3 7 0,2-1 4 0,0-1 3 16,-2 1-2-16,2 1 9 0,-2-4-2 0,0 4-1 15,2-1 1-15,-2 1-3 0,1 0-9 0,1 0 2 0,-2 1-1 16,1-2-2-16,0 5 2 0,0-4 8 0,1 2-5 15,-1-1-5-15,-1 2-4 0,2-2 0 0,0-1 0 16,1 4-10-16,1-4 2 0,2 2-4 0,0-1-2 0,-1 0 0 16,6-2 2-16,-1 4-5 0,3-2-5 0,-3 2 1 15,2 0 1-15,0-1-7 0,0 2-1 0,1 0-3 16,-2 0 1-16,1 2-1 0,-4 0-7 0,1 1 7 0,1-2-8 16,-2 4 5-16,-2 1 0 0,0 0 2 0,-1 1-1 15,-1 1 1-15,1 1 2 0,0 0 0 0,-1 4-2 16,0-1 2-16,0 1-5 0,-3 1 2 0,1 0-2 0,0-1-1 15,1 3 7-15,-5-3-2 0,1 4 2 0,0-2-2 16,-4-1 6-16,0 3-2 0,-2 0 2 0,-1 0-3 16,1-1-3-16,-4 1-2 0,-2 2-1 0,-1-2 2 0,1 0-1 15,-1-1-2-15,2 0 1 0,-2-3-3 0,-1 1 4 16,0-2-2-16,3-3 2 0,-4 3 2 0,4-4-3 16,-3 1 3-16,2-2-2 0,0 1 5 0,2-3-5 0,-3 3 2 15,3-2-3-15,0 2-3 0,-2-4 5 0,1 4 1 16,1-1-2-16,0-2-2 0,-2 4 4 0,2-3-3 15,-4 1 6-15,3-3-5 0,-1 4 3 0,2-4-5 0,0 3-1 16,-1-1 4-16,4-2-5 0,1 1 4 0,-3 1-5 16,2-2 1-16,1-2-3 0,1 3 4 0,0-2 2 15,1 1-6-15,-3 0 7 0,4 0-4 0,-3 0 3 0,1 0 3 16,3-3-4-16,-5 5-2 0,5-4 0 0,-6 2 6 16,5 1-7-16,-1 0 4 0,-1 0 2 0,1 0-9 15,-1 2 10-15,2-2 0 0,-3 0-3 0,1 3-4 0,2-3 5 16,-1-1-1-16,-1 1-6 0,0-1 5 0,3-1-3 15,0-1-6-15,0 0 2 0,0-1 5 0,3-1-2 16,-3 0-3-16,1-1 0 0,1 1 9 0,0-1 2 0,-1 0 5 16,-1-1 1-16,3 2 3 0,1-3 1 0,-3 3 6 15,4-2 4-15,1-2-5 0,4 1-5 0,-2-2 7 16,1 2-5-16,2-3-1 0,-1 0-5 0,1 2 1 16,1-2 1-16,-2-1-7 0,0 3-1 0,0-1-5 15,-2 2 7-15,0-2-8 0,3 1 4 0,-3 1-11 0,2 1 9 16,0-2 5-16,0 1-7 0,1 2 3 0,0-1 2 15,2 0-4-15,-2 0 0 0,2 2 12 0,-4-1-13 0,1 0 0 16,1 1 12-16,-3 1-11 0,-2 0-1 0,3 1 10 16,-1-2-5-16,-3 5-4 0,2-2 1 0,-3-2-11 15,2 4-19-15,-1-2-12 0,-2 1-22 0,2 1-40 0,0-2-29 16,-2 2-53-16,0-1-55 0,3-1-76 0</inkml:trace>
  <inkml:trace contextRef="#ctx0" brushRef="#br0" timeOffset="86175.989">23546 8502 1539 0,'4'-3'27'0,"-1"-1"26"0,2-3 30 16,-1 1 27-16,-2 2 9 0,1 2 9 0,-1-2 14 0,-1 2 9 15,2 0-14-15,-3 2-12 0,0 0-30 0,0 0-15 16,0 0-6-16,-3 0-6 0,3 0-12 0,0 0-14 0,0 0-11 16,0 2-10-16,0-2-1 0,-1 0-11 0,-1 2-9 15,1-1 0-15,-1 2 2 0,0 2 1 0,-1 0-3 16,-2 4-2-16,-1 1 2 0,-5 3 0 0,0 3 9 0,-2 1-3 16,-4 2-3-16,0-3-4 0,-1 4 1 0,-1-3-9 15,3 0-3-15,-3 0 3 0,3-3-14 0,1 1-1 16,-1-3 0-16,2 0 4 0,3 0-3 0,0-2 4 0,1 0 1 15,2-3-3-15,3 0 10 0,-1 0-1 0,3-2-4 16,2-1 1-16,-1-1 7 0,2 0 2 0,0 0-1 0,2-2 0 16,-1 2-1-16,2 1 2 0,3 0 2 0,-1 0 2 15,3 0-4-15,2 0 2 0,1 2 7 0,1-1-2 16,6 1-4-16,-1 0 0 0,2 0 8 0,1 0-2 0,3 2-3 16,-3-3 1-16,4 2-2 0,-5 0 1 0,3-2 0 15,-1 3 5-15,-2-2-3 0,1 0-3 0,1 1 5 16,-4-3-2-16,2 3 1 0,0-2 0 0,-1 0 4 0,2-2-6 15,-4 2 4-15,1-2-5 0,-1 1 1 0,-2-2-2 16,-1 1 1-16,-1-1-2 0,-4 0 2 0,-3-2 5 0,0 3-7 16,-2-1 8-16,0-2-1 0,-3 0 1 0,2 0-18 15,-4 0-28-15,-1 0-31 0,3 0-44 0,0 0-55 16,-1 0-65-16,2 0-75 0</inkml:trace>
  <inkml:trace contextRef="#ctx0" brushRef="#br0" timeOffset="86518.2208">24196 8672 2289 0,'-6'0'20'0,"3"-1"20"0,-1-3 4 0,8 2 14 0,-3 2 8 16,-1 0-2-16,3 0-5 0,1 2-1 0,-1-2-22 15,0 2-14-15,0-2-10 0,3 0-6 0,2 0-6 0,0 0 7 16,4 0 5-16,3 0 8 0,2 0 1 0,3 2-10 15,3-2 10-15,1 1-4 0,1-1-17 0,1 2-36 0,0-3-29 16,0 1-37-16,0 0-47 0,-2 0-52 0,1-1-56 16,-1 0-73-16</inkml:trace>
  <inkml:trace contextRef="#ctx0" brushRef="#br0" timeOffset="86698.342">24277 8961 1930 0,'-13'12'-5'0,"5"-4"-1"0,0 0 0 0,3-9 1 15,7 1-2-15,-2 1 1 0,2 0 3 0,-2-1-10 16,4 0-4-16,0 0-18 0,0 0-18 0,5 0-11 0,0 0-22 16,2-1-35-16,0-2-38 0,6-2-49 0</inkml:trace>
  <inkml:trace contextRef="#ctx0" brushRef="#br0" timeOffset="87065.5894">24955 8572 1678 0,'-5'0'6'0,"2"0"12"0,0-2-2 0,-1 2 5 16,-1 0-3-16,1 0-3 0,-1 0 2 0,1 2 3 15,-1 0-12-15,0 1-12 0,3 2 0 0,-3-1-3 16,3 2 3-16,0 1 4 0,-1 2-3 0,1-2 2 0,2 6 10 16,0-1-3-16,-1 0 9 0,2 1 4 0,-1 3-1 15,4-2 1-15,1 1 2 0,0-1-1 0,0 4-2 16,2-2 11-16,-1 1-1 0,1 0-3 0,3-2 6 0,-2 1-3 16,0 1 1-16,1-1-4 0,-1-3-2 0,2 4-7 0,-2-4-6 15,1 2 0-15,-1-2-7 0,0-1 0 16,-3 0-2-16,3-2 5 0,-3 3 0 0,-2-3-1 0,0-1 5 15,-1 1-7-15,-1-3 10 0,-1 2 1 0,-1 1-4 16,-1 0 1-16,-3 0 3 0,0 0-4 0,-4 2 2 16,-2-1 1-16,0 4-6 0,-2-2-7 0,-3 0 0 15,-1 0-13-15,-1-1-22 0,0 0-10 0,-1 0-14 0,1-2-10 16,-1-1-30-16,0-1-18 0,4-1-44 0,0-3-47 16,0 0-39-16</inkml:trace>
  <inkml:trace contextRef="#ctx0" brushRef="#br0" timeOffset="87391.8085">24844 8543 586 0,'3'0'1'0,"-3"0"3"16,3-3 8-16,1 2 18 0,2-2 18 0,-1 3 2 0,1-3 4 15,5 1 3-15,-1-1 12 0,1 1 13 0,3-2 4 16,0 1-12-16,2 1-16 0,-2-1 1 0,3 0-4 0,1 3 1 16,1-4-17-16,0-1-9 0,0 4-12 0,1-1-9 15,-1-2-2-15,0 2-5 0,0-1 0 0,-1-1-4 16,-1 3 8-16,0-2-8 0,-5 3 1 0,-1-1-2 0,-1-2 6 15,-1 3-3-15,-5 0 5 0,0 0-2 0,-3-1-10 16,2 2-20-16,-4-1-35 0,1 0-40 0,-2 0-41 16,1 0-33-16</inkml:trace>
  <inkml:trace contextRef="#ctx0" brushRef="#br0" timeOffset="89759.4029">25682 8439 1411 0,'0'-3'16'16,"3"3"22"-16,-1 0 26 0,-1-3 15 0,1 3 16 16,0 0 8-16,-2 0 12 0,1 0 6 0,-1 2-6 15,-1-2-19-15,-1 1-18 0,2-1-14 0,-2 0-19 0,2 0-9 16,0 3-17-16,-1-1-3 0,1-1-12 0,-2 1-10 16,2 0-4-16,0 1 0 0,-1 4-2 0,-1-2 7 15,-3 6 0-15,4-1-1 0,-6 3 1 0,1 3 7 0,0 1 0 16,-1 0-5-16,1-2 2 0,1-1-7 0,-2 1 10 15,3-1-1-15,1-3-8 0,2-2 1 0,-3 0-2 16,6-4 2-16,-2-2 3 0,2 0-1 0,-1-2-2 0,-1-1 4 16,3 0 15-16,2-1 15 0,1 1 14 0,1-3 14 15,4 3 13-15,3-3 12 0,3-2-6 0,4 0-6 16,2-2-4-16,6-2-19 0,1-3-10 0,1 2-15 0,-1-2-12 16,2 0-7-16,0-2 2 0,-1-1-1 0,-2 3 3 15,-1-1 0-15,-1 1 1 0,0-1 3 0,-1 2-5 16,-3-1 4-16,1 2-5 0,-2 1 1 0,-3-2-10 0,-2 4-16 15,-2-1-15-15,-3 1-22 0,-1 3-22 0,-3 0-52 16,-4-1-55-16,-3 2-72 0,-1 1-70 0</inkml:trace>
  <inkml:trace contextRef="#ctx0" brushRef="#br0" timeOffset="93952.2218">28593 10011 1316 0,'-4'-9'10'0,"0"1"7"0,1-3 9 15,3 1 8-15,-4 4 25 0,4-3 11 0,0 2 12 16,0 0 16-16,0 2 10 0,0-2 7 0,0 2 9 16,3 0 2-16,-2 2-15 0,1 1-8 0,-1-1 1 0,1 1-8 15,0 0-21-15,-1-2-5 0,1 1-14 0,-2 2-6 16,1-3-2-16,3 3-3 0,-3 0-6 0,-1-2-4 16,2 3 1-16,0-1-9 0,-1-2-3 0,2 0-4 0,-1 1-8 15,2-1-2-15,1-2-2 0,2-2-5 0,2 0 0 16,2 1-7-16,3-3 2 0,2 2-3 0,0 0 2 15,1 1-1-15,-1 0-5 0,1 3-3 0,-2 0 4 16,0 2 5-16,-3 1 0 0,0 0-3 0,-1 1 6 0,-3 2-1 16,3-3-1-16,0 5 7 0,1 0-10 0,-2 2 2 15,2 0 2-15,-1 0-1 0,1 3-1 0,1 0 2 16,-1 2-1-16,-4 0-5 0,4 1 2 0,-3 0-1 0,0 4-6 16,-2-2 0-16,-1-1-7 0,-1-1 1 0,1-1-1 15,-3 0 1-15,0 0 0 0,-1-3 7 0,-2-1 4 16,2-1 1-16,-4-2-2 0,2 3 4 0,-2-3 5 0,-1 3 4 15,2-3-4-15,-3 1-1 0,0 1-1 0,-1-2 2 16,-1 2 5-16,-1 0-6 0,1 1-3 0,-5-2-1 16,3 2 7-16,-3 0-5 0,0 0 2 0,-2 0-1 0,-2 2-1 15,2-1-1-15,-3 1 0 0,0 0 2 0,-1 0-4 16,1 0-2-16,-1-1-1 0,-1 0 2 0,-1-1-1 16,1 1 5-16,3-1-5 0,-2-1 1 0,1 1 0 0,-3 0 0 15,6 0 0-15,-4-1 2 0,1 0 4 0,2 0-3 16,-2-1 7-16,2 1-3 0,1 1-1 0,-1-2 2 15,1 1-1-15,2 0 4 0,0-1-4 0,2 1 4 0,-2 2-5 0,0-1 3 16,1 5 0-16,-2-5 4 0,1 4 1 16,-1 0-4-16,0-2-2 0,2 3-7 0,-1-2 5 0,-1 2-4 15,-1-1-4-15,2 1 2 0,2-4 2 0,-1 3-4 16,-1-3 2-16,1 2 3 0,2-4-6 0,0 3 12 16,-1-6 0-16,4 5-5 0,-1-5-1 0,1 0-2 15,2 1 1-15,1 0 1 0,1-3 6 0,-1 0-10 0,2 1-1 16,0-3 2-16,0 0-1 0,0 0-1 0,2 0 2 15,-1 0 5-15,-1 0-7 0,2 0-4 0,0 0 6 16,1 0 3-16,0 0 0 0,3 0 2 0,-1-3-4 0,4 1 4 16,-1 0 4-16,2-3 1 0,2 0-2 0,1 1-4 15,-3-4-2-15,4 3 4 0,2-2 0 0,0 0-8 0,-2 1-2 16,3-1 1-16,1 2 1 0,-3-1 2 0,3 1-2 16,-6 2 1-16,1 0 1 0,1 1 0 0,-2 0 2 15,0 1-3-15,-1 1 1 0,-3 1-3 0,4-1 5 0,-2 3-4 16,-2-2 4-16,0 1-2 0,-2-1 0 0,1 1 4 15,-3 1 2-15,1 0-1 0,-2 1-1 0,3 0 4 16,-1 0-8-16,-2 1 9 0,2 0 0 0,0 2-3 0,1 0 0 16,0-1 3-16,-1 0 1 0,0 1-1 0,1 1 3 15,1-4-6-15,0 4 1 0,-2-3 7 0,2-1-1 16,-1 1-4-16,-1-2-15 0,0 1-17 0,1-3-19 0,-3 3-32 16,0-4-36-16,0 0-40 0,-1 3-57 0,-1-3-57 15</inkml:trace>
  <inkml:trace contextRef="#ctx0" brushRef="#br0" timeOffset="98312.1573">22780 9731 294 0,'0'0'6'0,"-1"0"6"0,2 0 6 0,-1 0 0 0,0 3 4 16,0-3 3-16,0 0 12 0,0 1 2 0,3-1 7 16,-3 0 7-16,0 1 2 0,0-1 3 0,0 0 10 15,1 0 8-15,-1 0-1 0,0 0 6 0,2 0-7 16,-2 0-6-16,0 0-7 0,0 0-3 0,0 0-10 0,0 0-13 15,0 0-8-15,0 2-7 0,0-2-2 0,2-2-8 16,-2 4-5-16,0-2-1 0,0 0-3 0,0 1 5 16,0-2-9-16,0 1 14 0,0 0-7 0,0 0 5 0,1-2 8 15,-1 2 4-15,0 0 6 0,0 0 8 0,0 0 5 16,0 0-7-16,0 0 2 0,-1 0 0 0,1 0-8 16,0 0-1-16,0-1-7 0,0 1-9 0,0 0 1 0,0 0-6 15,0 0-3-15,0-1-2 0,0 1 2 0,0 0-3 16,0 1 4-16,0-1-3 0,-2 1-7 0,2-1 3 0,2 0 2 15,-2 0 2-15,0 0 0 0,0 2-1 0,0-2-4 16,0 1 2-16,0-1 7 0,0 0-3 0,0 0 1 16,0 0-2-16,0 0 1 0,0-1 10 0,-2 1-4 15,4-2 10-15,-4 2-2 0,2 0 3 0,0 0 6 0,-2 0-1 16,2 0 2-16,0 0-3 0,0 0 12 0,0 0-7 16,0 0 10-16,0 0-2 0,0 0-1 0,0 0 7 15,0 0-2-15,2 0 0 0,-2 0-8 0,0-1-2 0,2 1-5 16,-4-1-4-16,4 1 2 0,-2 0-6 0,0-3 3 15,0 3 0-15,0 0 7 0,1 0 0 0,-1 0-2 16,2-2-2-16,-1-1-6 0,-1 1-3 0,2-3-3 0,3 0-4 16,-2 1-8-16,4-4 1 0,0 0-15 0,1 1 10 15,3-2 2-15,3-1 1 0,-1 3 4 0,6-3 5 16,0 2 7-16,2-1 7 0,2-1 11 0,2 1-6 0,0 1-3 16,0 2-2-16,0-2-5 0,-1 4-4 0,-3 0-8 15,0 2-1-15,-3 0-10 0,-4 2 7 0,-2 3-1 16,-4 2 1-16,0 1 4 0,-3 2 0 0,1 4 1 0,-6 2-7 15,2 4 17-15,-4 3-10 0,1 4-7 0,-7 1 0 16,0 2-16-16,-3 2-11 0,-2 1-5 0,1-1-6 16,-4-2-8-16,0-1 1 0,0-3 12 0,0-2-5 0,1-3 15 15,-1-2 16-15,0-3 2 0,2-1 3 0,-2-1-2 16,3-2 2-16,1-3-2 0,1 2 5 0,-1-4-4 16,3 1-3-16,3-2 1 0,1-1 3 0,3-1 5 0,-1 0-7 15,2-1-5-15,1 0 5 0,1 0 1 0,1-1-5 16,-1 3 0-16,3-2 4 0,-1 1-5 0,3-1 7 15,0 2 5-15,2-1-5 0,3 2 10 0,2 0 0 16,0-3-1-16,2 2 2 0,1 0 0 0,3 1 4 0,0-1-3 16,3-1-3-16,0 6-5 0,-1-3 5 0,1-1 0 15,-1 5-9-15,1-1 0 0,-5 0 5 0,0 0-3 16,0 1 0-16,-4 0 2 0,0 1-5 0,0 0 5 0,-5-1 5 16,0 1-2-16,-3 0-8 0,-1-1 3 0,1 1 5 15,-4 0-1-15,-1-1 3 0,0 0-4 0,-4 2-4 0,2-2 13 16,-2 0 5-16,-1 1 4 0,-3 0 5 0,-3-1 1 15,1-2 4-15,-3 2 3 0,0-1 6 0,-2 0-5 16,-2-3-9-16,-1-1-3 0,-1 1-4 0,1-2-1 0,-2 2-2 16,0-2-9-16,-4-1-15 0,5-2-14 0,-5 0-12 15,3 0-24-15,-1-1-23 0,2-3-24 0,1-1-34 16,0 1-20-16,4-2-19 0,0-1-16 0,1-1-20 0,5 1-11 16</inkml:trace>
  <inkml:trace contextRef="#ctx0" brushRef="#br0" timeOffset="98815.4958">23868 9868 1306 0,'1'-1'31'0,"1"0"28"16,-1-3 21-16,-1 3 9 0,-1-1 19 0,-1 0 19 15,2 0 9-15,-1 2 8 0,1-3-30 0,0 3-30 16,-4 0-19-16,4 0-12 0,0 3-22 0,-1-3-20 0,-1 2-8 16,2 2-11-16,-2 1 2 0,-1 2 3 0,0 3-4 15,-3 0 5-15,-5 5 1 0,1-1 4 0,-4 5 0 16,-2 0 3-16,-1 2-9 0,1-2 1 0,-4 3 4 15,-1-1-4-15,3-1 1 0,-2-1-2 0,1 0-2 0,0-2-2 16,4 0 7-16,0-1 0 0,2-5-6 0,4 1 4 16,4-2-4-16,-1-2 4 0,3-2-3 0,1-1 3 15,2 2-6-15,2-2-4 0,-1 1 5 0,2-2 3 0,2 1 2 16,0 0-5-16,4 1 9 0,1 1-4 0,-1-1 1 16,4 1 5-16,-2 0-1 0,2 0-6 0,1 0 3 15,-1 1-3-15,2-1-1 0,-2-2 3 0,1 2 8 0,1-2-10 16,-2 4 3-16,2-4 9 0,1 1-7 0,-4-1 10 15,4-1-7-15,-2 0 4 0,-1 1-6 0,1-2 5 0,-1 2 10 16,1-3-13-16,1 0 6 0,-2 2-8 0,-3-1 2 16,3-2 0-16,-4 2 2 0,2-1 3 0,-3 1-16 15,2-1-10-15,-2 1-9 0,-2-3-12 0,0 2-12 0,0 0-17 16,1-2-19-16,-1 0-41 0,1 0-31 0,-1-3-37 16,2 2-45-16</inkml:trace>
  <inkml:trace contextRef="#ctx0" brushRef="#br0" timeOffset="99095.6839">24326 10147 1433 0,'-5'0'34'0,"2"0"26"0,0-1 21 0,3-1 16 15,-2 1 9-15,2 0-8 0,2-1 3 0,-1 2 2 16,3-2-33-16,0 1-24 0,1-1-15 0,1-2-14 16,4 1 0-16,1-2 9 0,3 0-6 0,2 2 5 0,1-2 0 0,2 1 0 15,0-1-7-15,3 2-4 0,-1-1-7 16,-2 1 0-16,1 1-1 0,-2-1-10 0,2-1-10 16,-4 4-23-16,-2-3-15 0,0 1-17 0,-2 2-16 0,-4 0-33 15,0 0-21-15,-1 0-25 0,0 2-26 0,-3-1-22 16,1 0-25-16</inkml:trace>
  <inkml:trace contextRef="#ctx0" brushRef="#br0" timeOffset="99257.794">24373 10342 976 0,'-10'10'10'16,"1"-2"15"-16,5-3 9 0,2 1 2 0,-3-5 10 15,5 3 0-15,0-3 9 0,0 1 2 0,0-2-6 0,3 0-6 16,-1 0 5-16,0 0 6 0,-1 0-8 0,4 1 0 15,2-1-10-15,-2-1-8 0,3-1-24 0,0 0-41 0,3-1-55 16,0-1-60-16,1-2-56 0</inkml:trace>
  <inkml:trace contextRef="#ctx0" brushRef="#br0" timeOffset="99649.058">25105 9951 1264 0,'-3'0'26'15,"-4"-2"14"-15,0 1 29 0,2 1 16 0,-3-1 6 16,0 2 8-16,2-1-2 0,-2 1-3 0,3 1-26 16,-1 0-16-16,3 1-30 0,-1-3-15 0,1 5-8 0,1 1-6 15,2-1 2-15,0 1 7 0,0 1 10 0,0 2 12 16,2 3 4-16,1 0 6 0,1 1 8 0,-1 1-1 15,0 1 8-15,3 0-1 0,-2 1-8 0,2-1-11 16,0 1 1-16,0-1-7 0,-1 0-5 0,2 1-2 0,0-1-7 16,1 0-1-16,0-3-2 0,0 3 4 0,0-3-7 0,-2 2 2 15,-3-2 0-15,2-2 5 0,0 2-4 0,0-1 1 16,-5 0 2-16,3-1-5 0,0-1 4 0,-2 1 2 16,-1-1 0-16,0 1-7 0,0-2 6 0,-3 1-2 0,-3-1-3 15,2 1 4-15,-3 0-1 0,-1-1 2 0,-1 1-7 16,1 1 9-16,0-2-10 0,-2 2 6 0,1-3-1 15,1 0 2-15,0 0-1 0,-3 0-16 0,3-2-16 0,0-2-15 16,-2 1-10-16,-2-2-37 0,3 2-20 0,-4-4-42 16,2 0-35-16,-2 0-35 0,1 0-36 0</inkml:trace>
  <inkml:trace contextRef="#ctx0" brushRef="#br0" timeOffset="99901.2273">25092 9941 1171 0,'0'-5'20'0,"0"0"16"16,0-1 12-16,3-1 24 0,-1 1 2 0,4 0 9 0,-2-2 3 16,0 2 5-16,3-1-16 0,0-2-14 0,1 2-10 15,2 0-9-15,2 0 1 0,0-1 0 0,2 1-2 16,0 0-4-16,3 0-4 0,1-1-1 0,4 4-4 0,0-4-16 15,-3 3 0-15,6 1-10 0,-1-1 0 0,3 0-1 16,-5 2-20-16,2-1-26 0,0 1-35 0,-6 1-30 16,0-1-43-16,1 3-39 0,-5-3-52 0</inkml:trace>
  <inkml:trace contextRef="#ctx0" brushRef="#br0" timeOffset="103966.9623">28478 11110 725 0,'-11'-2'21'0,"-3"1"24"0,6-1 21 15,-2-2 18-15,0 4 13 0,2-1 6 0,1-1 21 16,2 0 13-16,2 2-14 0,1-3-16 0,-2 2-10 15,4 1-5-15,3 0-11 0,-2-3 6 0,1 3-15 0,-2 0-12 16,3 0-7-16,1 0-4 0,-1 0-8 0,3 0-12 16,2 0 6-16,3-2-10 0,3 1-8 0,7 1-3 15,1-1-4-15,5 1-1 0,0 0 1 0,6 1 0 0,-2 2-6 16,4 0 0-16,-2 1-2 0,-3 1 4 0,-1-1-1 16,-4 5 6-16,-1-1-9 0,-7 1 0 0,-1-1-5 0,-3 3-4 15,-4-1 5-15,-4-2-7 0,-5 4 4 0,2 1-4 16,-4 0-5-16,-3 0 3 0,-1 5-1 0,-2-1 0 15,-4 1-6-15,0-1-11 0,-2 5-9 0,-2-3-10 0,-1 2 6 16,-1-1-5-16,1-2 3 0,1 1 1 0,-1-2 3 16,3 0 18-16,1-5 11 0,0 2 1 0,1-3 6 0,2 0 1 15,-1 0-1-15,2-2 7 0,-1 1-4 16,4 0-4-16,1-1 3 0,0 0 0 0,1-2 1 0,4 3-6 16,0-3 3-16,4 3 0 0,-2 0 5 0,1-2-2 15,5 0-5-15,-3 2 5 0,3 0 1 0,1 0 8 0,-1-1 3 16,2 2 2-16,0-1 8 0,-1 1 8 0,0-1 17 15,2 1 3-15,0-1 4 0,0 2-3 0,0-4 0 16,0 4-5-16,-1-3-4 0,2 1-5 0,-5-3-9 0,1 1-8 16,1 1-9-16,-3-3 1 0,1 0-2 0,-4-2 3 15,0 3-2-15,-3-3-1 0,2 2-5 0,-5 2 12 16,-2-3 3-16,2 2 1 0,-5 1-3 0,-3 1-2 0,1-1-3 16,-4 1-1-16,-2-2-3 0,-3 1-29 0,0-2-32 15,-4 2-49-15,-3-3-53 0,-4 1-61 0,-1-2-70 16</inkml:trace>
  <inkml:trace contextRef="#ctx0" brushRef="#br0" timeOffset="105839.2226">22607 11110 1897 0,'2'0'20'0,"-2"0"19"16,0-2 13-16,0 1 20 0,2 1 10 0,-1-2-1 16,-1 4-5-16,0-1 3 0,0 1-21 0,2-2-19 0,-4 0-15 15,2 3-21-15,0-1-11 0,-3 5 0 0,1 0 4 16,-1 3-6-16,-3 2 4 0,-2 5 0 0,3 3 4 0,-1 1 3 15,0 3-1-15,-2 1 0 0,3 2 2 16,0-1 2-16,2-2-7 0,3 2 3 0,0-1 0 0,3-1-6 16,1-4 2-16,1 1 2 0,-1-4-2 0,4-2-3 0,0-2 2 15,-2-4 0-15,2 0-8 0,1-2 5 0,0-2 0 16,0-2 1-16,3-2 5 0,-2-2 2 0,3-2-3 16,3-1 0-16,1-1 12 0,2-3-8 0,5-1 7 15,-1-3-7-15,2-1-1 0,1 0 0 0,4-2 9 0,-1 2-2 16,-1 1-7-16,-1 0 1 0,0 0 1 0,-2 3 6 15,-2 4 5-15,-5 0 2 0,2 2-6 0,-7 2 4 16,0 2 4-16,-2 2 18 0,-5-1 7 0,2 5 0 0,-3 2-3 16,-2-1 7-16,0 6 2 0,-3 2 1 15,2 3-1-15,-4 0-19 0,1 4-5 0,-3-1-6 0,1 3-6 16,-3 0-4-16,1 0-4 0,1 0 1 0,-3 0-7 0,1 0-8 16,1-1-29-16,-1-2-29 0,1-1-40 0,4-2-47 15,-1-2-52-15,0-3-69 0,1-2-60 0</inkml:trace>
  <inkml:trace contextRef="#ctx0" brushRef="#br0" timeOffset="106238.4906">23674 11271 1700 0,'5'-5'16'0,"-1"2"22"0,-3 0 22 15,2 0 15-15,-1 1 14 0,0 2 12 0,-1-1 5 16,2 1 8-16,-2 0-4 0,-1 0-20 0,2 0-11 0,-2 0-10 16,0 0-16-16,-2 1-6 0,2-1-12 0,-1 0-4 15,-2 2-12-15,3 1-1 0,-1-1-11 0,1 2-1 16,-4 2 6-16,1 4-7 0,-2 1 8 0,-3 2-7 0,0 7 2 16,-2 0-4-16,-3 1-4 0,-5 4-10 0,2-1 1 15,-1 2-2-15,-2 0-1 0,0-2 6 0,2 1-3 16,-1-2 2-16,4 0-1 0,1-2 8 0,1-4-5 0,4-1-3 15,3-3 2-15,2 0-1 0,0-4-2 0,1 1 0 16,4-3 3-16,-1 0 0 0,3-2 0 0,1 2 3 0,-1-2-4 16,3 1 2-16,3-1 4 0,0-1-5 0,1-2 4 15,3 4 2-15,1-4 2 0,2 2-2 0,2-1 7 16,0-1-7-16,3 1 3 0,0 1 5 0,1-1-7 16,0-1 2-16,1-2-3 0,-1 0 6 0,-2 3-9 0,0-3 3 15,1-3-10-15,-5 3-12 0,0 0-11 0,2-4-23 16,-3 2-21-16,3-1-41 0,-4-1-34 0,2 0-47 15,-3-1-49-15,0-2-52 0</inkml:trace>
  <inkml:trace contextRef="#ctx0" brushRef="#br0" timeOffset="106499.6696">24365 11425 1274 0,'3'1'31'0,"1"0"32"0,-3-1 41 16,2-1 33-16,-3 1 22 0,0-1 25 0,4 1 18 0,-4 0 8 16,0 0-23-16,1 0-25 0,-1 0-39 0,0 0-33 15,0-3-23-15,2 3-22 0,-1 0-11 0,1 0-5 16,4-4-11-16,0 2-1 0,2-4-2 0,2 1 1 0,6 1-1 16,-2 0-3-16,8-1-4 0,-2-2-4 0,1 2 3 15,5 1-9-15,-3 0-9 0,4 1-12 0,-3-2-17 16,0 3-29-16,-2-1-25 0,1-1-27 0,-4 3-35 15,-1-2-31-15,-3-1-35 0,0 4-36 0,-6 0-24 16,2-4-16-16</inkml:trace>
  <inkml:trace contextRef="#ctx0" brushRef="#br0" timeOffset="107020.0208">24591 11523 1099 0,'-13'12'24'0,"0"-1"21"0,3-3 23 0,3-2 15 16,-2 0 9-16,5-1 2 0,0 0 1 0,4-2 5 0,2 1-19 15,-2-2-16-15,2-1-16 0,1 0-5 0,0 1-5 16,3-2 4-16,0 0 2 0,2 0 0 0,0 0-6 16,6 0-7-16,-2-2-4 0,3-1-8 0,1-1-6 0,3 1-4 15,1-2-11-15,-4 1-22 0,5-4-23 0,-3 2-14 16,0-2-28-16,-2 1-28 0,2-2-22 0,0 0-35 16,-5 0-10-16,4-2 1 0,-2-1 7 0,0-1 11 15,1 2 16-15,-2-3 12 0,1 2 23 0,0 0 30 0,-2 0 16 16,0-2 17-16,1 2 19 0,-1-1 2 0,2 1 14 15,0-2 24-15,2-1 12 0,-4 2 22 0,4 0 24 0,-6 0 7 16,2 1 19-16,-4 0 20 0,-1 0 19 0,-3 3 5 16,1 0 15-16,-3 2 0 0,-1 1-3 0,1 2 12 0,0 1-4 15,-1 0-9-15,-2 6-18 0,0-3-3 0,0 0-18 16,0 1-18-16,0 1-20 0,0-1-21 0,0-1-16 16,2 3-4-16,-2-2-5 0,0 3 16 0,-2 0-8 0,2 1 4 15,2 0 7-15,-1 2 5 0,-1 2 5 0,0 2 7 16,0-1-4-16,3 2-19 0,-3 1-1 0,4 0-8 15,-3 2 5-15,4 1 9 0,-2-1-2 0,0 2-7 16,2-2 2-16,-2 1-5 0,2 1-2 0,-3 0 6 0,2-3-7 16,-2 1-17-16,5 1-2 0,-5-4-1 0,1 0-2 15,-3-1 3-15,3 1-1 0,-1-1 1 0,0-2-6 16,-2 0 5-16,0-1 3 0,0 1 0 0,0 0-2 0,1-1-4 16,-2 1 7-16,1-1-7 0,-2 2 4 0,0-2-1 15,-1 1-3-15,0-1-8 0,0-2-7 0,-3 2-7 16,1 0-18-16,0 0-18 0,-3-3-17 0,2 1-27 0,-2-4-16 15,2 2-21-15,-4-4-22 0,2 3-25 0,-1-3-18 16,-1-3-14-16,1-1-22 0,-2 0-6 0,0-1-18 16,-1-4 2-16,2 1 12 0</inkml:trace>
  <inkml:trace contextRef="#ctx0" brushRef="#br0" timeOffset="107215.1489">24980 11362 784 0,'7'-15'16'16,"-1"3"18"-16,3-1 21 0,-2 4 23 0,-1-3 23 15,2 4 21-15,-1 0 12 0,3 0 8 0,-2-1-2 16,0 1-9-16,3 2-13 0,-1-2-19 0,-1 1-21 0,4-1-16 16,-1 0-13-16,-1 2-6 0,0-2-13 0,4 1-9 0,0 2-4 15,0-3-10-15,1 1 5 0,0 1-7 0,2 1-2 16,1-1 1-16,0 1 2 0,0-1-6 0,2 3-3 16,-7-1 6-16,3 1-14 0,-1 1-25 0,-3-1-28 15,-2 1-47-15,-3 0-35 0,-2 2-47 0,-1-1-46 0</inkml:trace>
  <inkml:trace contextRef="#ctx0" brushRef="#br0" timeOffset="108128.764">28497 12622 1254 0,'0'0'18'0,"2"0"23"15,-1-2 24-15,-2 0 7 0,-1 4 7 0,0-1-3 0,-1-2 6 16,2 3 18-16,-4-2-9 0,2 0-17 0,-2 0-15 15,2 3-5-15,-2 0 4 0,0 2 12 0,-2 2 8 0,2 2-13 16,-1 1 3-16,-1 2-2 0,1 4-3 0,-2-1-2 16,0 0-4-16,0 2-7 0,2 0-15 0,-2-1-4 15,2 1-13-15,-1-1-1 0,1 0-6 0,1-2 1 0,-1 2-6 16,3-3-5-16,1 0-7 0,2-2-7 16,0 0-11-16,2-4-15 0,0 1-8 0,2-2-12 0,-1-1-11 0,2-3-8 15,1 1-3-15,4-6-13 0,1 3 2 16,0-4 6-16,4-2 2 0,2-1 2 0,0-2 11 0,0 0 9 15,2-2 6-15,-1 0 24 0,2 0 10 0,1 0 9 16,-2-2 7-16,1 4 6 0,2-3 12 0,-2 3-1 16,0-2 17-16,0 1 12 0,-2 2 14 0,-1 0 6 0,-1 0 9 15,-2 4 23-15,-2 2-4 0,-2 1 13 0,-2 1-1 16,-3 1-5-16,0-1-15 0,0 2 2 0,-4 2-3 16,4-1-12-16,-4 2-1 0,-1 4-14 0,2 1-2 0,-4 0-3 15,2 4 4-15,-3 1-13 0,-1 2-3 0,-1 2-8 16,0 0-7-16,-3 1 9 0,2 2-23 0,-5-1-18 15,3-1-21-15,-2 1-20 0,-2 2-63 0,1 0-69 0,-3 0-37 16,-1 0-61-16,-4-3-45 0</inkml:trace>
  <inkml:trace contextRef="#ctx0" brushRef="#br0" timeOffset="109005.3559">22805 12759 854 0,'0'-4'21'0,"-1"3"23"0,-1-4 16 16,2 2 26-16,-2-2 21 0,-1 3 8 15,2 0 9-15,-1-1 8 0,0 2-3 0,1 0-14 0,-1-1-5 16,1 1-22-16,-7 2-20 0,3-1 0 0,2 3-3 15,-3 1-5-15,-1-2-10 0,2 5-5 0,0-3-9 16,-2 1-3-16,4 1-1 0,0 0-4 0,-1-1 0 0,3 0-2 16,-1 1-1-16,2 0 5 0,-1-1 2 0,1 2 3 15,0 0 5-15,0 1-2 0,1 0 10 0,-1 1-2 16,3 0 1-16,1-1-11 0,0 4 3 0,1-2 1 0,3 1-4 16,0 0 1-16,1 0-12 0,0 2 4 0,4 1-11 15,-1-1 2-15,2 0-8 0,0 0 2 0,3 2-3 16,-1-1-3-16,2 1-4 0,-1-1-4 0,2 1 6 0,1-1 1 15,-2 0 2-15,1 1-9 0,-1-1 4 0,-3 1 4 16,2-2 1-16,-2 0-4 0,0 0-2 0,-2-1 0 16,-2 2-6-16,-2-1 8 0,1 1-5 0,-3-2 0 0,-1 2 0 15,0-1 1-15,-3 1 1 0,0 1-1 0,-3-1-1 16,0 0 2-16,-3 2 3 0,1-2-5 0,-3 2 4 16,0-1 1-16,-2-1-7 0,-1 2 7 0,-1-2 3 0,0 1-18 15,-3-3-13-15,-2 2-16 0,1-2-19 0,-4 0-17 16,0-2-22-16,-2 0-26 0,0 0-23 0,-2-3-6 15,1 0-17-15,0 0-17 0,-1-3-24 0,-1-1-21 16,1-3-20-16,3 0-23 0</inkml:trace>
  <inkml:trace contextRef="#ctx0" brushRef="#br0" timeOffset="109340.5799">22766 12697 497 0,'1'0'21'0,"1"-2"18"15,3-2 22-15,0 0 30 0,0 1 14 0,0-1 17 16,2 2 26-16,1-5 19 0,1 4 12 0,2-3-2 0,2 1-6 15,2-2-10-15,0 2-9 0,1-1-7 0,1-3-27 16,4 4-19-16,1-2-32 0,-3 1-16 0,3-1-15 16,0 1-20-16,1 0-6 0,2 1-7 0,0 0 4 15,2-2 1-15,-4 5-8 0,4-2 4 0,-2 1-5 0,-2 0-1 16,0 1 5-16,4 0-5 0,-3 2-3 0,-1-1-1 16,1 1 3-16,2 0-16 0,-1 0-30 0,0 0-41 0,0 0-36 15,0 1-47-15,-4 1-48 0,5 2-60 0</inkml:trace>
  <inkml:trace contextRef="#ctx0" brushRef="#br0" timeOffset="109721.8352">24233 12748 1592 0,'-2'-2'23'0,"-3"2"38"16,2-3 25-16,-2-1 20 0,0 2 18 0,-1-1 13 16,0 2 6-16,1 0 7 0,0 1-26 0,-1 0-39 0,-2 2-25 15,2 1-20-15,0-1-15 0,-2 2-13 0,-2 3-9 16,-1 1-4-16,1 0 1 0,-3 3-2 0,-2 2 4 16,1 1-2-16,0 0-2 0,-3 4 4 0,0-4 1 0,3 6-8 15,-2-3-2-15,2 1 4 0,-2-1 0 0,2 2 0 16,0-1-3-16,0-1-1 0,4 0 1 0,-1-1 4 15,2 1 4-15,1-4-5 0,1 1 4 0,3-4-7 0,0 2 3 16,3-3 0-16,1 1 0 0,1-3 0 0,1 0 5 0,4 1 4 16,1-3-9-16,1 2 9 0,4-2-3 15,1 3 1-15,1-3 0 0,2-1 1 0,5 1-4 16,-3-1-2-16,5-1 5 0,0 1-5 0,1-3-1 0,1 2-5 16,-1-3-12-16,3 0-19 0,-2-3-31 0,1 2-31 15,-1-3-31-15,-2 1-31 0,0-2-32 0,-3 1-28 0,-1-1-15 16,-1-2-32-16</inkml:trace>
  <inkml:trace contextRef="#ctx0" brushRef="#br0" timeOffset="109988.0149">24836 12834 1787 0,'-1'0'12'15,"-1"0"22"-15,-1-1 15 0,3-2 14 0,-2-1 2 16,2 3-2-16,0-1 2 0,0 0 4 0,0 2-2 16,4-3-11-16,0 3-7 0,4-2-6 0,2 0 3 0,2-1 9 15,1 0 3-15,4-1-7 0,2 1-9 0,1-1-8 16,0 2-6-16,3-1-8 0,-2 1-11 0,1-1-26 0,-1 0-21 16,-2 1-15-16,-2-2-30 0,0 1-26 0,-4 0-23 15,0 2-31-15,-2-2-25 0,-3 3-6 0,-3 0-7 16,-5 0 6-16,0 0 14 0,0 0 2 0,0 0 7 0,0 0 11 15,0 0 17-15</inkml:trace>
  <inkml:trace contextRef="#ctx0" brushRef="#br0" timeOffset="110152.1273">24977 12934 735 0,'-20'17'23'0,"-2"0"22"0,2 0 26 16,1-2 12-16,3 1 6 0,-1-3 4 0,4 1 8 0,-1-2 3 16,6-4-13-16,2 1-20 0,-2-1-26 0,5-1-9 15,2-2-3-15,1 0-2 0,1-1-2 0,2-1-9 16,0 1-5-16,2-3-2 0,1 1 1 0,1-1-8 0,1-2-6 15,3-1-1-15,0 1-24 0,3-3-2 0,0 0-12 16,3 0-4-16,1-3-12 0,4-2-19 0,0 1-23 16,-1-1-34-16,3 1-13 0,1-4-25 0</inkml:trace>
  <inkml:trace contextRef="#ctx0" brushRef="#br0" timeOffset="110477.3493">25369 12787 1068 0,'0'0'37'0,"0"0"34"0,0 0 19 15,0 0 11-15,0 0 23 0,0 0 19 0,0 0 15 0,0 0 19 16,0 0-32-16,-27-73-27 0,27 73-15 0,0 0-4 16,0 0-20-16,0 0-24 0,0 0-16 0,0 0-19 0,-8-14 3 15,8 14-2-15,0 0 13 0,0 0 2 16,0 0 10-16,3 15 1 0,2-8 6 0,-2 3 3 16,2-1-5-16,2 3-7 0,0-2-19 0,1 2 3 0,0 2 4 15,3-2 9-15,0 5 2 0,2-2-1 0,2 2 2 16,-2-1-7-16,1 2 0 0,2-1-9 0,-2 0-5 15,-1 2-16-15,3-2-1 0,-2 0-6 0,-1 3 3 0,1-2 0 16,-1 2-6-16,-1-3 9 0,0 3-6 0,0-2 9 16,-4-1-6-16,0 0 8 0,-3-2-5 0,-2 2 1 15,-3-3-4-15,-3-2-8 0,0 5-1 0,-6-5-6 0,0 0-4 16,-5 1 4-16,-1-1-9 0,-2 0-6 0,0 0-3 16,-1 0-19-16,-2-3-9 0,-2 1-6 0,3-3-24 15,-2 1-27-15,2-3-17 0,-3 0-32 0,2-1-39 0,-1-4-35 16,2 0-49-16,0-1-65 0</inkml:trace>
  <inkml:trace contextRef="#ctx0" brushRef="#br0" timeOffset="110686.4849">25353 12630 1380 0,'11'-10'27'0,"0"0"26"0,-1-2 7 16,2 1 21-16,-4 0 12 0,2 2 7 0,4 2 10 15,-3-3 6-15,0 3-16 0,3 0-18 0,-1 0-3 0,4-1-18 16,0 3-13-16,3-2-2 0,0 3-7 0,1 0-10 16,6-2-14-16,0 2 0 0,3 0-8 0,1 1-5 15,1 1-1-15,1-1-35 0,-1 2-38 0,0-1-30 0,-2 1-38 16,-4 1-41-16,1-3-40 0,-2 3-30 0,-3 3-37 16</inkml:trace>
  <inkml:trace contextRef="#ctx0" brushRef="#br0" timeOffset="112960.0151">28826 13704 1222 0,'-2'-4'2'0,"-4"-2"5"0,1-1 3 0,2 2 5 15,-2-2 8-15,-1 4 0 0,-3-1 7 0,-1 1 10 16,-3 0 3-16,-1 2 9 0,-2 2 7 0,-3-1 18 0,-1 3 13 0,1 2 17 15,-3-2 4-15,0 4 3 0,2 0 3 16,3 2-3-16,-3-1-10 0,7-1-16 0,0 3-13 16,1-1-10-16,5-1-9 0,3 2-5 0,-1-1 1 15,2 0-8-15,0 1 3 0,3 2 4 0,4 1-10 16,-1 1-2-16,2 1 1 0,3 2-7 0,2 2-9 0,4 1-1 16,0 3-2-16,5-1-4 0,1 2 3 0,3 0-5 15,-1 1-1-15,3 1-7 0,2-2 4 0,-2 1-3 0,-1 0-3 16,0-2-5-16,0 0 4 0,-4 0-1 0,-1-1 8 15,0 0 6-15,-5-1-3 0,0-1 9 0,-4-3 2 16,1 0 7-16,-5 0-1 0,-3-5 5 0,-1 2-5 0,-2-4 7 16,-2 3 1-16,-1-4-10 0,-3 3 8 0,-5-3-15 15,1-1-3-15,-4 3-4 0,0-3-5 0,-5 2-10 16,1 2-18-16,-5-3-5 0,-1-1-23 0,-1 1-19 16,1-1-26-16,-3-3-23 0,2-1-37 0,0-1-40 0,1-1-39 15,2-2-55-15,3-2-49 0</inkml:trace>
  <inkml:trace contextRef="#ctx0" brushRef="#br0" timeOffset="113288.2379">28676 13758 1401 0,'-2'-3'2'16,"2"-2"9"-16,3 2 18 0,5-1 7 0,-1-1 10 15,3 2 2-15,-2 0 7 0,5-1 6 0,1 0 13 16,2 1 6-16,3-2-19 0,0 5 9 0,5-3-4 0,0 1 13 16,4 2-2-16,0-2-2 0,2 2-11 0,2 2-9 15,-2 0 3-15,2-2-7 0,-1 3-4 0,-1-1-9 16,-3 1 3-16,0-1 1 0,-2 1-2 0,-2 0-5 0,-3 0 0 15,0-2-8-15,-5 1 1 0,-1-1-6 0,-3 0-5 16,-3 0-1-16,-3-1 2 0,1 0 3 0,-5 0-4 16,-1 0 1-16,0 0-9 0,-3 0-29 0,-1-1-41 0,-1 0-68 15,-1-2-73-15,-6 2-95 0</inkml:trace>
  <inkml:trace contextRef="#ctx0" brushRef="#br0" timeOffset="113903.6523">25658 12201 1930 0,'43'-1'-5'0,"-40"-1"3"0,0 1 0 0,2-1 8 16,-2-1 2-16,2 3 3 0,-2-1-3 0,-1-1 5 16,1 2-1-16,0 0 2 0,-2 2 11 0,1-1 12 15,-2 4 9-15,0-1 12 0,0 3 16 0,0 3 0 0,-2 2 3 16,1 1 3-16,-2 4-12 0,-2-1-22 0,0 4-10 15,1 2-16-15,-3-1-14 0,-1-1 0 0,-1 0 3 16,1-2-9-16,2-1 0 0,-3-5 4 0,2 1-5 16,4-4 2-16,0-2 4 0,1-2 5 0,4-2 10 0,-1 1 13 15,2-3 12-15,4 1-2 0,4-1 6 0,0-1 8 16,4-3-5-16,5 1-9 0,3-3-15 0,6-1-9 16,2-1-11-16,1-2-4 0,4-1-8 0,4-2-7 0,-4 3 8 15,2-3 0-15,0-1-1 0,3 1 4 0,-3 0-2 16,2-1 5-16,0 0 8 0,-2-2-5 0,2 2-2 15,-3-1-7-15,0 3 5 0,-4 2-16 0,-3 0-14 0,-5 2-32 16,-3 3-30-16,-7 0-32 0,-2 4-38 0,-7 3-39 16,-4 0-35-16,-4 2-52 0,-6 3-50 0</inkml:trace>
  <inkml:trace contextRef="#ctx0" brushRef="#br0" timeOffset="114660.161">22981 13919 1549 0,'8'-10'21'0,"-1"1"13"0,0-3 30 0,-1 6 12 15,-3-1 18-15,2 5 10 0,-5-2 18 0,3 1 7 16,-3 3-9-16,0 0-7 0,0 5-27 0,-3 0-2 0,-2 4-12 16,-3 4-4-16,-2 5-13 0,-2 3 1 0,-1 5-3 15,-2 5 1-15,-3 5-2 0,1 1-3 0,-2 4-7 16,2 1-6-16,-2 1-4 0,1 4-6 0,3 0-4 0,-2-1-7 16,0 0-6-16,4-2 1 0,1-1-7 0,6 2-2 15,-1-6-2-15,4 0-1 0,3-2-19 0,3-4-26 16,5-1 0-16,4-3-1 0,1-1 1 0,4-5 8 0,3-4 0 15,2-4-4-15,3-4 16 0,-1-4 21 0,6-5 2 16,-1-3-4-16,1-6 1 0,1 2-8 0,1-7-3 16,0 2-4-16,2-4-5 0,-2 0-4 0,-1-3-4 0,-1 0-3 15,-1-3 2-15,-2 2-2 0,-3-3 9 0,-1 0 7 16,-4 1 0-16,-3-4 9 0,0 3 9 0,-4 0 4 0,-3 0-4 16,0 1 7-16,-5-1 0 0,-2 0-5 0,-4 3 8 15,-1-1-5-15,-6 2 8 0,1 0-8 0,-6 0 7 16,-2 2-10-16,-2 1 1 0,-5 7 1 0,-1 0-2 0,-3 4 4 15,-3 2-8-15,-3 2 0 0,1 6 5 0,-2 0 5 16,-1 3-2-16,1-2-2 0,1 3-19 0,3-3-20 16,3 3-23-16,1-5-42 0,4 1-44 0,5-2-50 0,0 0-58 15,6-2-51-15</inkml:trace>
  <inkml:trace contextRef="#ctx0" brushRef="#br0" timeOffset="115645.828">24661 13990 745 0,'6'-3'13'0,"0"-4"12"16,-1-1 19-16,7 1 16 0,-7 0 22 0,3 0 29 15,-1 2 16-15,1-4 24 0,1 1 11 0,-3 4 7 0,3-2 1 16,-3 1 8-16,-1 2-1 0,1 0-15 0,-2 0-2 15,-2 3-15-15,-2 0-11 0,2 0-14 0,-2-1-16 16,-2 2-18-16,2 1-18 0,0 0-11 0,-2 1-6 16,1 2-11-16,-4 5-14 0,-1 4-4 0,0 0 1 0,-4 6-9 15,-2 2 2-15,-3 5-4 0,-3 1-6 0,-2 1 2 16,-2 1 3-16,-3 0 0 0,1-1-7 0,-1 1 3 16,-2-1-3-16,0 0 1 0,2-3-2 0,1 1 0 0,2-3-3 15,1 0-1-15,4-4 1 0,1 1 5 0,2-2-2 16,5-2-8-16,0-2 2 0,0-1-2 0,5-3 0 0,0 0 1 15,1-1-3-15,5 0 4 0,1-3-8 0,2 1 11 16,4-1-1-16,1 0-2 0,2 0 1 0,4 0 5 0,2 1 2 16,4-3-2-16,1 2 5 0,6-2-5 0,1 3 7 15,3-4-1-15,0 0-8 0,5 1 6 0,1-1-1 16,-1-3-6-16,2 2 5 0,-3 0 0 0,3-1-2 16,-3 0 2-16,-2 0 4 0,-1 1-1 0,-3-1-10 0,-1 0 10 15,-4-1-11-15,-2 1 6 0,-3 0-7 0,-2-1-4 16,-4-1-3-16,-2 2-21 0,-2-2-5 0,0 0-25 15,-3 0-18-15,-1 0-25 0,-3 0-20 0,-2 0-13 16,2 0-24-16,-2-2-33 0,-1 1-27 0,-1-1-38 16,-1-1-41-16</inkml:trace>
  <inkml:trace contextRef="#ctx0" brushRef="#br0" timeOffset="115876.979">25272 14292 1777 0,'0'-2'13'16,"-2"-1"8"-16,4 0 2 0,2-3 8 0,-3 1 5 16,4 0 8-16,0-1-2 0,3-1 5 0,3 1-18 0,1-2-4 15,4 0 0-15,3-1-7 0,3 1-4 0,0 1-10 16,5-2 8-16,-3 2-12 0,1-1 0 0,2 3-16 15,-2 0-33-15,-1 1-31 0,-3 1-34 0,1 1-42 16,-3 2-55-16</inkml:trace>
  <inkml:trace contextRef="#ctx0" brushRef="#br0" timeOffset="116028.0843">25487 14436 1411 0,'0'6'13'0,"0"1"14"0,0-6-1 15,4 1 8-15,-3 0 1 0,1 1 1 0,-1-2-4 16,3-1 4-16,0 0-21 0,1-1-25 0,3 1-23 16,-2-3-27-16,2-1-36 0,2 0-34 0,1-2-32 0</inkml:trace>
  <inkml:trace contextRef="#ctx0" brushRef="#br0" timeOffset="116354.3009">25977 13987 1296 0,'2'0'0'0,"-2"0"6"0,0 3 6 0,2-1 14 15,-2 2 9-15,1 0 14 0,-4 2 14 0,3 4 19 0,-2 0 19 16,1 1 15-16,-1 2 15 0,-1-1 3 0,3 5 11 16,-3 0-5-16,3 0-6 0,-3 2-16 0,3 1-14 15,0 1-15-15,2-1-9 0,2 3-11 0,-4-1-17 16,5 0-5-16,-2 1 6 0,2-2 6 0,-2 1-1 0,0-3-5 15,2 3-7-15,-2-1-5 0,2-1 0 0,-4-3-7 0,4 2-17 16,-5-2-6-16,3-2-3 0,-1 1 1 16,-1-3-8-16,-1-1-1 0,0 0 5 0,-1 0 1 15,-1-2 0-15,-1 0 2 0,1-1 0 0,-2 0-6 0,-1-1 5 16,1 0 3-16,-3-1-4 0,1 2-6 0,-2-4 6 16,-1 3-9-16,0-2-9 0,-2 0-5 0,0 0-28 15,-1-3-36-15,-1 2-30 0,0-3-45 0,0 0-52 16,-4-4-57-16,4 0-68 0,-5-3-67 0</inkml:trace>
  <inkml:trace contextRef="#ctx0" brushRef="#br0" timeOffset="116529.4166">26044 14071 1614 0,'11'-9'14'16,"3"1"22"-16,-1-4 9 0,3 0 2 0,-4 0 7 15,2 0-2-15,-1 0 0 0,0-2-2 0,-1 4-14 16,-4-2-21-16,1 3-6 0,-2-1-4 0,1 2-7 0,0-2-12 16,0 1-33-16,3 0-50 0,-1-2-73 0,3 2-70 15</inkml:trace>
  <inkml:trace contextRef="#ctx0" brushRef="#br0" timeOffset="117040.7634">26651 13552 1700 0,'5'2'6'0,"0"-2"14"0,-4 0 18 0,4-2 2 16,-5-1 5-16,-2 1 15 0,1 1 7 0,-2-1 7 16,-1-1 1-16,-1 3-2 0,-3-1-16 0,-4 2 11 0,-1-1 8 15,-6 5-1-15,0 1 2 0,-8 3 8 0,-3 4 11 16,-5 4 4-16,-5 1 13 0,-5 4-15 0,-4 4-10 16,-2 1-16-16,-7 5-3 0,-8 2-14 0,-2 5-24 15,-10 1-14-15,-4 2-15 0,-11 4-2 0,-7 4-4 0,-9-1 3 16,-1-3-4-16,-6 5 2 0,-2-5 17 0,-7 0 24 15,0 0 15-15,4-5 22 0,3-1 17 0,3-1 1 16,4-2 4-16,8-3 1 0,8 2-16 0,5-2-22 16,5-1-21-16,10-1-18 0,0 0-17 0,7-3-3 0,0 0-4 15,4-1-4-15,3-3-3 0,3-1-1 0,7-2 8 16,-1 0 4-16,3-3-2 0,6-1 7 0,4-2-11 16,5-2 9-16,0-1 1 0,8-2 8 0,1-3-3 0,5-1-14 15,4-1 1-15,0-4-8 0,7 0 4 0,-1-2-8 16,2 3 0-16,5-3-16 0,0-3-8 0,0 3 10 15,3 0-2-15,0 0-6 0,1-2-4 0,1 1-15 16,0 1-9-16,-1-1-19 0,1 0-34 0,1-2-27 16,-1-1-33-16,1-1-41 0,0 0-33 0,5-2-26 0,0-1-30 15,0-1-12-15,1-1-10 0</inkml:trace>
  <inkml:trace contextRef="#ctx0" brushRef="#br0" timeOffset="117386.995">24161 13781 1507 0,'-4'-6'18'0,"0"2"6"0,1-1 16 16,5 1 8-16,-2-1 15 0,1 3 10 0,3 0 12 15,0 1 32-15,3 2-7 0,5 1 13 0,1 5 6 16,4 3 7-16,4 2 12 0,3 9 12 0,1 3 4 0,3 6-26 16,4 6-4-16,1 3-12 0,2 6-14 0,3 2-17 15,1 2-22-15,2-1-23 0,2 0-10 0,3-2-4 16,-2 0-8-16,2-2-8 0,-5-6-9 0,3 1-17 0,-2-4-22 15,-3-4-100-15,0-1-45 0,-4 1-37 0,-2-4-70 16,-1-2-45-16,-2-1-49 0,-3-2-52 0</inkml:trace>
  <inkml:trace contextRef="#ctx0" brushRef="#br0" timeOffset="126132.8894">29953 8882 58 0,'1'4'1'0,"1"-4"9"0,4 3 32 0,-1-2 13 0,0 2 6 15,3 1-2-15,0-2 0 0,1 2 15 0,4-1 23 16,-2 2 16-16,3-1-16 0,5 1-12 0,0 0 11 16,0 0 4-16,3 0 5 0,2 0-2 0,1-1-20 0,2 1-25 15,0 2-8-15,2-2 2 0,-1 1-8 0,4 1 2 0,-1-3-2 16,-1 3-8-16,0-2-5 0,0 3 2 0,0-1-6 15,-4-2 7-15,0 0-5 0,-2 4-5 0,1-4 2 16,-2 2-5-16,-3 1 6 0,2-1-6 0,-6 1 2 0,3 1-9 16,-3 1-7-16,-2 1 4 0,-1 2-14 0,-3-1 14 15,0 5-12-15,-3 0 6 0,-1 2-9 0,0 0 4 16,0 6 0-16,-6 2-6 0,2-1 8 0,-2 5-15 0,-2 1 8 16,2 2-7-16,-5-1 7 0,2 6 0 0,-1 0 4 0,-2 0 7 15,1 6 14-15,0 1 2 0,-2 3 9 16,0 2-2-16,1 3-1 0,-3 4-2 0,1 1-9 0,-2 3-5 15,0 0-12-15,-3 3-4 0,-1 0-4 0,1 1 10 16,-2-3 12-16,-1 3-1 0,-3-3 14 0,3-1-3 0,-3 1 6 16,0-5 4-16,2 3 0 0,-2-1-7 0,1-3-13 15,1-1 1-15,0-3-6 0,4-1-5 0,-3-4-4 0,4 2 3 16,-1-3-4-16,-1 2 4 0,3 0 4 0,-2-2 11 16,2 3 6-16,-4 1 15 0,3 3-3 0,1-1 7 0,0 4 3 15,3-2-8-15,-2 0-4 0,2-1-5 0,1 3-7 0,2-1-9 16,0 2 10-16,2 0-5 0,-2-1-1 0,4 0 14 15,-4 1 6-15,1 3-6 0,0-2 5 0,1-1 3 16,0 1 3-16,3 2 0 0,-2-3 2 0,-1 2-5 16,1-2 0-16,2 0 0 0,0-1 3 0,2-2-7 0,-2-1-9 15,2-4-1-15,-1 1-5 0,1-3-6 0,-1-2 0 16,1-2-4-16,-2 0 1 0,-2-2 8 0,1-2 4 16,-1 0 4-16,-1 2-1 0,0-1 6 0,-2 0-5 15,3 2-1-15,-4-2-1 0,2 0-2 0,0 1-12 0,0 1-2 16,-1-2 4-16,-2 1-6 0,0 1-2 0,0-4 1 15,1 4-3-15,-2-4-1 0,-1 0 6 0,1 0-3 16,0-1-7-16,1 1 4 0,1-3 3 16,2 3-4-16,0-3 1 0,0 0-2 0,2-1-2 0,0-4-2 15,2 1 5-15,0-4-4 0,0-1 0 0,2-5-2 16,-2-1 7-16,3-3-4 0,-1-1-1 0,1-3 4 16,0 1-6-16,-1-1 5 0,1-1 0 0,1 0 2 15,1 2-4-15,-2-2 4 0,2 0 1 0,0 0-4 16,1-1 7-16,0-1-1 0,-1 0-2 0,0-2 0 0,0-1-1 15,-2-1 1-15,-1-2-4 0,-2-2 1 0,1 3 0 16,-1-4 1-16,-3 2 2 0,0-2 1 0,0 1-4 16,-4 1 1-16,-2-1 2 0,1-1 4 0,-3 1-11 15,-2-2 4-15,-1-2-1 0,-2 0-2 0,0-2 1 16,-4-1-9-16,-1-1 1 0,-3-4-4 0,-1 2 6 16,-2-1-9-16,1 3 4 0,0-2 7 0,2 1-4 0,2-1-18 15,0 2-17-15,2 1-20 0,4 3-20 16,-1-3-7-16,-1 0-25 0,1-1-25 0,1 2-16 15,-5-2-1-15,1 0-22 0,1 2-7 0,-2-4-22 0,1 3-28 16,-1-1-18-16,2 1-25 0</inkml:trace>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1:12:57.518"/>
    </inkml:context>
    <inkml:brush xml:id="br0">
      <inkml:brushProperty name="width" value="0.05292" units="cm"/>
      <inkml:brushProperty name="height" value="0.05292" units="cm"/>
      <inkml:brushProperty name="color" value="#FF0000"/>
    </inkml:brush>
  </inkml:definitions>
  <inkml:trace contextRef="#ctx0" brushRef="#br0">4114 6875 1744 0,'0'0'27'0,"0"0"16"0,0 0 23 0,0 0 14 0,0 0 4 15,0 0 5-15,-11-11-5 0,11 11 3 0,0 0-32 0,0 0-13 16,0 0-22-16,0 0-31 16,0 0-10-1,0 0 7 1,0 0-6-16,0 0-6 15,0 0 9-15,14-3 12 16,10 3 9-16,-13 3 0 0,0 2 2 0,5 0-5 16,0-1 4-16,4 1-7 0,4 0 8 0,-2-1-7 15,5 2 2-15,0 0-5 0,4 0-8 0,-1 1 10 0,2 0-4 16,-2-2 0-16,2 2-4 0,1-2-1 0,-1 3-2 16,1-1 3-16,3-1 1 0,0 0-5 0,2 1 7 0,0 0 4 15,3-3 2-15,0 3 4 0,1-3 1 0,2 1 3 16,-1-3 5-16,1 3-4 0,-2-4-8 0,2 0 0 15,-2 2 0-15,-3-2-6 0,-2-1 6 0,0 1-5 16,-3-2-1-16,-3 1 2 0,1 0-1 0,-5-1 0 0,1 0 0 16,-1-1 5-16,-5 2-10 0,2-1 5 0,-5 0 2 15,0-1-3-15,0-1 4 0,-5 3-1 0,0-2 0 0,-1-1 0 16,-2 3 3-16,0 0-5 0,-4 0-2 0,0 0 4 16,-2 0 0-16,0 0-1 0,-2 0-2 0,-1 0-3 15,1 0 7-15,-3 0 2 0,0 0-3 0,1 0 0 0,-1 3-12 16,-1-3-17-16,1 0-12 0,0 0-13 0,0 2-30 15,1-4-23-15,-1 4-33 0,2-2-33 0,0 2-31 16</inkml:trace>
  <inkml:trace contextRef="#ctx0" brushRef="#br0" timeOffset="1107.7448">13031 5509 1897 0,'0'-8'30'0,"1"2"26"0,-2-3 20 0,4 2 18 15,-2 2 6-15,-1 3 5 0,2 0 0 0,-2-1 4 0,3 2-24 16,-3-2-22-16,0 3-19 0,1 0-19 15,-1 2-6-15,0-4-6 0,0 5-1 0,0-2-9 0,-1 2-9 16,2-3-10-16,-2 3-6 0,1-2 3 0,0 2 1 16,0-1 2-16,0 1-3 0,0 2 11 0,0 4 1 15,-3-1 8-15,1 2 8 0,2 1-4 0,0 5-1 0,0-3 0 16,0 4 4-16,0-2-7 0,2-1 5 0,1-1-2 16,-2-1-2-16,1-2-1 0,1 0-2 0,0-4-1 15,1 0 1-15,-1-2-2 0,2-2-3 0,-2 1-3 16,0-3 5-16,3 0 4 0,-1 0 6 0,0 0 4 0,3-3 11 15,1-1 4-15,2-1 0 0,3-3 1 0,7-1-6 0,2-3-3 16,4-2 1-16,5-3-6 0,3-1-11 0,4-1 1 16,4-2-7-16,3 1 8 0,-1-4-1 0,6 2 8 15,0-4-5-15,4 2 1 0,-1 1 3 0,-2-1-3 16,-1 0 1-16,-3 2-1 0,-3 0 0 0,-5 3-10 0,-1 3 2 16,-8 0-1-16,-4 0-4 0,-3 3 1 0,0 1-5 15,-7 5-17-15,-4-3-18 0,-2 6-24 0,-2-1-50 16,-2 3-48-16,-6 1-64 0,-1 1-59 0,-1 1-43 15</inkml:trace>
  <inkml:trace contextRef="#ctx0" brushRef="#br0" timeOffset="12375.328">7939 8015 606 0,'-8'0'24'0,"4"-4"15"0,-1 2 16 16,1 0 13-16,1 2 12 0,2 0 6 0,-1-1 13 16,2 1 10-16,-2-3-12 0,4 3-7 0,-2 0 3 0,2 0-5 15,-1-1-8-15,-1 1-6 0,2 0-15 0,-1 0-6 16,3 0-15-16,-4-3-6 0,3 3-16 0,-1 0-10 16,-2 3-3-16,1-3 0 0,1 1-6 0,-2-1-2 0,0 0 1 15,0 3-6-15,3-3-2 0,-3 0-1 0,0 0 4 16,0 0 2-16,3 1 3 0,1-1-2 0,1 0 3 15,2 2 6-15,1-2-4 0,1 2 2 0,4-2-2 16,0 2-6-16,4-1 3 0,-1-1 6 0,6 1 1 0,-2-1-7 16,1 3 11-16,3-3-3 0,-2 2 1 0,1 1 8 15,1-3 3-15,-2 5 2 0,2-2-4 0,-2-2 9 0,0 2-5 16,-1-1 8-16,1 1-2 0,1 0-5 0,-3-1-3 16,2 0-7-16,0-2 4 0,-3 2-9 0,1-2 2 15,1 4-3-15,-2-3-2 0,0 1 0 0,0-1 2 0,-3-1-6 16,2 3-1-16,-1-2 8 0,0-1-2 0,-1 3-4 15,1-2 2-15,0 0 0 0,1-1 0 0,1 3 4 0,-2-3-1 16,4 2-4-16,-3-1-1 0,0 1 1 0,3-1 2 16,-3 0-8-16,0-1 3 0,2 2 1 0,-4-2 2 15,5 3-5-15,-4-3 4 0,-1 0-3 0,1 1-4 16,-1 0 7-16,0-1 0 0,-2 1-1 0,2-1 1 0,-3 0 7 16,4 0-3-16,-4 0 0 0,2 0 6 0,1 0-1 15,0 0-1-15,0 2-1 0,1-2 2 0,1 0 2 16,1 0-4-16,-1 0 4 0,2 0-2 0,2-2 0 0,1 1 4 15,2-1-5-15,3-1 0 0,0 3-3 0,4-3 4 16,0 2-4-16,2-1 1 0,1-1-1 0,0 3-6 16,-1-3 3-16,3 2-2 0,-2 0-3 0,2-2 1 0,-4 3-4 15,4-1 3-15,-2-2-3 0,-2 3 0 0,-1 0 9 16,1 0-2-16,0-1-2 0,-1-1 4 0,-1 1 5 16,4 1-5-16,-5-1 11 0,1-2-3 0,3 3-7 0,-4-2 6 15,1 0 4-15,1 0-8 0,0-1 1 0,-2 0-3 16,0 1-7-16,-4-1 5 0,4 3 2 0,-1-4-7 15,-2 2 3-15,-3-1 0 0,1 0-1 0,-1 1 1 16,1-1 4-16,-3-1-2 0,2 2 2 0,-2-1-5 0,0 0 0 16,0-1 2-16,0 3 2 0,0-3-6 0,2 4-1 15,-3-3 2-15,1 1-1 0,0-1 5 0,-3 3 0 0,3 0-4 16,-1-1-2-16,1-2 16 0,-3 3-5 0,3-1-4 16,-3 0 1-16,2 0-1 0,-1-1-1 0,0-1 9 15,-2 3-2-15,2-2-9 0,1 0 11 0,-4 0-2 0,1-1-3 16,-2 2 1-16,1-2 0 0,-4-1-8 0,1 4 3 15,-2-3 3-15,0 1-3 0,-3-1-2 0,1 3 4 0,-4-4-5 16,3 4 7-16,-3-2-1 0,1-1-2 0,-2 3 1 16,-2 0-8-16,2-1 9 0,-4-2-3 0,5 3 4 15,-4-1-1-15,-1 0 2 0,1 0 0 0,0-1-1 16,-1 2 2-16,-1 0 4 0,0 0-2 0,0 0 5 0,0 0-5 16,0 0 5-16,-1 1-2 0,1-1 2 0,0 1-4 15,-2-1 1-15,2 0-2 0,-2 0-8 0,1 0 4 16,1 0-11-16,0 0 3 0,0 1-16 0,0-1-18 15,0 1-29-15,-3-2-41 0,4 1-47 0,-2 1-63 0,1-2-62 16</inkml:trace>
  <inkml:trace contextRef="#ctx0" brushRef="#br0" timeOffset="18404.3864">20317 5617 1831 0,'-6'-4'44'0,"0"-1"26"0,1-3 13 0,1 2 3 16,-1 1 19-16,0 0 8 0,2 0 6 0,-1 2 8 16,4-2-33-16,-3 3-19 0,1-2-1 0,1 1 16 0,-1 0-10 15,2 1 0-15,-1-1 7 0,1-1 5 0,-2 2-4 16,2 2-5-16,2-3 0 0,-2 3-16 0,0 0-10 0,0 0-8 16,1 0-10-16,-1 0-12 0,0 0-9 0,2-2 0 15,-2 2-10-15,0 0-3 0,0-1-1 0,0 1-4 16,0-1 2-16,1-2 0 0,-1 3-1 0,0 0-1 0,0-1 2 15,0-1-4-15,0 2 7 0,0-2 3 0,0 0-5 16,0 2 1-16,-1 0 2 0,1 0-8 0,-2 0-4 16,2 2 4-16,0-2-12 0,-1 2-2 0,1 0 4 0,-2-1-5 15,0 6-6-15,1 1 12 0,-3 4 3 0,-3 7-6 16,1 7 9-16,-4 4 4 0,-2 5-3 0,0 4 1 0,-1 2-6 16,0 3-12-16,1-2-10 0,2-4-2 0,0 0-14 15,4-6-10-15,2-3-11 0,3-3-13 0,1-6 5 0,1-3-6 16,1-3 1-16,1-3 0 0,4-4 12 0,-1-2 2 15,2-4 12-15,0-2 18 0,1-3 7 0,5-4 16 16,1-3 3-16,3-6 9 0,2-1-2 0,3-4 4 16,-1-2-2-16,3-4 4 0,-4 0-1 0,5-1-5 15,-6-1 1-15,-2 1 3 0,0-2 6 0,1 0-8 0,-4 1 4 16,0 2-4-16,-3 3-1 0,-3 1 9 0,0 5 1 16,-1 2-1-16,-4 4 8 0,-1 4 11 0,-2 4-1 15,-1 2 0-15,0 2-7 0,0 2-6 0,-1 0 1 0,-1 3-6 16,2-1-6-16,-1 6-8 0,-1-1 2 0,2 6-4 15,-2 1 2-15,2 2-1 0,0 3-1 0,2 1-9 16,1-1-9-16,2-1 1 0,1-2-5 0,3-2 2 0,0-3 2 16,2-1 3-16,0-1 5 0,-2-5 5 0,1 0 4 15,1-1 6-15,-2-1 4 0,-1-3 4 0,1-3 2 0,-1 2-2 16,-1-3-3-16,-1-2 10 0,3 0 1 0,1-3-4 16,-4-1 5-16,3-1-8 0,0-2-1 0,-1-2 4 15,-3 1 1-15,-1-1-7 0,0-2 1 0,0 1 2 0,-1-3-4 16,-3-1 1-16,0 0 2 0,0 1-3 0,0-5-1 15,0 2-7-15,-3-4-12 0,3 4-23 0,-3-2-16 16,3 2-38-16,-1-2-31 0,-3 5-43 0,1-1-44 0,-2 5-44 16,2 3-44-16</inkml:trace>
  <inkml:trace contextRef="#ctx0" brushRef="#br0" timeOffset="18807.661">20833 5271 1089 0,'5'-2'16'0,"0"2"19"15,-1-2 16-15,0 0 27 0,-2 2 17 0,0 1 6 0,-1-1 14 16,-1 0 10-16,0 1-12 0,0-1-17 0,0 2-13 16,0-1-28-16,0 0-20 0,0 2-2 0,0-1-9 15,0 5 3-15,-1 4 8 0,-1 3 10 0,0 6-4 0,-1 4 2 16,0 2 1-16,-2 8 0 0,1 2-2 0,-1 1-14 16,0-1-15-16,-1 2-7 0,3-2 1 0,-2-3-1 0,1-2 3 15,0-2-3-15,1-3-2 0,1-4-5 0,2-3 1 16,-1-2 0-16,2-5-2 0,-1 0 1 0,2-5-8 15,0-1-5-15,-1-1-7 0,-1-3 0 0,4-2-4 0,-4 0 0 16,0 0-7-16,0 0 2 0,2-2 13 0,0-1 4 16,1-1 3-16,2-4 5 0,1 1 5 0,2-6-3 15,1 4 11-15,3-6-6 0,-3-1-5 0,5-2 1 0,-1 0 0 16,3-2 1-16,-3 0-2 0,-1 2 4 0,1-2 3 16,0 3 12-16,-1 0 0 0,-2 4 3 0,-1 2 8 15,0 1-4-15,-1 5-1 0,-1 0-2 0,-1 1-7 0,-1 3-8 16,-2 0-5-16,2 1-1 0,-4 1-12 0,2 0 7 15,1 1 3-15,-3 3-1 0,4-1 4 0,-2 1 3 0,2 3 6 16,-1 1-1-16,1 1 2 0,-2 4 3 0,2 1-1 16,0-1 2-16,3 3-3 0,-4 1-4 0,1 0-36 15,0-1-28-15,2 0-30 0,2-1-61 0,-5-2-38 0,3 2-41 16,-1-5-40-16,-1 0-49 0</inkml:trace>
  <inkml:trace contextRef="#ctx0" brushRef="#br0" timeOffset="18978.772">21307 5620 1517 0,'1'-2'26'0,"1"2"16"0,-2-1 2 0,1 2 5 15,-1-1-3-15,2 2-3 0,-2 1 10 0,0-1 11 16,0 5-13-16,0 3-13 0,-2 0 8 0,2 4-6 16,-1 1 6-16,1 3 8 0,-2 0-15 0,1 1-7 0,-1 2-17 15,0-1-10-15,2-1-48 0,0-1-45 0,-1-1-50 16,-1 0-64-16,2-1-64 0</inkml:trace>
  <inkml:trace contextRef="#ctx0" brushRef="#br0" timeOffset="19130.8744">21346 5386 556 0,'-3'-3'-2'0,"5"0"0"0,-1-2-23 16,-1 1-39-16</inkml:trace>
  <inkml:trace contextRef="#ctx0" brushRef="#br0" timeOffset="19799.3257">21610 5078 1678 0,'3'-5'32'0,"-1"0"39"0,0 0 25 16,1 1 20-16,2 3 12 0,-5-1 15 0,1 2 6 15,1 0 7-15,0 0-31 0,-2 1-36 0,0 1-30 16,0 0-24-16,0 0-17 0,0 1-18 0,-2 0 1 0,0 3-1 16,2 6 11-16,0 3 1 0,-1 4 7 0,1 10 10 15,-4 5 3-15,0 3 5 0,0 9-7 0,-2 3 2 16,-1 1-12-16,-2 0-2 0,1 1-3 0,0-2-1 0,-1 0-3 15,3-2-2-15,-1-5-12 0,2-1-23 0,2-7-19 16,3-1-19-16,0-6-27 0,2-3-34 0,-1-4-16 16,4-3-13-16,-1-5 1 0,0-2 8 0,1-3 7 0,3 0 22 15,-2-4 25-15,1-1 33 0,2-2 14 0,0-2 10 16,3-1 15-16,-1 1 8 0,1-3 7 0,1 2-4 16,-1-2 0-16,0 1-3 0,-3-2 3 0,4 2 10 15,-5 1-4-15,-2-1 2 0,-1 2 2 0,-1-1 6 0,-1 3 14 16,1-3 10-16,-3 3 17 0,-1-1 5 0,0-2 12 15,0 3 4-15,0 0 12 0,0-1-4 0,0 0-2 16,0 1-3-16,0 0-6 0,0 0-9 0,0 0-17 0,0 0-5 16,0 1-11-16,0-1 1 0,2 1-10 0,-2 2-6 15,0-3-17-15,0 1 2 0,0 0-1 0,-2 1-5 16,2-2 1-16,0 0-2 0,0 0-4 0,0 2-1 0,0-1 9 16,0-1-5-16,0 0 8 0,3 2 5 0,1 0-3 15,-3-1-2-15,4 0 8 0,0-1 0 0,-1-1-4 16,6 2 4-16,0-3-2 0,0 0 1 0,2-3 2 0,0 1 3 15,1-2-2-15,1-1-1 0,3 0-1 0,-4-3 3 16,4 0-2-16,-4-1-1 0,4 0-6 0,-4-2-3 16,1 0 0-16,-1-4 3 0,-2 2 6 0,2-2-14 0,-4-1 5 15,4-2-1-15,-4-1 5 0,1-2-2 0,-1 1 1 16,-1-2 2-16,0 2 1 0,-1 3 13 0,-1 0 3 16,-2 4 23-16,-2 4 15 0,0 3 11 0,-1 3 9 0,-2 3 4 15,-1 2-7-15,0 0-13 0,-4 4 0 0,2 2-30 16,-4 3-10-16,-4 1-12 0,-2 6-9 0,-3 2-4 0,-2 3-4 15,-1 4 7-15,-3 1-10 0,3 1 10 0,-1 2-4 16,5-3 2-16,1 2-1 0,3-4-19 0,4-1-20 16,1-1-20-16,4-2-38 0,-1-1-37 0,4-2-31 15,0-1-13-15,5-3-18 0,0-1-20 0,7-2-15 0,1 0-31 16</inkml:trace>
  <inkml:trace contextRef="#ctx0" brushRef="#br0" timeOffset="20230.6221">22851 5187 547 0,'11'-17'25'0,"1"-3"19"0,-3 4 26 16,0-1 25-16,-4 0 13 0,2 3 28 0,-3-1 29 0,1 0 35 16,-4 1 1-16,2 1 21 0,-3 4 5 0,0 0 1 15,0 1 9-15,0 1-12 0,-3 5-4 0,2-1-18 16,-3 3-20-16,1 0-40 0,1 0-39 0,-2 3-24 15,-1 3-25-15,-4 2-25 0,-3 4-22 0,-8 7-24 0,-3 3-12 16,-3 7 6-16,-5 2 3 0,-3 9 0 0,0 3 3 16,0 3 6-16,4 0-2 0,0 3 5 0,7-2 4 0,-1 2-5 15,10 0 7-15,-2-1-4 0,8 0-5 0,3 1-1 16,5-3-11-16,3 0-14 0,7-1-9 0,4-3-11 16,5-2 2-16,5 0-9 0,8-5-11 0,-1-3-10 0,8-5-17 15,3-3-17-15,2-7-18 0,5 0-34 0,1-8-62 16,-2-7-60-16,4-4-74 0</inkml:trace>
  <inkml:trace contextRef="#ctx0" brushRef="#br0" timeOffset="20646.8998">24893 4807 2357 0,'-5'-2'27'0,"2"2"33"0,2 0 25 16,2-5 23-16,-1 4 8 0,3 1 3 0,-1 1-2 16,-2-1 4-16,3 2-37 0,0-2-39 0,-3 2-22 15,4-1-26-15,-3-1-14 0,1 2-8 0,0-2-4 16,-1 0 3-16,3 2 8 0,-2 3 1 0,4 0 0 0,-1 3 2 16,3 3 11-16,3 7 2 0,0 4 8 0,2 4-6 15,1 5 6-15,-1 5 2 0,-1 6-8 0,-2 2 6 16,-2 3-2-16,-1 7-1 0,-5 1-6 0,-2 6 3 0,-2-1 2 15,-5 1 5-15,-3 1 5 0,-3 1-22 0,-4-2-19 16,-3-5-22-16,-1-2-14 0,-3-6-37 0,-1-5-57 16,-3-4-69-16,-4-6-77 0</inkml:trace>
  <inkml:trace contextRef="#ctx0" brushRef="#br0" timeOffset="21477.4588">23267 5582 1765 0,'-15'-3'34'16,"3"0"33"-16,-2-4 11 0,7 2 8 0,-1 1 1 0,2 1 14 16,2 0-7-16,2 3-3 0,2-4-34 0,2 4-35 15,-1-2-20-15,2-1-6 0,3 3-3 0,-1-3-13 16,5-2 5-16,2 1 1 0,2-4-2 0,5 3 2 0,4-1 4 15,4-4 0-15,3 2 0 0,5-1 0 0,2 1 7 16,1 3 4-16,-1-2 5 0,2 1 0 0,2-2 5 0,-3 4-2 16,0-1 1-16,-1 0-3 0,-6 2-1 0,3-1 1 15,-3 1-4-15,-9 2-6 0,-2-1 3 0,-2 0 4 16,-7 2 2-16,-5 0 6 0,-1-3-2 0,-2 6 0 0,-3-3 4 16,-3 0 18-16,2 0-10 0,-3 0 4 0,1 3-6 15,1-3-7-15,-4 2-1 0,0 2-5 0,-7 1-8 16,-4 3-7-16,-7 4-5 0,-4 0-11 0,-9 2 3 15,0 3 0-15,-8-2 0 0,2 2 3 0,-2-2 5 0,0-1 0 16,4-2 10-16,2 2 9 0,1-3 1 0,0-2 3 16,2 0-3-16,4-1 3 0,5-1 4 0,3-2-3 15,2 0-3-15,7-2-2 0,2-2-3 0,6 2-1 0,1-3 0 16,5 0-9-16,1 0-13 0,1 0-13 0,2 0-10 0,0 0-4 16,0-3 1-16,2 3 2 0,3 0-6 15,3-1 9-15,0-2 9 0,8 0 8 0,0-1 17 0,5 1 2 16,1-2 3-16,4-2-3 0,1 0 6 0,3-1-4 15,2-1 3-15,1 1 7 0,2-2-4 0,1-1 1 0,1-2 3 16,1 2 0-16,3-1-1 0,-1 1 1 0,-5-2-3 16,3 1-2-16,-5-1 2 0,-4 3 1 0,-2 0-3 15,-5 1 11-15,-7 1 6 0,-2 1 18 0,-5 1 18 0,-4 2 21 16,-2 0 19-16,-5 1 9 0,0 3 7 0,0-1-1 16,-3 1 1-16,0-1-17 0,-3-1-17 0,-1 0-23 15,1 1-33-15,-4-1-21 0,-4 0-17 0,0 2-7 0,-7 0-21 16,-4 2-8-16,-5 3-9 0,-1-1-7 0,-6 4 10 15,-3 1 5-15,-2 2 1 0,-1 0-3 0,-1 1 8 16,1 0 10-16,2 0 10 0,-1-1 8 0,4 0 1 0,1-1 6 16,6-1 10-16,1-1 3 0,3-3 3 0,8-1 1 15,3 2-9-15,5-2-9 0,3-1-16 0,3-3-17 16,2 2-18-16,3-2-16 0,3 0 1 0,-1-2-6 0,1 2 3 16,0 0 12-16,4-2 14 0,3-1 18 0,0 0 13 15,3 1 18-15,4-1-5 0,5-3-8 0,3 0-38 16,1-1-47-16,6-3-55 0</inkml:trace>
  <inkml:trace contextRef="#ctx0" brushRef="#br0" timeOffset="23677.9346">25435 4763 1411 0,'-1'-2'5'0,"2"0"2"0,1 0-6 0,0 1 4 15,-1 1 1-15,2 0-1 0,-1 1-5 0,1-1 2 0,-1 0 1 16,-1 1-7-16,2-1 3 0,-1 1 0 0,-1-1-2 15,-1 0 0-15,0 0 5 0,2 2-7 0,-2-2-7 16,0 0 5-16,0 0 1 0,-2 2-2 0,2-2 0 16,0 0-2-16,-3 3 2 0,0-3 10 0,0 5-2 0,0-1 4 15,-2 7 8-15,-3 1 5 0,0 5 1 0,-6 2 1 16,-2 2 3-16,-1 2-4 0,-2 0-3 0,1 1 1 16,0-4-10-16,2 1-4 0,0-3-3 0,5-2-2 0,0 1-1 15,3-2-2-15,2-2 6 0,1-1-4 0,0-1 0 16,3-1 0-16,2 0-3 0,0-3 7 0,3 1-5 15,1-2 9-15,1 1-5 0,-1-2-2 0,6 1 4 0,-1-1-5 16,1-1 13-16,1-2-9 0,3 1 8 0,-3 2-8 16,5-3 0-16,-2 0 3 0,2-2 4 0,-2 3-3 15,0-1-3-15,-2-1 2 0,-3 1-7 0,2-2 2 0,-5 3 2 16,-1-1 3-16,-2-2-7 0,-1 3 1 0,-2-3-2 16,0 1 1-16,-2-1 5 0,2 3-2 0,0-1 2 15,0 1-5-15,-3 0 7 0,3 1 0 0,-1 0-3 0,1 2 5 16,-4-2-5-16,3 3 4 0,-3 1-7 0,3-1 3 15,-2 0 2-15,1 3-1 0,-4-3-1 0,5 4-5 16,-3-2 2-16,3 0-1 0,-1 1 2 0,-1 0 1 0,1-1-3 16,1-1-4-16,-1 1 3 0,0-1 5 0,2 1 0 15,-1-1 0-15,1-1 1 0,-2 2 1 0,2-1-5 16,0-1 6-16,0 0-3 0,2 1 0 0,-2-1-4 0,1 0-4 16,-1 0 0-16,4-1 4 0,-3 0-4 0,4 1 4 15,-2-1 6-15,2-2-5 0,4 3-2 0,-4-2 1 16,5 0 8-16,-2-2-7 0,3 1 8 0,-2-3-1 0,2 3-5 15,0-1 2-15,0-3 9 0,-1 2 0 0,-1-1-7 16,-1-1-2-16,-3 1 0 0,-2 0-2 0,2-1 4 16,-5 0-6-16,0 0 2 0,3 0 2 0,-6 2-2 0,3-2 1 15,0 1 0-15,-1 0-2 0,1-1 0 0,-2 5 4 16,0-2-6-16,2 2 4 0,-3 2 2 0,3 1 3 16,-2-1-5-16,-1 3 5 0,2 1-1 0,-3-1 3 0,1 2 1 15,0 2-10-15,0-1 4 0,-1 3 0 0,-1 1 1 16,1 1 1-16,0-1-1 0,-1 0-3 0,2 2-3 15,-1-3 5-15,0 1 0 0,2-2-1 0,-1-1-1 0,2-1-5 16,1-1 5-16,1-3-3 0,-1-1 5 0,3-1-2 16,-3-2-2-16,5 0-2 0,-2-1-4 0,0-1 0 15,2-3-1-15,0 3-5 0,1-1-7 0,3-2-29 16,-1-1-42-16,2 0-54 0</inkml:trace>
  <inkml:trace contextRef="#ctx0" brushRef="#br0" timeOffset="24625.5736">22749 7940 1369 0,'1'-4'13'0,"2"3"9"0,-2-1 13 15,4 0 13-15,-2-2 7 0,1 0 0 0,2-1 2 16,-1 1-1-16,6-3-20 0,-2 2-5 0,3-2-12 15,1 2-13-15,2 0-6 0,2-2-2 0,-2 5 1 0,3-1 4 16,-1 0 8-16,0 3-10 0,0 0-1 0,-3 3 1 16,3 0 1-16,-5-1 2 0,1 2 0 0,-3 1-7 15,-2 1-1-15,-1 0 8 0,-2 0 0 0,0 0 2 0,-3 2-1 16,-2 1 9-16,0 2 21 0,-2 0 20 0,-1 1 5 16,-3 3 5-16,2-1 1 0,-5 1 1 0,1 1 5 15,-4-1-10-15,4 2-17 0,-3-2-17 0,0 2-2 0,1-3-5 16,-1 0-5-16,2 2-1 0,-1-2-7 0,4 1-2 15,-3-1-5-15,2 1 4 0,3-2-7 0,0 0-5 16,0 1 7-16,2-2-2 0,-1 1-2 0,1-2 2 0,2 1 0 16,0-2-8-16,2 3 7 0,-1-1 1 0,3 0 1 15,0 0-4-15,1 0 7 0,0-2-2 0,0 2 0 16,2 0 10-16,0 0-9 0,-1-2 1 0,-1 2-2 0,3-3 4 16,-2 3-8-16,-1-4 1 0,0 4 6 0,-1-3-7 15,1-1 1-15,0 1 4 0,-4-1-5 0,2 4-2 0,-3-3 3 16,2 2 0-16,-2 1-5 0,2-1 2 15,-6 0 2-15,4-2 5 0,0 2 0 0,-1-2-2 0,-1-2 7 16,1 2-3-16,-2-4 0 0,1 4-2 0,2-2 0 16,-3 2-9-16,3-2 6 0,-2 2-18 0,2 0-10 0,-3 0 9 15,3 0-1-15,-1-2-3 0,-1 2 3 0,0 2 2 16,-1-5-3-16,2 5 20 0,1-5 9 0,0 1-9 16,0 1 1-16,0-3 3 0,1 4-2 0,2-1-9 15,1 1 0-15,0 1 0 0,3 0 3 0,2 1-5 0,-1-1 0 16,3 3-35-16,3-1 4 0,-1 4 10 0,4-3 1 15,-1 4-3-15,3-2-7 0,-3 2-4 0,5 0-5 16,-4 1 32-16,-1 0-3 0,1-1-1 0,-3 2-2 0,0-4 7 16,-4-1 7-16,0 2 11 0,-4-3 15 0,-2 1 22 15,-2-2 19-15,-4 1 16 0,-1-2 4 0,-6 4 3 0,-1-1 11 16,-2 2 14-16,-6-3 9 0,-4 4-15 0,-3 1-10 16,-2-1-10-16,-5 0 5 0,0 0 3 0,-3 0-18 0,1-3-11 15,-2 0-21-15,1-1-5 0,0-2-23 0,2-3-32 16,1-1-28-16,-2 0-34 0,4-4-27 0,0-1-53 15,0-2-47-15,4-2-68 0,-1-1-54 0</inkml:trace>
  <inkml:trace contextRef="#ctx0" brushRef="#br0" timeOffset="25159.9337">21884 7047 488 0,'-16'-7'1'0,"-2"5"16"0,4-5 0 15,0 3 10-15,-2-2 11 0,-1 1-1 0,4 0 9 16,0 3 11-16,1-1 8 0,-2-1-2 0,1 1 28 16,1 3 13-16,0-2 17 0,4 0 9 0,2 2-5 0,1 0-12 15,2-2-8-15,2 2-20 0,1 0-24 0,0 0-26 16,1-2-29-16,2 2-7 0,-1-1-9 0,3 1 2 0,2-1 11 15,3-2 23-15,6-1 14 0,3 0 10 0,8-4 6 16,6-1 12-16,9-2 6 0,4-3 5 0,11 2 4 16,5-3-19-16,6 1-18 0,4 0-8 0,6-1-5 0,4 1-5 15,3-1-7-15,4 1-5 0,3-1-16 0,1 2 3 16,3 0 3-16,1 1-3 0,-1 1 1 0,3 2-10 16,-3-1 2-16,-3 3 3 0,-3-1 3 0,-2 4 1 0,-5-3-6 15,-3 3 2-15,-1 0 7 0,-6 0 1 0,-2 1 0 16,-4 1-4-16,-3 0-3 0,-5 2-3 0,-7-3 5 15,-3 2-2-15,-8 0-6 0,-6 0 3 0,-8 1-1 0,-3-2 13 16,-6 2-8-16,-8 0 11 0,-4 0-17 0,-2 0-17 16,-3 0-16-16,-4 0-32 0,1 0-50 0,-4 0-77 15,-2 2-75-15</inkml:trace>
  <inkml:trace contextRef="#ctx0" brushRef="#br0" timeOffset="25630.2503">21782 7385 1496 0,'-19'-4'25'15,"2"0"18"-15,4-3 12 0,2 3 3 0,1 0 2 16,0-1 6-16,3 5 0 0,3-3-5 0,-1 2-35 0,4 1-17 16,1 0-11-16,1 0-9 0,-1 0-3 0,5 0-7 0,-4 0 4 15,6 0 31-15,1-3 31 0,6 3 3 16,2-2 12-16,7-3 9 0,7 0 6 0,8-2 6 0,10-4 4 15,7-2-28-15,10 1-16 0,0-4-8 0,7 2-14 16,7-2-1-16,-1-1-6 0,2 2-9 0,-1 0-6 16,-1 1 2-16,1 0-1 0,-1 1 2 0,-1 4 0 0,-3-2-3 15,2 2 5-15,-2-1 1 0,-3 3 0 0,-3 0-2 16,-3 1-7-16,-3-2 2 0,-7 3 7 0,-6 1-3 16,-5 0-3-16,-6 2-1 0,-7 0-2 0,-5-1-2 0,-7 1 4 15,-4 0 3-15,-7 2-1 0,-1 0-1 0,-4 0-7 16,-3 0-9-16,0 0-2 0,-3 0-15 0,0 1-26 15,0 2-34-15,-3-3-35 0,-4 3-35 0,2 1-23 0,-6 0-35 16,-2 2-35-16</inkml:trace>
  <inkml:trace contextRef="#ctx0" brushRef="#br0" timeOffset="27288.3689">18820 10607 1842 0,'-28'7'8'0,"3"-2"7"16,5-1 11-16,3-4 5 0,3 0-1 0,0 1 2 15,3 0-3-15,3 0-1 0,2-1-9 0,2 0-14 0,1 0-10 16,3 2-8-16,0-1 2 0,3 0 1 0,2-1 6 16,3 1 25-16,-2 1 22 0,7 0 18 0,3-1 11 15,5-1 11-15,5-3 10 0,9 0-1 0,8-3-3 16,3-4-24-16,9-2-25 0,8-5-5 0,5 0-8 0,8-4-9 16,7-4-8-16,9 1-2 0,8-2-4 0,9 0-4 15,3-2 8-15,13-1-7 0,6 4-1 0,12-3 0 0,5 2-7 16,7-2 5-16,1 2 12 0,6 0 2 0,6-1-6 15,-1 3-10-15,3 0-8 0,-3-1-6 0,1 1-20 16,-5 3-24-16,4 0-30 0,-5 3-28 0,-7 1-18 0,-5 2-23 16,-6 3-12-16,-5 3-32 0,-5 1 0 0,-10 4-14 15,-7 1-17-15</inkml:trace>
  <inkml:trace contextRef="#ctx0" brushRef="#br0" timeOffset="28590.2438">21730 11312 735 0,'0'-3'7'0,"0"-1"4"0,0 0 13 0,0-1 1 16,0 1 9-16,0-1 15 0,0-1 9 0,-1 0 10 16,1 0 0-16,-4 0 11 0,4-2 12 0,-3 1 12 0,2-2-5 15,-2 1-8-15,0 2 2 0,0-1 14 0,1-1 1 16,-1 3 2-16,-1 0-20 0,1-2-3 0,-2 2 4 16,1-3 8-16,-2 4-8 0,1-1-17 0,-2 1-2 0,3-1-9 15,-3 1 9-15,-2 0-16 0,3 0 3 0,-1 1-4 16,-1 0-5-16,1 2-3 0,0 0-4 0,-1 1-7 0,3 0-19 15,-4 0 5-15,3 1-5 0,-2 3-15 0,0 3 2 16,-5 1-6-16,0 5 0 0,0 4 3 0,-2 1 3 16,1 6 0-16,-2 2 0 0,1 3 2 0,0 0-2 0,2 3 1 15,1-1-2-15,2 2-5 0,4-1-5 0,1-2 8 16,2-1-6-16,3 1 1 0,3-5 2 0,2 1-1 16,1-4-1-16,4-1-2 0,-1-3 5 0,5-3-14 15,3-2-2-15,0-4 2 0,1 0-2 0,3-3 3 0,3-4-4 16,1 0 5-16,0-4-1 0,2-2 3 0,2-1-4 15,-4-6-5-15,1 1-2 0,-1-2-3 0,0-1-1 16,-5-3-1-16,1 0 3 0,-2-2 0 0,-3-1 1 0,1 2-1 16,-4-4-3-16,3 0 6 0,-4 0 6 0,1-3-1 15,-4 2-1-15,1-4-2 0,-1-2 10 0,-2 2 7 16,-1-3 6-16,1 0-9 0,-4-3 1 0,1-1 4 0,2-1-2 16,-2 0 7-16,1 1-5 0,-1-4 0 0,1 2 1 15,1-1 10-15,-3 0-6 0,0 1 2 0,1 3-2 16,-3-2 1-16,1 4 2 0,-2 2-3 0,0 2-2 0,0 1 2 15,2 3 3-15,-2 1-5 0,0 1 1 0,1 3 1 16,1 0 3-16,-1 2-1 0,1-1 4 0,0 5-1 16,-1-1 7-16,-1 0 3 0,3 3 9 0,-3 0 8 15,0 2 1-15,3-1 6 0,-3 3 3 0,0 1 5 0,0 1-2 16,-3 1 7-16,3-1 0 0,0 3-8 0,-1 0-4 16,-1 0 2-16,2 0-8 0,0 2-12 0,0-1-6 15,0 1-7-15,0 0-10 0,-1 0-5 0,1 6 2 0,-4 0-6 16,3 6-2-16,-2 3 5 0,-2 5 3 0,0 5 2 15,0 5 1-15,-1 1 5 0,0 5 4 0,-1 1 2 16,2 2-5-16,-1 1-3 0,0-1 4 0,3 0-1 0,-2 0 5 16,0-2 1-16,2-1-8 0,0-2-3 0,1-2 9 15,1-2 4-15,1-1-8 0,0-2 1 0,0-1-4 16,0-2 0-16,0-2 2 0,1-2-18 0,1 2-19 0,-1-4-28 16,3-2-26-16,-4-1-29 0,3 0-44 0,0 0-56 15,0-2-61-15,1-1-24 0,-3-2-48 0</inkml:trace>
  <inkml:trace contextRef="#ctx0" brushRef="#br0" timeOffset="28957.4942">22262 11217 754 0,'1'-8'21'0,"3"0"22"0,-2 0 29 0,0 3 23 15,-4 0 26-15,2 1 21 0,0 0 31 0,-2 0 19 16,2 1 1-16,-2 3-7 0,0 0-19 0,2 0-19 15,-1 0-22-15,-1 3-21 0,0-1-31 0,-1 1-21 16,0 6-25-16,0-1-13 0,-2 5-8 0,-2 3-7 0,-2 4-4 16,1 1 2-16,0 5 1 0,2-1 2 0,-2 4-1 15,4 0 0-15,0 2 2 0,3-2-4 0,1-1 1 0,1-3-7 16,4-1 4-16,2-4-1 0,2-2 4 0,0-5-5 16,4-1-4-16,1-4 4 0,1-1 4 0,0-5 8 15,1 1-9-15,0-6 3 0,-2-1 14 0,3-4-11 0,1 2 2 16,-4-5-5-16,3-3-1 0,-1-1-6 15,1-2 4-15,-2-1-2 0,2-2-15 0,-2-1 15 0,0 0-6 16,0-3 6-16,-1 2-5 0,-5-2-2 0,-1-1 6 16,0 0-8-16,-3-2 4 0,-4 0-3 0,-2 0 4 0,-1-1-4 15,-4 3-10-15,-2 0 0 0,0 4-19 0,-3 2-12 0,-2 2-28 16,1 5-19-16,-6 2-31 0,0 6-20 16,-3 1-7-16,-3 5-31 0,2 3-1 0,0 0-3 0,-4 6 7 15,1 0-10-15</inkml:trace>
  <inkml:trace contextRef="#ctx0" brushRef="#br0" timeOffset="29928.144">23319 10351 596 0,'12'-5'29'0,"-4"1"33"16,0-2 36-16,-3 4 33 0,-2-2 28 0,-1 2 6 0,-2 0 11 15,0 1 12-15,-3-1-29 0,-2 1-25 0,0 1-38 16,-4 0-39-16,-4 3-20 0,-1-2-7 0,-3 4-10 16,-1 6-6-16,-4-1-8 0,2 2-5 0,-3 5 2 0,-1 0 5 15,2 2-6-15,2-1-1 0,1 3 3 0,0-1-7 16,3 2 8-16,0-1-8 0,3-3 0 0,1 1 3 16,4 0-4-16,2-1-3 0,2-4-1 0,1 2-1 0,6-3 1 15,-1-1 3-15,6 2 3 0,0-4-7 0,4 0 4 16,1 0 2-16,4-2 4 0,1-2-2 0,3 2-1 15,1-4-1-15,0 1 2 0,2 2-3 0,1-2 5 0,-2 0 0 16,3-1-7-16,-5 1 6 0,1 0-2 0,-4 1-3 16,-2-2 0-16,-2 1 0 0,-2 2 2 0,-3-2-1 15,-4 0 5-15,1 1-3 0,-3-1 2 0,-3 2 9 16,-5-1-6-16,1 2 9 0,-1 0-2 0,-1 1 0 0,-2 0-3 16,-3 1 0-16,1 0 3 0,-1 2-3 0,0-3 0 15,0 3-3-15,-2 0 1 0,1-2-4 0,1 2 0 16,0 0 1-16,1 0-4 0,2 0 4 0,2-2-5 0,-2 2 0 15,5-1-4-15,0-2 0 0,1 0 0 0,2 2 2 16,2-1-5-16,0-2 0 0,2 1 9 0,2-1-4 16,2 0 0-16,0 0 6 0,0 1-2 0,3-2-2 0,-1-2 1 15,1 2 0-15,1-1-4 0,0-1 3 0,-3 1 4 16,0-1-3-16,1-1 3 0,-2 1-6 0,3 0 5 0,-5-1-6 16,-1-1 6-16,2 2-2 0,-3 1 0 0,1 0-4 15,-4-1 2-15,-1 2 12 0,2-2-3 0,-2 6 7 16,-2-2-5-16,2 0-1 0,-5 3 4 0,1 0 2 0,-2 1-5 15,-1 1-7-15,-2 2 5 0,-1-1-5 0,1 0 1 16,-1 0 3-16,-1 2-4 0,0-1-1 0,3-3 3 16,2 3 1-16,-2-3-6 0,3-1 1 0,2-3-1 0,2 2-1 15,-1-5-1-15,2 1 1 0,0-2 1 0,2-1 1 16,-1 0 3-16,4-2-1 0,-3 0 0 0,2-1 2 16,1 2-4-16,-1-2 2 0,1-1-5 0,0 0 5 0,0 3-3 15,1-3 4-15,0 1 1 0,-1 0-2 0,2-1 4 16,-1 2-3-16,-3-1 8 0,2-1-9 0,-1 3 0 15,0-2 0-15,-1-1-6 0,-2 3 5 0,-1-1-2 16,0 1 7-16,0 1-7 0,2 1 3 0,-4 3 6 0,2-1-6 16,-3 3 6-16,2 3-6 0,-7 2 5 0,2 2-19 15,-1 1-16-15,-1 1-50 0,-3 2-60 0,0 1-31 16,-2 2-60-16</inkml:trace>
  <inkml:trace contextRef="#ctx0" brushRef="#br0" timeOffset="31911.4759">21540 12012 794 0,'-5'5'18'0,"-2"-1"15"0,2-3 24 16,0 2 12-16,-3-1 8 0,3 1 9 0,-4 0 22 15,5-3 9-15,-3 0 0 0,6-3-3 0,-3 3-4 16,3-1-14-16,-2-1 0 0,3 1-14 0,4 0-25 0,-4 1-10 16,4-3-19-16,-3 3-10 0,6-1-18 0,-1-2-8 15,2 1-2-15,6-4 0 0,1 1 6 0,5 3-2 16,2-2 2-16,3-2-1 0,3 1-2 0,4 0 8 0,1 1-4 15,2-3 5-15,3-1-1 0,0 2 0 0,5-1 1 16,0-1 2-16,1 0 7 0,0-1-7 0,2 1 3 16,-3-1 0-16,0 1-2 0,-3 0 2 0,-3 0-1 15,-2 2-9-15,-4-1-1 0,-2 3 6 0,-6-1-4 0,-2 2-1 16,-4 1 3-16,-3-1 0 0,-3 2 0 0,-2-2 7 16,0 2-3-16,-6 1-3 0,-2 0 6 0,1 0 3 15,-4 1 14-15,2-1 4 0,-3 0 4 0,-3 3-5 0,2-2-2 16,-5 2 6-16,-3 1-8 0,-6 2 1 0,0 1-17 15,-5 2-10-15,-5 0-1 0,-4 2 0 0,0 1 1 16,-7 0 1-16,1-2 4 0,-1 2-9 0,-4 0 0 0,4-2 7 16,-1 2-5-16,-1-3 7 0,1 3-1 0,4-5-6 15,-1 3 3-15,3-3 5 0,-1 1 1 0,1-1 2 16,3 0 3-16,1-2-5 0,4 2 3 0,0-2 3 0,4-1-3 16,3-1-1-16,6-2-2 0,1 3-6 0,2-4-2 15,5 0-1-15,2 0-4 0,3 0-3 0,0 0-2 0,0 0 0 16,2 0 1-16,3 0 2 0,1-1 9 0,2 0-6 15,6-2 1-15,2 0 3 0,5-1 4 0,1 0-2 16,6-4-2-16,0 3 1 0,6-5-5 0,-1 2 9 0,3-3-8 16,-1 1 1-16,4-2-2 0,-1 1 3 0,2 1 1 15,-2-2 0-15,1 0-2 0,-1 1-5 0,-3 0 6 16,0 1-3-16,-2 1-5 0,-3-1-6 0,-3 1-2 16,-5 1-2-16,-2 1 4 0,-7 2 5 0,-1 1 2 0,-5 0 7 15,-4 2 7-15,-1 0 7 0,-5-1-2 0,-1 3-3 16,-3-2-6-16,-3 2-7 0,-3 0-9 0,-4 2-11 0,-1 0-5 15,-7 3-3-15,-1 0 8 0,-4 2-3 0,-4 1 2 16,-2 0 10-16,-2 2 4 0,0 1 9 0,-1-2 4 16,-4 1 1-16,5-1-4 0,-2 1 11 0,-2 0 6 0,6-3 5 15,-1-2 7-15,6 3 3 0,1-3 0 0,3-1 5 16,5 0 1-16,6-1-12 0,2-2-4 0,4 1-22 16,4-1-13-16,4-1-7 0,2 0-1 0,2-1-4 0,2-1-4 15,5 0 12-15,3-1-2 0,2 0 14 0,2-2 5 16,3-2-3-16,5 2-1 0,1-1 8 0,0 0-4 15,4-3-5-15,-4 1-2 0,2-1-13 0,3 1-5 0,-1 0-7 16,-1-2-12-16,0 2-15 0,-2-1-18 0,-1 1-21 16,0 0-17-16,-2 1-8 0,-3 1-17 0,-1 0-10 15,-5 1-16-15</inkml:trace>
  <inkml:trace contextRef="#ctx0" brushRef="#br0" timeOffset="33134.2999">22987 13346 1690 0,'-2'0'13'0,"2"3"13"0,0-6 16 16,2 1 5-16,1 1 5 0,-1-1 0 15,0 2-1-15,0-2 4 0,1 1 1 0,4-4-11 16,-1 1-10-16,2 0 3 0,3-4-1 0,4 0 10 0,2-1 3 16,2 0-2-16,6-2-16 0,2 2 2 0,1-1-8 15,2 3-6-15,0-1-5 0,-1 2-11 0,-2 0-3 16,-2 6-2-16,-3-2 1 0,-3 2-6 0,-2 2 6 0,-5-2-3 16,-3 3 2-16,-1 2 5 0,-3 0 5 0,-2 2 3 15,-3 1 2-15,-2 1 14 0,1 0 1 0,-7 6 9 16,2-1 12-16,-4 3 0 0,-4 0 7 0,0 2 5 0,-4-1 13 15,2 3-3-15,-4-3 4 0,1 1 3 0,0-2-11 16,-1-1 4-16,2-1-3 0,-1 0-14 0,5-1-6 16,-2-4-11-16,3 4-11 0,2-2-10 0,3-1 2 0,2-2-13 15,-1 3-9-15,6-2 8 0,-2 0-7 0,3 2-1 16,4 2 4-16,0-2 1 0,1 4-4 0,3-1-1 16,0 0 5-16,4 2-5 0,1 0-1 0,1 0-2 15,2 0-5-15,1 0-5 0,-1 0 2 0,3 1 0 0,-3-4-3 16,1 2 7-16,0 1-23 0,-4-2 10 0,0 1 5 15,-2-1-1-15,-5 0 0 0,1-1 4 0,-3 1 5 16,-2-2-5-16,-4 0 20 0,1-1-1 0,-4 0-1 0,-1 1 7 16,-4 1-6-16,-2 0 2 0,-1 1-7 0,0-1 7 15,-3 1-4-15,1 2 4 0,2-2-9 0,-3-1-2 16,3 2 5-16,2-1-2 0,1-2 4 0,-2 1-8 0,6-2 4 16,-2 2-10-16,5-2 10 0,3 0 1 0,0 1-4 15,2-1-1-15,4 0-2 0,-2 2 5 0,4 1 3 16,1-1-1-16,4 1-2 0,-1 0-2 0,3 0 6 15,1-1-1-15,1 4 4 0,1-4-1 0,3 1-10 0,-1-1 7 16,1 2 0-16,1 1-4 0,-2-3-1 0,3 3-4 16,-3-2-5-16,0 2-1 0,-2-3 5 0,1 1 0 0,-5-1-3 15,2 0 2-15,-5-1-6 0,0-1 10 0,-3 1-1 16,-5-1 3-16,0-3 2 0,-3 4 3 0,-3-2-3 16,-2 2-4-16,-3-2 2 0,-4 4-3 0,-2-3 5 0,-4 4-3 15,2-2 0-15,-4 1-3 0,0-1-6 0,-5 0 4 16,3-2-16-16,-1-1-24 0,-2-1-23 0,-2-2-34 15,0-1-34-15,-3-2-42 0,3-1-38 0,-5-4-37 16,-4-2-30-16,3-1-27 0</inkml:trace>
  <inkml:trace contextRef="#ctx0" brushRef="#br0" timeOffset="34400.1535">21561 12954 1222 0,'-4'4'4'0,"0"-3"7"0,4-1 5 16,0 0-4-16,2 0 4 0,-2 0-1 16,2-1-3-16,-1 2 3 0,-1-1-10 0,2 0 1 0,-1-1 5 15,3 1 25-15,-3 0 18 0,7 0 9 0,-4-1 22 16,5-2 17-16,-1 0 13 0,6 1 0 0,0-3-2 0,3-2-6 16,5-2-16-16,-1-1-5 0,8-3-3 0,1-1-14 15,4-1-3-15,5-2 0 0,8 0 2 0,5-4-13 16,4 0-5-16,9-4-6 0,8 1-8 0,6-1-10 15,5-4-8-15,4 3 0 0,2-4-7 0,4 1-4 0,0 0 2 16,3 0 2-16,0 1-10 0,-1 3 4 0,1-1 4 16,0 0-9-16,-2 1-6 0,2 1 6 0,-7 0-3 0,0 2 3 15,0 1 0-15,-3 0 1 0,-2 2 4 0,-4 1-8 16,-1 2 6-16,-4 0-6 0,-6 2 0 0,-6 1-5 16,-8 1 7-16,-9 3-8 0,-4 1 0 0,-12 1 9 0,-6 2 9 15,-7 2 18-15,-8-1 20 0,-3 4 16 0,-3-1-5 16,-6 1-2-16,-7 1-7 0,-1 2 1 0,-4-2-13 15,-8 5-22-15,-5 0-18 0,-6 1-29 0,-5 3-13 0,-8 2 7 16,-3 1-5-16,-3 3-10 0,-5 2-2 0,-1 1-2 16,-6 1-11-16,-2 3 9 0,-5 1 13 0,1 1-9 15,-3 5 6-15,-2 0 15 0,-1 0 0 0,-5 1 11 16,2 2 5-16,-2 0 5 0,-2 0 3 0,-1-2 5 0,3 4 3 16,-1-5-6-16,0 0 5 0,4 1-3 0,1-4 9 15,6 2 0-15,0-3 1 0,3 2 2 0,3-4 3 16,5-1-3-16,2 0 3 0,4-1-1 0,5-1-6 15,3-5-1-15,8 1-4 0,3-4 6 0,5-1-3 0,7-3 2 16,2-1-5-16,7-1-4 0,1-5 1 0,7 1-3 16,-1-1-1-16,7-1-3 0,0 0-5 0,2-1 2 0,5 0 5 15,0-2 1-15,4 0 1 0,2-1 2 0,8 2 2 16,0-7-1-16,5 3 4 0,4-4 4 0,3-2-4 16,3-1 2-16,3-2 0 0,3-1-2 0,-1-1 1 15,7-1 1-15,-1 0 1 0,3-1-6 0,1 0 0 0,1-2 1 16,2-1 1-16,1 1 4 0,-1-2 2 0,0 0-6 15,1-1-3-15,0 0-4 0,-3-1 0 0,1 0-1 16,-3 0-4-16,-3 0-1 0,-7 2-1 0,-5 2 10 0,-3 1-2 16,-9 3 14-16,-3 1 0 0,-6 3 11 0,-8 4 3 15,-3-1-2-15,-3 4 5 0,-3 2-4 0,-2-1-1 16,-3 2-17-16,-6 2-7 0,-3 2-13 0,-7 2-11 0,-3 3 4 16,-4 4-10-16,-6 0-2 0,-5 6 2 0,-3 0 10 15,-2 2 5-15,-4 3 2 0,-1 1 10 0,-2 0 2 16,-1 1 1-16,3 1 4 0,-4 1 3 0,0-1-7 0,-3 1-16 15,4-2-6-15,-2 1-14 0,5-2 4 0,-5-1 2 16,3-2-6-16,5-1 0 0,3-2 8 0,2-3 16 16,6-1 12-16,7-4 7 0,2-2-6 0,10-1-10 0,6-2-3 15,4-1-3-15,6-3-6 0,4 0 3 0,7-3-4 16,4-2-2-16,5-3 0 0,5 0 15 0,2 0 5 16,6-4 3-16,6-2 4 0,0 1-2 0,5-3 0 15,3-1 6-15,3 0-3 0,1-3-6 0,3-1 3 0,1-1 10 16,2-2 9-16,1-2 1 0,-1-1 5 0,2 2 3 15,0-3 4-15,-2 1-1 0,-4 2 7 0,1 0-12 0,-7 3-8 16,-2 1 2-16,-6 2-3 0,-6 5 1 0,-5-1 35 16,-6 6 14-16,-8 1 2 0,-4 2 6 0,-6 0 4 15,-4 1-10-15,-2 3 3 0,-8 0-9 0,-1 2-35 16,-2 3-18-16,-6-1-3 0,-3 4-8 0,-2 4-6 0,-3-2 2 16,0 6-3-16,-3-1 5 0,1 1-1 0,-1 0 4 15,2 2-2-15,-1 0 1 0,0-1-6 0,6-1-5 0,-3 1-8 16,6-4-16-16,3 2-9 0,1-2-16 0,5-2-25 15,2-2-28-15,4-1-12 0,1 1-9 0,4-2-7 16,0-2 7-16,8 0-1 0,-1 1 0 0,4-3 8 0,5-1 15 16,4-3 6-16,4 0-3 0</inkml:trace>
  <inkml:trace contextRef="#ctx0" brushRef="#br0" timeOffset="34769.4003">24613 11658 596 0,'2'-6'7'0,"0"-2"21"0,-1-1 3 16,2 3 14-16,-3-1 9 0,2-1 4 0,0 3 10 16,-1 0 9-16,-1-3 5 0,0 1-5 0,-1 0 5 15,-1 0 8-15,0-1 6 0,-2-1 13 0,0 1 8 16,0 0 6-16,-6-1-1 0,2 2 3 0,0-1-7 0,-1 2-19 16,0 2-12-16,-3-2-19 0,0 5-18 0,-1 0-16 15,0-2-13-15,-1 7-16 0,0-1-3 0,-3 3-4 16,1 4-4-16,-6 1 2 0,0 4 2 0,-4 4-1 0,0 2 2 15,-3 2-2-15,-2 3 5 0,-3 3-4 0,-1 0-28 16,1 0-38-16,0 0-39 0,1 3-36 0,0-1-56 16,1-2-58-16</inkml:trace>
  <inkml:trace contextRef="#ctx0" brushRef="#br0" timeOffset="35080.6129">23851 11759 1391 0,'-9'-3'10'15,"1"1"5"-15,-1-5 2 0,1 3-3 0,-3 0 3 16,0 4-9-16,-5 0 4 0,5 0 0 0,-5 0-11 16,3 3-2-16,-1 2-2 0,-2-1 0 0,-1 4 1 0,4 1 7 15,0 3-6-15,-2 2 2 0,2 2 0 0,-1 3-2 0,1 1-6 16,-1 2 10-16,1 2-7 0,2 3 1 0,-1 2 2 15,2-1-3-15,2-2 0 0,4-2 4 0,-1-2 3 16,5-1-7-16,0-2 21 0,0-7 10 0,3-1 16 16,3-3 9-16,-1-1 13 0,1-2 7 0,2 0 3 0,0-1 5 15,5-1-18-15,0-2-7 0,2-1-11 0,5 0-7 16,2-1-18-16,3-2-27 0,3-1-20 0,2-2-39 16,3 2-27-16,2-2-41 0,0 0-40 0,0 1-48 0,1 1-45 15</inkml:trace>
  <inkml:trace contextRef="#ctx0" brushRef="#br0" timeOffset="37698.3713">24153 13834 547 0,'2'-11'22'0,"0"-1"12"0,-1-1 23 15,2 4 17-15,-3-3 18 0,0 2 16 0,4 1 28 16,-1 1 19-16,-2 1 0 0,1 1 14 0,1 1-6 0,-3 2-4 16,3 0-9-16,0 2-16 0,-3 1-25 0,2 0-25 15,-4 3-22-15,4-1-29 0,-2 1-13 0,0 4-14 16,0 3-12-16,-2 5 7 0,2 3-5 0,0 6 3 0,0 1 6 15,-3 5 0-15,3 1 1 0,-1 3-6 0,1 1 7 16,1-3-12-16,-1 2 7 0,5-1 4 0,-2-3-11 16,0 2 5-16,4-3-1 0,-3-1 4 0,4-3-3 0,2-3 4 15,-2-3-8-15,0-4-2 0,2-3 6 0,-2-1 0 16,2-5-4-16,-1 0-1 0,-1-5-5 0,0 2 3 0,0-4 1 16,1-2-1-16,-1-6 1 0,2 1-7 0,1-3-3 15,-2-6-1-15,1-1 2 0,2-3-4 0,0-1 2 16,-3-3-5-16,2-3-2 0,0 1 6 0,-3-1 1 15,3-1 5-15,-3-1 5 0,0 1-3 0,0 0 2 0,1 2 12 16,-4 3-5-16,0 2 3 0,-2 3 0 0,2 5-5 16,-3 2 4-16,-1 5 2 0,1 3-3 0,1 0-7 15,-3 4 3-15,0 2-2 0,0-2-2 0,0 3 1 0,0-1-4 16,0 3-2-16,0 2 9 0,0 0 4 0,0 1-5 16,0 4 0-16,1 2 11 0,-1 2-1 0,3 0-3 15,-3 1 3-15,4 0-3 0,-1-2-11 0,2 2 12 0,0-3 0 16,-1-2-8-16,4-2 3 0,-3 1 6 0,1-3-1 0,1-3-6 15,-3-1 7-15,1 0-7 0,-2-3 5 0,0 1 6 16,-1-2 1-16,-1-3-1 0,3 0 2 0,-3-2 4 16,2-2-1-16,1-1-3 0,0-1-5 0,2-3 4 15,-1-1-9-15,0-1-6 0,0-2-15 0,0 0-28 16,-1-2-16-16,2-2-36 0,-1 1-18 0,0 0-47 16,-2-2-28-16,2-1-43 0</inkml:trace>
  <inkml:trace contextRef="#ctx0" brushRef="#br0" timeOffset="38091.6372">24751 13466 1140 0,'3'-4'18'0,"0"1"14"0,-1-2 10 0,-1 1 11 15,-1 4 13-15,2 0 11 0,-1-3-1 0,1 2 1 0,-2 2-18 16,0-1-20-16,2 1-7 0,-2 1-11 0,0 0 1 16,1 3 0-16,-1 0 11 0,2 5 15 0,-2 2 1 15,0 5 11-15,-2 4 0 0,2 2 1 0,0 5-9 16,0 3-10-16,-3 3-10 0,3 1-16 0,0 3 1 0,0-1-9 15,0-1 3-15,0 1-1 0,0-4-8 0,3-4-2 16,1 0 0-16,-1-5 3 0,0-3-3 0,2-3 1 16,-1-6-1-16,1 1-7 0,-2-5 11 0,0-2-4 0,2-4-5 15,-2 3 0-15,-1-5 4 0,4-5 2 0,-1 2-2 16,0-4 4-16,1-2-9 0,2-1 5 0,1-2 1 0,-2-3 1 16,2 1-6-16,-1-3-3 0,3-1-2 0,-3-2 6 15,2 0-2-15,0-2 4 0,-2 0-1 0,2 0-4 16,-3-2 7-16,3 2-8 0,-2 1 4 0,0 1-1 0,1 4 0 15,-4 4-6-15,2 1 5 0,-2 5 2 0,-2 1-3 16,-2 5 7-16,1 0 6 0,1 2 4 0,0 3 11 16,-2 0 22-16,3 2-3 0,-1 3 4 0,0 2 5 0,2 4-2 15,0 2-4-15,-2 1-3 0,3 2-9 0,-3 1-17 16,0 1 2-16,2 0-6 0,0-1-5 0,-2 1-27 16,-3-2-34-16,3-1-44 0,-1 1-43 0,-2-2-55 0,0 0-44 15,0-4-46-15</inkml:trace>
  <inkml:trace contextRef="#ctx0" brushRef="#br0" timeOffset="38276.7674">25225 13684 1296 0,'3'0'18'0,"-1"0"12"16,-2-1 10-16,3 1 8 0,-3 1 23 0,2 2 13 15,-1 2 12-15,-1 3 4 0,0 1-7 0,2 7-12 0,-2 2-3 16,2 4-11-16,0 2-21 0,-2 0-13 0,2 4-7 15,-1 2-4-15,1-1-11 0,-2-2-4 0,2 3-18 16,-1-1-42-16,-1-2-48 0,0 0-41 0,0-5-46 0,2 0-24 16,-4-2-36-16,4-7-23 0</inkml:trace>
  <inkml:trace contextRef="#ctx0" brushRef="#br0" timeOffset="38685.0349">25633 13336 1274 0,'17'-19'21'0,"-4"7"20"0,-2 4 20 0,-3-1 9 0,-3 8 6 16,-4 0 5-16,1 2 11 0,-2 0 13 0,0 6-8 15,-2 2-14-15,-1 4-12 0,0 4-5 0,-3 4 0 0,-1 3 9 16,-2 4-10-16,-1 3-10 0,-1 5-8 0,2 1-7 16,-1 1-8-16,2 3 1 0,-1 2-5 0,1 1-13 15,3 0-4-15,2 2-4 0,1-3-1 0,4-2-1 0,0-2 0 16,3-3-3-16,3-5-5 0,2-2-1 0,2-6-1 15,3 0-3-15,1-7-7 0,1-2 1 0,-1-2-2 0,6-7-2 16,-3 0 4-16,2-3-2 0,3-5 0 0,-1-3 7 16,2-2-6-16,-2-4-8 0,5-2-11 0,-1-4-2 15,0-3-9-15,1-1-8 0,-1-5 1 0,0-1-10 0,-5-1 16 16,1-3 7-16,-5 2 12 0,-2-2 1 0,-2 0 12 16,-2 3 12-16,-6 2-1 0,2 5 22 0,-5 5 2 15,-2 2 14-15,1 6 10 0,-2 2 4 0,-2 5-4 16,-1 1-6-16,2 4 3 0,-3 2-12 0,-2 2-12 0,0 5-5 15,-2 2-19-15,0 2 3 0,-3 2-1 0,0 4 8 16,3 0-7-16,-1 3 6 0,1-4-1 0,1 5-7 16,2-4 5-16,1 2-19 0,2-2-20 0,2 0-36 0,0-3-12 15,3 0-36-15,0-4-10 0,6-1-20 0,-3-4-12 16,6-5-3-16,1-4-11 0,0-4-4 0</inkml:trace>
  <inkml:trace contextRef="#ctx0" brushRef="#br0" timeOffset="38918.1911">26846 13176 1485 0,'10'-12'39'0,"-5"2"19"0,-2 3 24 16,-3 1 4-16,-3 3 1 0,-3 3 10 0,-2 4 6 0,-2 2 5 16,-1 3-34-16,-3 6-12 0,1 6-10 0,-5 4 5 15,0 8 11-15,-1 3 0 0,0 6 4 0,0 4 4 16,2 3-3-16,4 4-2 0,-1 2-5 0,8 3-17 0,2 3-11 15,4 1-8-15,7-1-9 0,4 1-13 0,5-2-11 16,4-5-12-16,7-4-18 0,1-5-3 0,4-10-9 16,1-3-20-16,-1-11-16 0,1-7-18 0,0-4-18 0,-1-10-23 15,1-1-25-15,0-7-54 0,2-5-66 0</inkml:trace>
  <inkml:trace contextRef="#ctx0" brushRef="#br0" timeOffset="39166.3595">27599 13022 655 0,'0'-3'3'0,"0"-2"4"0,5-1 5 0,9-2 8 0,-3 5 7 16,3-2 7-16,4 1 7 0,4 3 11 0,0 1 2 15,2 1 21-15,1 2 9 0,-1 3 5 0,3 1 5 16,-2 3 11-16,0 2 6 0,-1 3 2 0,0 4 3 0,1 3-19 15,-3 5-3-15,-3 4-13 0,-3 3-12 0,-2 4-22 16,-5 4-11-16,-4 1-14 0,-3 4-6 0,-4 1-4 16,-1 3-35-16,-6 2-31 0,-4 0-48 0,-1 0-53 0,-5 2-51 15,-1-4-48-15</inkml:trace>
  <inkml:trace contextRef="#ctx0" brushRef="#br0" timeOffset="39686.7137">26984 13684 1454 0,'-11'3'15'0,"2"-3"20"15,1 0 14-15,5 0 7 0,0-3-3 0,1 2 4 16,4 0-6-16,1-4 3 0,3 1-17 0,5-3-18 15,5-2-11-15,4-2-11 0,3-1 5 0,7-1-2 0,6-3 14 16,2 4-2-16,2-2 3 0,4 1 2 0,-2 1-6 16,-2 2 5-16,-1 0-5 0,-4 4 5 0,-5-1-11 15,-3 1-2-15,-8 2 0 0,-2 1 4 0,-9 0 5 0,-1 3-2 16,-4-2 2-16,-3 3-9 0,-5 0-6 16,-3 2-6-16,-5 0-8 0,-4 3-16 0,-5 0 0 0,-6 3-7 15,-5 1 0-15,-4 2-3 0,-3 0 5 0,-4 2 12 16,2 1 3-16,-4-1 13 0,1-1-9 0,4 1 4 15,-1-2 7-15,4-2 4 0,3 2 9 0,5-5-4 0,5 0 2 16,3 1-3-16,7-3 2 0,3-1 2 0,5-1-2 16,1 0 0-16,6-1-5 0,0 0-5 0,5-2 8 0,0 0-2 15,5 0 4-15,-2 0-3 0,5-2-3 0,4-3-11 16,1 2-31-16,4-2-31 0,3-1-52 0,1-2-54 0</inkml:trace>
  <inkml:trace contextRef="#ctx0" brushRef="#br0" timeOffset="39969.9006">28210 13205 1755 0,'-2'0'17'0,"2"0"9"0,0 0 27 15,3-4 22-15,-3 4 16 0,0 0 15 0,3-1 1 0,-3 1-3 16,0 0-16-16,3 0-9 0,-3 0-28 0,2 0-21 16,-1 0-24-16,-1 0-28 0,0 0-24 0,0 0-22 15,0 0-27-15,2 1-39 0,1 2-53 0,-1 1-79 16</inkml:trace>
  <inkml:trace contextRef="#ctx0" brushRef="#br0" timeOffset="40163.0323">28347 13732 1047 0,'-2'13'32'16,"-1"-1"16"-16,1-2 19 0,-2-1 12 0,1-1 2 15,-4-1 0-15,1 0 0 0,0 0 0 0,-2-1-29 16,0 0-22-16,-2-2-25 0,1 0-31 0,-2 3-14 16,0-2-13-16,-2 0-25 0,2 2-19 0,0-2-29 0,-3 0-36 15,3 2-26-15</inkml:trace>
  <inkml:trace contextRef="#ctx0" brushRef="#br0" timeOffset="43722.4251">24681 11185 314 0,'-25'-2'13'16,"0"-1"12"-16,1 2 12 0,-3 1-2 0,2 0 10 15,-2 1 4-15,0-1 10 0,0 0 9 0,-1 0 1 0,0 2 7 16,-4 1 6-16,2-3 4 0,-2 0 0 0,2 3 6 15,-3-2-6-15,3 3-4 0,-3 0-10 0,0 0-18 0,1 2-17 16,-3-1-2-16,3 2-5 0,-1 0-10 0,2 4-6 16,-3-2-3-16,0-1 0 0,2 2-2 0,1 1 1 15,-1-1-2-15,2 1-5 0,0 1 2 0,0 1 6 16,3-1-2-16,-3 1-1 0,4 0 2 0,0 0-4 0,-1 2 1 16,2-1 4-16,-1 1-6 0,4 1 9 0,-2-1-8 15,2 2 3-15,-1-1-4 0,-1 1 9 0,3 0-1 16,-1 3 1-16,0-3 1 0,1 3-15 0,-1-2 12 0,4 2-6 15,0 1-1-15,-1-1-5 0,2 1 0 0,1 0-3 16,0-3 5-16,3 5 3 0,1-2 5 0,-4 0 10 16,5 1 7-16,-2 2 4 0,2 1 8 0,2 0 7 0,-2 1 5 15,1 1 8-15,0 2 6 0,1 1-7 0,-2 0 5 16,5 4 3-16,-3 2-6 0,1 2 7 0,1 1-9 16,1 1-7-16,-1 0-12 0,5 0-7 0,-2 2-6 0,4-2-7 15,0-2 0-15,4 0-19 0,0-4 8 0,2 2 2 16,4-4 8-16,-2 0 0 0,4-1 0 0,0-4 1 15,1 0 3-15,2-1 0 0,1 0-1 0,-2-1-1 0,5 0-13 16,0 0 4-16,1-3-4 0,2 1-1 0,1-2-1 16,2 0 7-16,4-1-9 0,-1-2-6 0,2-2-2 15,3 0 2-15,1-3 5 0,3 1-4 0,4-4-1 0,2-1 0 16,4-1 0-16,2-3 3 0,2 0 8 0,1-1-2 16,5-4-11-16,-2 0 4 0,1-4 2 0,-2-1-8 15,-1-2 4-15,-1-2-2 0,-1-2-5 0,0-1 4 0,-4-2 3 16,-1 0-2-16,-2-3-1 0,0 1 8 0,-1-1-5 15,1-1 1-15,-2 0-2 0,0-3-14 0,-1 3-1 0,0-3-5 16,0 0-3-16,-1-4-4 0,0 1-1 0,-3-1-2 16,-2-3 1-16,0 1 17 0,-2-5-1 0,-1 2 3 15,-1-5 1-15,-1-1 3 0,0-1 3 0,-1-1-1 0,-2-3 7 16,-4 0-15-16,3-1 12 0,-2-1-5 0,-3-1 2 16,-2 1-5-16,-1-1 1 0,-1 3-1 0,-2-2-3 15,0 4 4-15,-4-2-2 0,-1 0 4 0,1 0 1 0,-3 2 3 16,-2-3 10-16,-1 1-4 0,3-3 2 0,-8 1 4 15,0 2-4-15,-2 1 3 0,-4 0-6 0,-2 3 7 16,-2 2-10-16,-4 3 6 0,-3 2-1 0,-2 2 1 0,-5 3-5 16,0 3 1-16,-3-1 5 0,-3 6-8 0,-3 0-2 15,-3 4-1-15,-2 1-14 0,-2 3-7 0,-5 2-15 16,-3 2-16-16,-4 5-12 0,0 0-6 0,-2 5-3 16,-3 1-12-16,4 0-10 0,1 3-5 0,2 2-1 0,5-2-4 15,2 3-16-15,2 1-6 0,3 3-19 0,3 1-21 16,-1 0-14-16</inkml:trace>
  <inkml:trace contextRef="#ctx0" brushRef="#br0" timeOffset="49382.2347">24950 6486 556 0,'-15'-7'31'0,"0"2"10"0,0 1 9 0,0-4 16 16,0 3 2-16,0 1 4 0,-1-2 5 0,0 2 9 15,1-1-22-15,-1 2-1 0,-3-2-1 0,3 3-8 0,-3-1 5 16,0-1 5-16,0 2 11 0,0-1-10 0,-2 3-4 16,1-5-4-16,1 3-7 0,0 1-6 0,-1-3-13 15,-1 2-1-15,2 1-14 0,0-1-3 0,0-1-6 16,0 2-3-16,0-2 4 0,-1 2-6 0,1 0 12 0,-2-2-5 16,2 3 8-16,-3 0 8 0,0 0 8 0,0 0 2 15,1 0-3-15,-3 0 11 0,4 0-7 0,-3 0-2 0,2 0-7 16,-3 0-6-16,-1 0-4 0,0 0-2 0,-2 2-1 15,-1 0-11-15,-6-1-1 0,2 2 2 0,-4-1 0 16,1 0-2-16,-3 1-5 0,2-1 2 0,-3 2-5 0,0-1 10 16,5-1 0-16,-3 1-1 0,1-3 7 0,3 5 7 15,1-3 9-15,1 0 4 0,2 1 2 0,2-3-8 16,0 4 5-16,0-3 6 0,2 2-1 0,-2-1-8 0,0-2-6 16,1 3-6-16,-3-2 2 0,-1 0 5 0,2 1-4 15,-4-2-1-15,1 3-1 0,-3-2 3 0,-1 0 5 16,2-1-5-16,-2 0 2 0,0 2 3 0,0-1 6 0,1-2-10 15,-1 1-5-15,2 0-4 0,0 0-5 0,-2 0 7 16,3-2-9-16,-1 2-2 0,2-1-10 0,-3 1 5 16,-2 1 4-16,2-1 3 0,0 0 1 0,-1 0-2 0,1 0 4 15,-1 2-4-15,-3-1 9 0,3 0-5 0,1-1 1 16,-5 0-2-16,3 0 13 0,-3 0 4 0,1 0 1 0,1 2 1 16,-1-2-8-16,-1-2 4 0,1 2 1 0,2 2-3 15,-1-1-15-15,1-1-11 0,-2 0-1 0,3 3 3 16,0-1 3-16,2 0 3 0,2 1-7 0,1 0 8 0,-2-1-4 15,0 0 11-15,4 2 1 0,-1 0-3 0,3-2 3 16,0 2-4-16,1-1 1 0,3 2 3 0,1-1 3 16,3-1-6-16,3 2 5 0,1-2-4 0,4-1-2 0,-1 2-5 15,2-1 3-15,3 2-8 0,-1 2 1 0,-1 1-1 16,0 1 4-16,1 1 1 0,-5 2-3 0,4 0-1 16,-2 2 6-16,-2 1-5 0,4 1 4 0,-2 0-1 0,2-2-7 15,-1 3-2-15,0 0-2 0,5 1 2 0,-3-1-6 16,2 1 0-16,2-1 1 0,0 0-10 0,0 2 2 15,3-2-2-15,0 2 1 0,0-1 4 0,1 1-4 16,2-1 7-16,2 0-14 0,0 2 14 0,2-1-2 0,-3 0 5 16,5-2 1-16,0 0-3 0,-1 5 2 0,1-3-2 15,0-2 11-15,-1 3-8 0,3-3-1 0,-1 1-5 16,-1-2 5-16,2 1-2 0,4-1 3 0,-4-2-2 0,4 0-10 16,2 0 13-16,-2-2-4 0,4 1 9 0,2-2-5 15,-1-1 8-15,5-1-9 0,0 0 6 0,1-1 1 16,4-4-3-16,2-1 8 0,1 1-5 0,1-1 0 0,5-2 0 15,-3 0 8-15,4-2-2 0,0 1 6 0,3-1-4 16,3 1-7-16,2-2 8 0,0 2 0 0,3-1-8 16,0 0 3-16,2-2-2 0,3 2-6 0,-1-2 0 15,1 0 11-15,0 0-14 0,0-1 8 0,1 1 7 0,3-2-3 16,1 1-2-16,2-3 10 0,4 2-5 0,1 0-5 16,1 0 3-16,1-1-5 0,0 2-2 0,0-1 0 15,-3 1 2-15,-2-1-5 0,0 2 9 0,-2-1-7 0,-3 1 6 0,2 1 5 16,-1-1-1-16,-2 0 0 0,2 1-3 15,-4 1 3-15,2-2-10 0,-2 0 5 0,-2 1-11 0,-2-1-4 16,-2-1-13-16,-2-1-3 0,-1 0-12 0,-3-2-6 16,-2-1 2-16,-2 0-3 0,-3-1 7 0,-5-3-6 15,1 0 16-15,-3 0 2 0,-4 1 14 0,0-4 1 0,-5 2 8 16,-3 1 6-16,-2-2 4 0,-2-1 7 0,-3 5-2 16,-4-4 1-16,0 0 6 0,-3-2 2 0,-3 0-3 15,-2 2 3-15,0-1-3 0,-4-2-3 0,1 0-3 0,-2 0-7 16,-1 0-12-16,0 2 3 0,-5 1-5 0,1-3-15 15,0 0-7-15,1 3-36 0,-2-1-12 0,1 1-38 16,0-1-36-16,0 2-65 0</inkml:trace>
  <inkml:trace contextRef="#ctx0" brushRef="#br0" timeOffset="56304.8943">2472 14584 391 0,'-5'-4'4'0,"2"1"6"16,1 1 12-16,1-1 17 0,-3 3 13 0,3-2 7 16,-1 2 0-16,-1-1-1 0,1-2 1 0,1 0 2 15,-1 3 5-15,-2-2 0 0,1-1 2 0,-1 3-3 0,0-3 3 16,0 2 0-16,0 1-5 0,-1 0-4 0,-1-3-20 15,-1 2-14-15,1-1-14 0,0 2-13 0,-5 0 0 16,3 0 6-16,-4 2-2 0,2-1-1 0,0 2 0 0,-1 0 3 16,0-2-2-16,1 2 12 0,2-1-1 0,-1 2-5 15,0-2-2-15,2-1 4 0,1 4 3 0,-2-5 1 16,0 3 2-16,3-1-2 0,-1 0 0 0,3-1 3 16,-2 2 2-16,-1-2-4 0,3-1-2 0,-2 4-2 15,2-3-2-15,1 4-2 0,-4-1-1 0,3 2-8 0,-2-1 1 16,-1 1-1-16,-2 4 5 0,1-1 0 0,-1 2-5 0,1 0 0 15,-3 4 0-15,2-2 8 0,-3 1 1 16,2 3-2-16,1-2-5 0,-2 2-3 0,1-1 9 16,1 1 3-16,0-3-2 0,0 4-7 0,2-4 8 15,1 2 2-15,0-3-2 0,0 4 0 0,2-2 1 0,0-1-6 16,-1 2 5-16,0 0 3 0,1 0-6 0,2 1 1 16,-1 1 2-16,2 3-3 0,-2-4-3 0,1 4-4 15,1-1 0-15,0 1 0 0,1-1-3 0,1 0-1 0,0 1 1 16,1 0 5-16,0 0-4 0,3 0 12 0,-3-2-5 15,2 1-1-15,0 2 2 0,0-3 1 0,1 2 3 16,2-4-7-16,-2 2 1 0,2-2-2 0,0 0 5 16,1-1-1-16,-1 1 3 0,2 0-6 0,2-1-10 15,0-1 10-15,-1 1 3 0,1 0-7 0,1-1-2 0,-1-1 6 16,1 3 1-16,0-2 0 0,1-1 8 0,-3 1-10 16,3-1-6-16,-1-2 6 0,-1 2-2 0,1-2-7 15,0-4 1-15,-2 1-3 0,2-1 3 0,-1 0 3 16,-1 0 2-16,2-3 0 0,0 1 3 0,-2 0 0 0,-1-1-2 15,0-2 3-15,0 1 0 0,-2-2-7 0,3 1 2 16,-5-3-5-16,0 0 7 0,1 0-2 0,-1 0 5 16,-1 0 2-16,-1 0-6 0,0 0 10 0,-1-3-4 15,2 2 9-15,1 0-1 0,-2-1 2 0,1-1-4 0,2 1-4 16,-1-3 3-16,3 1 0 0,1 0 10 0,-2-3-14 16,4 1-1-16,-2-2 1 0,1 1 1 0,1 0-1 15,0-3 6-15,-3 2-6 0,2 1-9 0,0 0 9 16,-3 0 0-16,3 2-6 0,-3-2 2 0,-1 1 4 0,-1 2-1 15,0-3 7-15,0 2 4 0,-1-1-3 0,2-1-2 16,-1-1 4-16,0 0-2 0,-1-1 0 0,0 1 1 16,1-4-6-16,-1 2 5 0,0-2 4 0,1 0-1 0,-3-2 8 15,2-1-1-15,-2-2 1 0,0 1 6 0,0-1 4 16,-1 0-5-16,0-1 3 0,-1-1-5 0,-1 2-4 0,0 0 0 16,-1 1-2-16,-1-1-9 0,-1 0 0 0,1 1-5 15,-1 0-9-15,0-1 8 0,-2 3-1 0,3-1-3 16,-5 1-3-16,4-2 2 0,-2 2 1 0,0-1 4 15,0-1 5-15,0 1-7 0,2-1-2 0,-4 0 5 0,0 0 3 16,2-1-4-16,0 2 1 0,-1-2 0 0,0 0-2 16,0 3 4-16,-1-3-5 0,4 1 2 0,-2-1-2 15,-2 0-1-15,2 1-2 0,0 0 2 0,-1-1-4 16,-1 0-1-16,0 0 7 0,2 0-3 0,-3 0 1 0,3 1 2 16,-2 1 2-16,2 2-10 0,-2 0 8 0,1 0 0 15,1 1-4-15,2 0 5 0,-2 3-9 0,-1-2 5 16,3-3-1-16,-2 4 2 0,0-4-2 0,0 2-3 0,2 2-1 15,-2-2 1-15,-1 0 7 0,3 2-5 0,-2 0 4 16,2 3-4-16,-2 0 1 0,2 0 7 0,0 2 1 16,1 0-11-16,-4 3 4 0,3-3-3 0,0 3-16 15,0-1-6-15,-1-1-30 0,3 3-49 0,-4-2-36 16,3-1-50-16,-1 3-87 0</inkml:trace>
  <inkml:trace contextRef="#ctx0" brushRef="#br0" timeOffset="57769.8793">3123 12608 1150 0,'-2'0'7'0,"2"0"13"0,0-3 6 0,0 2 6 0,-1 0 13 15,-1-1-4-15,0 1 3 0,1-1 8 0,-1 0 5 16,1 2-15-16,-2 0 0 0,1 0 7 0,1-3-11 15,-1 1 5-15,-1 0 5 0,1 2-4 0,-1-2-5 0,0 1 6 16,-2-2-3-16,2 1-11 0,-5 0-4 0,3-1-1 0,-1 3-6 16,-2-1-5-16,-1 0-4 0,-1-1-8 0,2 2-5 15,-4 0 0-15,2 0 3 0,-3 3 1 0,-1-2-7 16,1-1 1-16,-2 6-1 0,0-1 10 0,-3 1-1 16,2 0 1-16,-3 0-1 0,-3 1 0 0,4-1 6 0,-4 3-8 15,-1-2 0-15,-1 1-5 0,3 1 4 0,-4-2 5 16,3 1-9-16,-2 0 2 0,2 1-1 0,0-1 9 15,0-2-4-15,2 0-4 0,2 0 1 0,-1 0-3 0,4-4 6 16,0 3 1-16,4-1-1 0,1 0-2 0,-2-1 5 16,4-2-5-16,1 2 6 0,1-1 4 0,3-2 2 0,-3 0-5 15,4 2-1-15,-1-2 0 0,3 0 1 0,0 0 0 16,0 0-5-16,0-2-12 0,1 2 1 0,-1 0-1 16,2 0 0-16,-2 0 0 0,0-1 2 0,0 1 9 15,0 0-4-15,2 0 9 0,-2 0-1 0,0 0 7 0,0 0 9 16,0 0 2-16,0 1 7 0,0-2 3 0,-2 0 5 15,2 1 2-15,0-1 2 0,0 2-10 0,0-1-3 16,0 1-4-16,0-1-11 0,-2 0-5 0,2 1-10 0,-1-1-2 16,1 0-6-16,0 0 6 0,0 0-8 0,0 0 5 15,0 0-1-15,0 2-5 0,0-2 5 0,0 2-4 16,0 1 1-16,0-1 3 0,0 1 0 0,-2 5-4 16,1 1 0-16,1 1 12 0,-2 4 2 0,-1 2-5 0,3 2 8 15,-2 2 0-15,-1 1 3 0,1 1-1 0,1 2 1 16,1 0-7-16,-2 2-6 0,2-1 10 0,-3 4-7 0,3 0-1 15,0 0 1-15,3 0 0 0,-3 3-1 0,2-1-1 16,-1 2 2-16,1-3-6 0,1 1 3 0,-1 0-4 16,3-2 6-16,-2-1-5 0,2-2 2 0,1 0-1 15,-2-2 2-15,1 1-2 0,-2-4-2 0,1 2 1 0,-1 0-3 16,2-3 5-16,-2 1 7 0,1 1-3 0,-2-2 1 16,1 1-1-16,0-1 6 0,-1-1-3 0,1-2 2 15,-1 2 1-15,-2-1-9 0,3 0-1 0,0-2 7 16,-1 1 7-16,-1-1-7 0,1 1 7 0,2 2-7 0,-4-2-2 15,2 0 8-15,-1 1-1 0,-1 1-8 0,0 2 2 16,2-1-3-16,-2 2 1 0,2-1-3 0,-2 1 4 0,0-2-5 16,0 1 5-16,0-1-2 0,0-1-2 0,0-2 3 15,0 2-3-15,0-4 0 0,0 2 1 0,0-3 7 16,0 0-7-16,0-1 2 0,0-1 2 0,0 2-1 16,0-4 1-16,0 0 1 0,0 1-2 0,-2-1-4 0,2 0 3 15,0 0 0-15,0-1-1 0,-2 1-1 0,2 1-3 16,0-2 3-16,0 0 1 0,-1 1 4 0,2 0 0 15,-1-1 1-15,2 2-1 0,-2-4 1 0,0 0-1 16,2 0 2-16,-2-2-5 0,1 2-6 0,1-3 3 16,-1 0 1-16,1 0-1 0,0-3 2 0,-1 3-1 0,3-1-6 15,-3-1 0-15,1-2 10 0,1 2-6 16,1 1 1-16,1-1 0 0,-2 0 1 0,2-1 7 0,0 1-5 16,0-2 8-16,2 3-6 0,0-2 8 0,2-1-4 15,1 0 4-15,2-2-3 0,1 0 2 0,3-1 5 16,0 1-8-16,4-2 1 0,2 0-4 0,1 0-2 15,0-3 2-15,1 1-7 0,1 1-2 0,-1-2 3 0,0 3 5 16,-1-3-7-16,-2 2 2 0,1 0 3 0,-3 2-5 16,-2-2 9-16,-1 3-8 0,-2 0 5 0,-1-1 0 0,-3 1-2 15,-1 2-3-15,-4 0 4 0,0 0 1 16,-2 0-4-16,2 0 6 0,-5 0-4 0,0 0 1 0,0 0 6 16,1 0-1-16,-2 0 3 0,1 0-1 0,0 0 1 15,0 0 2-15,0 0-2 0,-2 0-7 0,2 0 3 0,0 0-1 16,0 3 0-16,0-1 0 0,0-4-3 0,0 4-10 15,-2-2-23-15,2 0-16 0,0 0-25 0,-1 0-23 16,1 0-37-16,-2 0-38 0,2 0-30 0,0 0-36 16,0-2-8-16</inkml:trace>
  <inkml:trace contextRef="#ctx0" brushRef="#br0" timeOffset="60415.6604">3241 14032 1401 0,'-1'0'14'0,"-1"-2"9"0,2-2 11 0,2 3 0 16,-2 0-1-16,0 1 8 0,0 1-2 0,1-1 2 0,-1 0-18 15,0 1-2-15,0-1-20 0,0 0 6 0,2 2-7 16,-2-2-5-16,2 2-2 0,-2-2-9 0,1 0 2 16,1 2-5-16,-2-2 2 0,1 1-12 0,1-1 7 0,1 0-5 15,-1 2 11-15,3 0 5 0,2 2 0 0,3 0 1 16,1-1 10-16,3 3 8 0,4-1-2 0,2-2 5 15,4 2-11-15,1-1 3 0,2 0 6 0,3-2 0 0,-3 0-9 16,3-2 2-16,0 0 0 0,0 0-2 0,0 0 3 16,0 0 1-16,-1 0 0 0,1-2 4 0,0 1-1 15,0 0-2-15,0-3 2 0,0 3 2 0,0-3 8 0,0 0-7 16,-3 1-6-16,1-2 3 0,-3 1 5 0,-3-3-4 16,1 2 7-16,-3 0-4 0,-1 0-6 0,-3-2 6 15,-2 2 3-15,-1 2-6 0,-5-2 10 0,-1 1 14 16,-2 1 17-16,-3 2 17 0,-1-2 21 0,-1 3 20 0,-1 0 13 15,-1 0 17-15,2 0 7 0,-2 0 3 0,1 3-6 16,-2-3-15-16,0 0-22 0,0 0-25 0,-2 0-17 0,0 1-26 16,-5 2-21-16,0-3-22 0,-3 3-25 0,-4 1-6 15,-3 1-3-15,0 0 7 0,-5 4-1 0,-2-1 8 16,-1 2 3-16,-2-1 3 0,-2 0 3 0,-1 1 2 0,-2 1 7 16,-2-2-6-16,-1 3-2 0,-1-3 2 0,0-1 1 15,-1 4 5-15,-1-3 4 0,0-1 4 0,3 4-5 16,0-5-1-16,0 3 5 0,2-1-1 0,4-1 3 0,0-1-9 15,4 2 6-15,0-1 0 0,2-1 3 0,4 0 0 16,1-2-3-16,3 1 2 0,3-1-5 0,3-1 6 16,1 1-2-16,4-2-2 0,1-2-7 0,0 2-4 15,6-3-4-15,-2 0-16 0,2 0-14 0,2 0-15 0,-2 0-12 16,4 0-3-16,-2-2 0 0,1 2 10 0,0 0 4 16,0 0 13-16,2 0 18 0,2 0 14 0,2 2 6 0,-1-4 11 15,3 2 2-15,3 0-2 0,2-2 3 0,3-1 2 16,0 1-1-16,3-1 0 0,3-4 6 0,4 2-7 15,-1 0 6-15,4-2-5 0,1 2 1 0,2-2-1 0,0 0-2 16,1 1 1-16,0-1-2 0,-1 0 1 0,0 4-2 16,0-4 2-16,-4 2-1 0,1 0 1 0,-2 0-1 15,-3 1 2-15,-2 1-1 0,-3-2-3 0,-4 1-3 0,0 2 4 16,-3 0-2-16,-4 1 3 0,-3-1 1 0,-3 2 2 16,-2 0 6-16,-3 0 9 0,0 0 5 0,-2 0 13 15,1 2 17-15,-3-1 0 0,3-1 6 0,-1 2-10 16,-1 0-2-16,-2-2-7 0,-2 2-8 0,-3 1-26 0,-3 3-4 15,-1-1-9-15,-2 1-4 0,-4 3 7 0,-2-1-5 0,2 1 3 16,-2 1 4-16,2-2 1 0,-1 1-17 0,-1-2-4 16,5-2-20-16,-1 4-36 0,1-4-27 0,4 0-45 0,-2 0-47 15,3 0-49-15</inkml:trace>
  <inkml:trace contextRef="#ctx0" brushRef="#br0" timeOffset="61058.0923">4290 14062 976 0,'-2'0'11'0,"2"-1"-6"16,2-1-4-16,-2 1-2 0,3 1-3 0,-3-1 0 16,4-1-3-16,-4 2 2 0,3 0-11 0,-1-1 5 0,1 1 2 15,0-1 3-15,2 0 3 0,0 1 8 0,1 0 13 16,5 0-3-16,-1-2 1 0,2 2-2 0,3 0 1 16,2 0 3-16,-1-2 1 0,4 2 0 0,1-2-6 0,3 2 4 15,1-1 6-15,3 2 11 0,4-1-3 0,1-1 6 16,4 1-3-16,5-2-4 0,6 0 5 0,4-2 1 15,5 0-10-15,6-1-4 0,5-2 3 0,8-1-6 16,3-1-3-16,6 1 1 0,2-4-9 0,2 3 8 0,-1-3 3 16,5 2 5-16,1-2-1 0,2 0-2 0,-1 0 0 15,2 2-4-15,3-1-7 0,0-2-3 0,0 3-2 16,2 0-2-16,1-1-4 0,3 0-1 0,-2 2 1 0,4 0 4 16,-2 1 1-16,1-2-5 0,-4 1-2 0,-5 2 2 0,-3-3 6 15,-5 3-5-15,-5 0 4 0,-4 1-4 16,-8-1 4-16,-1 2 0 0,-7 1 0 0,-5-1-8 0,-6 4-1 15,-3 0 6-15,-8 0-2 0,-6-1 1 0,-5 4-4 16,-7-1 4-16,-4-1-4 0,-6 1 5 0,-5 0 6 16,-4-1-10-16,-1 0 4 0,-2 0 9 0,-3 0 3 0,-3 0-17 15,0 0-12-15,0 0-28 0,3 0-43 0,-3 0-27 16,1 3-28-16,0-1-43 0</inkml:trace>
  <inkml:trace contextRef="#ctx0" brushRef="#br0" timeOffset="61893.6549">9541 13927 1465 0,'0'-1'22'16,"1"-1"16"-16,1-2 6 0,2 1 11 0,-2 2 1 16,-2-1 2-16,1 0 0 0,1 2-1 0,-1 0-20 15,1 0-18-15,0 0-8 0,-2 0-14 0,1 0-1 16,1 2-7-16,-2-1 3 0,1 1 1 0,1 0-3 16,1 3 2-16,-1 0 2 0,3 2 2 0,-1 3 0 0,1-1 9 15,0 4-6-15,-1 1 4 0,3 1 3 0,-2 1-4 16,4 1-2-16,-4-1 3 0,1 0 1 0,1-1-2 0,-3-1 4 15,5 2-1-15,-2-5-7 0,-1 0 8 0,-1-1-3 16,0-2 3-16,1-1-1 0,-1-2-5 0,-2-1-2 16,-1-1-3-16,1-3 5 0,-3 2-4 0,3-1 6 0,-1-1-3 15,1-1 1-15,-2-1 3 0,1 2-2 0,1 0 3 16,2-3-4-16,-4-1 2 0,4 1 2 0,-3-1-11 16,2-1 5-16,0-1-2 0,-1-1 0 0,0-2 1 0,1 2 2 15,0-3-7-15,-1 1-3 0,0 0 9 0,-1-4-3 16,1-2-1-16,0 3 2 0,0-5 3 0,1 2-3 15,1-1 0-15,-1 1 2 0,0-2-3 0,3 2-1 0,-2 1 4 16,0 2-1-16,2 4-7 0,-2-1 2 0,0 4 7 16,0-2-9-16,1 5 3 0,1 0 4 0,0 1-6 15,1 2-2-15,0-1 8 0,3 4-1 0,-3 0 2 0,1 3 0 16,-1-2-2-16,2 4-1 0,-2 0 7 0,0 1 4 16,2 1-9-16,0 2 7 0,-4-2-5 0,7 2 0 15,-5-1 8-15,0 2-5 0,2 0 0 0,-1-3 0 16,-1 1 2-16,0-2-5 0,-3 0 5 0,2-1 4 0,-1 0-5 15,1-2 0-15,-2 0-1 0,-2-2-11 0,0 1-37 16,3-2-22-16,-1-1-29 0,-2 1-40 0,2-1-22 0,1-1-31 16</inkml:trace>
  <inkml:trace contextRef="#ctx0" brushRef="#br0" timeOffset="62137.8192">10268 14021 391 0,'13'-12'18'16,"-1"0"14"-16,-1 2 19 0,0 0 11 0,-3 1 12 15,0 3 15-15,-2-1 17 0,-1 3 15 0,-2-1 13 0,-2 5-4 16,1-2-7-16,-2 2 8 0,0 0-4 0,0 2-6 16,0-2-24-16,-2 2-13 0,1 1-31 0,-4 3-12 15,2 0-12-15,-3 3-19 0,-1 3-13 0,1 0-1 16,-2 3 1-16,0 0-1 0,2 2 1 0,0 1-1 0,1-2 6 16,1 1-2-16,3 1 2 0,-1-3-4 0,1 0 5 15,2 1-1-15,1-3-1 0,1-1 1 0,0 0-7 16,4-3 8-16,-2-1-2 0,4-1-5 0,-1-1-11 0,-2-2-8 15,2-2-35-15,3 0-36 0,-5-2-1 0,1 1-10 16,-1-2-30-16,1-3-34 0,2-1-27 0</inkml:trace>
  <inkml:trace contextRef="#ctx0" brushRef="#br0" timeOffset="62370.9764">10595 13716 725 0,'3'-9'13'0,"0"3"20"0,-1 1 15 0,1-1 8 16,-3 3 7-16,2 3 6 0,-2 0-3 0,0 0 10 0,0 3-18 16,0-3-19-16,2 4 12 0,0-1 12 0,-2 2 7 0,1 2-5 15,3 0 11-15,-3 3-6 0,2 2 9 0,1 3 9 16,1 1-21-16,-2 2-19 0,0 2-11 0,0-2 0 16,1 4-3-16,0 0-10 0,-1 1-2 0,2-1-4 15,-2 0-7-15,0 0-5 0,2-1 1 0,-3 0-5 0,2 0 0 16,1 0 5-16,-1-1-9 0,1 1-27 0,0-1-34 15,-2-1-28-15,2-2-100 0,1 0-69 0</inkml:trace>
  <inkml:trace contextRef="#ctx0" brushRef="#br0" timeOffset="63086.4586">10650 13856 1150 0,'-2'-4'22'0,"-4"-1"21"16,-2-1 20-16,0 2 14 0,-3-1 10 0,-6 1 2 0,1 1 1 16,-5 0 11-16,-2 2-22 0,-6 2-15 0,-1 2-22 15,-6-1-9-15,-4 3-6 0,-5 0-7 0,-3 4 1 16,-4-1-8-16,-3 4 6 0,-2 1-2 0,-2 0 5 16,3 2 8-16,0 0-3 0,-1 2 7 0,3 1-6 0,4 0 7 15,4-2-14-15,2 2-5 0,7-3-3 0,7-1-12 0,4 0-12 16,8-4-23-16,1 0-14 0,7-3-19 0,7 3-10 15,1-6 3-15,5 2 1 0,5-1-1 0,2-2 14 0,6-2 12 16,3-1 19-16,5 0 9 0,4-4 16 16,4-2 4-16,3-2-3 0,4-3 3 0,2-1-1 15,3-1 5-15,2 0-4 0,3-2 5 0,-3 0 0 0,4 0-3 0,-2-1 0 16,1 1-2-16,-3 0-12 0,-2-1-30 16,-6 3-23-16,-2 0-34 0,-2 0-31 0,-9 1-40 15,-2 2-36-15</inkml:trace>
  <inkml:trace contextRef="#ctx0" brushRef="#br0" timeOffset="63716.8937">11404 13416 304 0,'-2'-2'3'0,"2"2"7"16,2 0 1-16,-2 0 2 0,0 0 6 0,0 0 4 16,0-1 9-16,0 1 4 0,1 1 8 0,1-1 5 15,-2 0 11-15,0 0 6 0,0 2 9 0,2-2 4 0,-2 2-2 16,0-2 6-16,0 0-1 0,0 0 0 0,0 3-3 15,-2-3 2-15,2 0-8 0,-2 2 5 0,1-1 6 0,1 0-7 16,-2 0 2-16,0 1-3 0,0-1-7 0,2 0-9 16,-2-1 1-16,2 0-14 0,2 0-7 0,-2 0-1 15,2 0-7-15,-2 0-5 0,2 0-1 0,0 0 4 0,-1 0-4 16,1-1 8-16,-2 1 3 0,2-1 1 0,-2 1-2 16,1 0-2-16,1 0 5 0,-2-2-3 0,1 2-1 0,-1 0-6 15,0 0-6-15,0 0-8 0,0 0 4 0,-1 0-5 16,1 0-4-16,1-1-4 0,-1 0 0 0,0 1-2 15,0 0-1-15,4-1 5 0,-1-1-3 0,3-1 0 16,2-1-1-16,1 1 4 0,6-4 1 0,-1 2-6 0,5-2 4 16,2-1-6-16,-1-1 4 0,3 0-2 0,2-2 1 15,0 2-4-15,2 1-3 0,-2-1 10 0,-2 2-8 16,1 1 5-16,-3-1-8 0,-2 2-5 0,-3 1-24 0,1 1-18 16,-3-1-22-16,-1-1-37 0,0 3-32 0,-1-1-36 15,-6 0-40-15,4 1-39 0,-4 0-35 0</inkml:trace>
  <inkml:trace contextRef="#ctx0" brushRef="#br0" timeOffset="63989.0671">11658 13217 1244 0,'5'-2'19'0,"-1"-1"21"0,0-1 24 16,1 1 13-16,-2 2-2 0,-2-2 12 0,1 2 10 15,0 1 1-15,1-1-21 0,-3 1-20 0,0 1-24 16,1-1-17-16,-1 1 0 0,-1 2-12 0,2 1-4 0,-1 4-2 16,0 1 4-16,2 3 4 0,0 5-8 0,-2 2 13 15,3 3 1-15,-1 2 0 0,-1 1-20 0,2 1-17 16,2-2-37-16,-2 0-33 0,0 0-29 0,2-4-42 0,1 0-36 15,1-4-37-15</inkml:trace>
  <inkml:trace contextRef="#ctx0" brushRef="#br0" timeOffset="64230.2272">12162 13304 1109 0,'7'-7'20'0,"1"-3"21"0,-2 1 20 0,5 2 17 16,-4 0 11-16,4 1 10 0,-2-1 14 0,1 1 14 15,2-2-16-15,-1 4-17 0,0-1-17 0,1-1-14 16,2 1-10-16,-1 1-10 0,2-1-18 0,-2 2-9 0,2-1-4 16,2 2-3-16,1-1-3 0,-2 0 2 0,2-1-2 15,-1 2-5-15,0-1 1 0,-1 2-23 0,-3-3-28 16,1 4-46-16,-5-3-48 0,3 3-69 0</inkml:trace>
  <inkml:trace contextRef="#ctx0" brushRef="#br0" timeOffset="64448.3745">12347 13034 1338 0,'2'2'15'0,"0"0"23"0,1-4 21 16,-2 2 5-16,3 1 2 0,-3 0 16 0,1-1 28 16,0 3 9-16,-2 0-5 0,0 3-19 0,0 2-21 15,0 4-5-15,0 2 1 0,-2 3-21 0,2 5-24 0,0 1-7 16,0 1-9-16,0 2-23 0,0 1-39 0,2 0-36 16,-2-1-41-16,0 1-51 0,-2-1-62 0</inkml:trace>
  <inkml:trace contextRef="#ctx0" brushRef="#br0" timeOffset="64740.5721">11546 14107 1744 0,'0'0'14'0,"0"0"18"15,5-2 16-15,-1 0 18 0,0-2 20 0,1 1 8 16,1 0 10-16,0 0 3 0,7-3-15 0,0 1-9 16,1-2-13-16,2 0-15 0,1 1-24 0,1 0-9 15,3-2-6-15,1 1-5 0,-1 1-2 0,3-1-2 0,1 0-24 16,2 0-28-16,1 0-35 0,1-1-48 0,1-1-68 15,0-1-72-15</inkml:trace>
  <inkml:trace contextRef="#ctx0" brushRef="#br0" timeOffset="64945.7114">12337 13796 1668 0,'-5'0'21'0,"2"2"24"0,-1-2 10 0,4-2 6 16,-1 2 5-16,-1 0 1 0,2 0-8 0,2 0 1 16,-1 0-18-16,3-2-24 0,-1 1-9 0,2-1-11 15,4 2-5-15,2-2 0 0,0 0 1 0,7-1-9 0,-1 0-23 16,2-2-13-16,1 3-33 0,2-5-28 0,-1 4-36 16,1-2-49-16,-1-1-46 0</inkml:trace>
  <inkml:trace contextRef="#ctx0" brushRef="#br0" timeOffset="68481.0876">3063 15458 324 0,'-2'0'12'0,"1"-3"19"0,2 3 15 0,-4 0 11 15,3-1 8-15,0 1 15 0,-3 0 10 0,3 0 19 16,0 0-3-16,0 0-20 0,0-1-9 0,1 0-5 15,-1 0-4-15,2 1-2 0,0 1 4 0,-1-1-11 0,-1 0 0 16,2 0 6-16,1 0-2 0,-3 0-6 0,0 0 0 16,0-1-12-16,0-1-11 0,2 2-8 0,-1 0-7 0,-1 0-11 15,0 0 6-15,0 0 0 0,2 0-6 0,-2 2 0 16,0-2-4-16,0 1 2 0,0-1-5 0,0 1 10 0,0-1-9 16,-2 0 0-16,4 1-2 0,-2-1 2 0,0 0-4 15,0 0 1-15,0 0-3 0,1 1-10 0,-1-1 6 16,2 0-2-16,-2 0 0 0,2 0 5 0,1 3 1 0,1-3 1 15,3 3 0-15,-1-1 11 0,4 0 6 0,2-1 10 0,2 3-1 16,0-1 2-16,3-1 2 0,0-2-5 0,-1 3 4 16,4-2 0-16,-1 0-8 0,-3 2-9 0,3-2 4 15,0 2-4-15,0-3 7 0,-2 3-2 0,1-2 5 0,0 0 5 16,0-1 0-16,1 2 6 0,-3-1-4 0,3-1-1 16,-2 2-4-16,-1 0 3 0,0-2-6 0,-2 0-10 0,2 1-2 15,-2 1-5-15,0-2 12 0,-1 2-4 0,-2-2 16 16,5 0-5-16,-3 3 9 0,0-3-5 0,2 0 10 15,-1 0-4-15,2 0-7 0,1 1 9 0,-2-1-15 0,2-1 10 16,0 1-4-16,4 0 7 0,1 0-10 0,0-3 8 16,0 3-1-16,2 0-8 0,1 0-1 0,0-2-5 15,2 2-4-15,-3-2-3 0,1 1 3 0,1-1-3 0,-1 2 0 16,0-2 0-16,-1 2-3 0,0-1-5 0,-1-1 4 0,1 2 4 16,-2-1-6-16,2 1 0 0,-2 0-2 0,0-1 2 15,2 1 2-15,-2 0 2 0,0-3-2 0,2 3-4 16,1 0 5-16,-3-1 2 0,2-1-5 0,1 1-5 0,-1 0 5 15,-1-1 0-15,0 1 2 0,2-1-1 0,-1 0-1 16,-1 0-4-16,2-1 1 0,-2-1 4 0,1 3-1 0,-4-1-1 16,1 0-4-16,-1-1 4 0,-3 3-2 0,0 0 4 15,-2 0 4-15,-2 0-5 0,1 0 0 0,-4 0-2 16,-1 0 7-16,0 3-10 0,-1-6 7 0,-3 6-4 0,2-3-2 16,-3-3 5-16,2 6-2 0,-1-6 7 0,-3 3-9 15,3 0 7-15,-2 0-5 0,0 0 8 0,-1 0-5 0,1 0-4 16,-1 0 1-16,-1 0-4 0,1 0 10 0,2 0-5 15,-4 0 3-15,2 0-8 0,-2 0 14 0,1 0-6 0,1 0 2 16,-5 0 4-16,3 0-6 0,-2 0 12 0,2 0 1 16,0 0 8-16,0 0-7 0,-3 0 7 0,2 0 3 0,1 3-3 15,0-3-1-15,0 0-5 0,0 0-1 0,-2 0-8 16,2 0 1-16,2 0-8 0,-2 0 2 0,0 0-4 16,1 0 3-16,-1 0-6 0,3 0 0 0,-3 0 2 0,0 0-2 15,0 0 7-15,0 0-2 0,0 0 8 0,0 0-2 16,0-3 0-16,0 3 1 0,0 0 0 0,-3 0 0 0,3 0 11 15,0 0-2 1,0 0-8-16,0 0 6 16,0 0 3-1,0 0-19-15,0 0 19 16,0 0-13 0,0 0-24-1,0 0-19-15,0 0-16 0,0 0-28 0,0 0-33 0,0 0-54 16,0 0-72-16,-3-14-70 0,3 7-56 0</inkml:trace>
  <inkml:trace contextRef="#ctx0" brushRef="#br0" timeOffset="75668.9259">17499 6730 547 0,'-5'0'13'0,"1"-2"14"15,0 2 19-15,3-1 15 0,-3 1 11 0,3 0 10 16,-1-2 17-16,2 4 7 0,0-2 2 0,0 0-8 16,3 0-6-16,-3 0 0 0,0 0-4 0,4 0-3 0,-4 1-13 15,0-1-3-15,1 0-7 0,1 0 11 0,0 0-11 16,-2 0-4-16,1 0-2 0,1 0-5 0,-2 0-1 0,0 0-7 15,1 0 0-15,-1 0-24 0,0 0-1 0,0 2-18 16,0-2-5-16,2 1-3 0,-2-1-15 0,0 1 5 16,3 0-10-16,0 2 9 0,2-1-1 0,1 0 4 0,1 1 7 15,1 2 1-15,6 0 10 0,0 1-1 0,5 1 3 16,1-2-1-16,-1 1 1 0,3 0 8 0,0-3-7 16,1 2 0-16,-3 0 1 0,1-1 0 0,-5-1-1 0,-1 1-1 15,-2 0 4-15,-1-1-9 0,-3-2 1 0,-3-1 1 16,-1 2-1-16,0-1 3 0,-3-1-3 0,0 2 10 15,-2-2-11-15,-2-2 9 0,0 2 0 0,0-1-6 0,-1-1-7 16,-2 2-6-16,0-2-10 0,-1-3-18 0,-5 3 4 16,0-1-7-16,-2-1 1 0,-4 0-1 0,-2 0 6 15,0-1 5-15,-3 3 8 0,0-1 10 0,-1 0 5 16,0-1 0-16,1 1 4 0,0 2-1 0,2-2 7 0,2 1-3 16,1-1 2-16,4 2 1 0,1-1-2 0,2 0-4 15,3 2-3-15,2 0 3 0,2 0-6 0,1 0 3 16,2 0-4-16,0 0-1 0,0 0-3 0,4 0 2 0,-3 0 1 15,1 0-8-15,0 0 11 0,1 3-12 0,-2-3 9 16,3 1 2-16,1 0-3 0,0-1 3 0,3 4 5 16,2-3-12-16,2 2-32 0,3-1-15 0,0 0-35 0,1 2-37 15,2-3-41-15,-1 3-50 0</inkml:trace>
  <inkml:trace contextRef="#ctx0" brushRef="#br0" timeOffset="81109.5887">19367 8748 1233 0,'2'-1'14'0,"-1"1"17"15,1-3 21-15,0 5 17 0,-2-2 5 0,0 0 9 0,1 1-7 16,-1 0 0-16,0 0-10 0,0 1-23 0,2-2-17 16,0 0-22-16,-2 2 0 0,-2-2-15 0,4 0 8 15,-2 3 2-15,0-3-13 0,0 0 12 0,0 0-8 0,0 0 2 16,0 2 0-16,-2-1 0 0,0 0-7 0,2 0 2 15,0-1 9-15,0 3-10 0,-1 1 9 0,1 0 3 16,0 2-3-16,-2 1 9 0,0 2 4 0,2 2-5 0,-1-1 0 16,1 3 5-16,0-2 0 0,1 1-2 0,-1 0-1 0,4-1-5 15,-3-1-2-15,3 0 0 0,-3-1 3 0,3-1 1 16,0-1-5-16,-1 0 2 0,0-1 5 16,0-2-3-16,1 0 6 0,0-3 4 0,-2 2-3 0,1-2 5 15,-3-1 10-15,4 0 8 0,-2 0 8 0,0 0 20 0,-2 0 16 16,1 0 4-16,-1-1 13 0,0 0 1 0,3-1-7 15,1 0-9-15,1-4-6 0,4 2-17 0,7-3-16 16,0 1-11-16,4-3-11 0,5 2-5 0,2-3-6 16,0 1 1-16,3 1-6 0,-2-1 2 0,1 2-5 0,1-1 1 15,-3 0-2-15,3 1 4 0,0 0-3 0,-1 0 0 16,-1-1-4-16,-3 3 0 0,-1 0-7 0,-4-2 8 16,-2 3-5-16,-1-1-14 0,-2 2-3 0,-3-1-2 0,-1 1-12 15,-3-1-13-15,0 1-9 0,-2 0-26 0,-3 1-25 16,1 0-29-16,-3 2-43 0,1-1-38 0,-2-1-40 15</inkml:trace>
  <inkml:trace contextRef="#ctx0" brushRef="#br0" timeOffset="90226.7254">11088 10043 935 0,'-3'-1'15'15,"0"-2"17"-15,3-2 22 0,0 2 10 0,-2 0 8 16,0 1 12-16,1 2 24 0,1 0 15 0,1-2-7 0,-2 2-4 16,2-1-14-16,1 1 7 0,-2 0 9 0,0 0-3 15,2 1-19-15,-2-2-10 0,1 1 1 0,1 0-7 16,-2 0-3-16,0 0-11 0,0 1-8 0,1-1-7 15,-1 0-1-15,0 0 0 0,-1 2-7 0,1-2-5 0,0 0-1 16,0 0-6-16,0 0-8 0,-2 2 2 0,1-2-1 16,1 1-7-16,0 1 1 0,0-2-5 0,0 0-1 15,-2 0-5-15,2 0-2 0,0 3-4 0,0-2-3 0,0 0-3 16,0 3 0-16,0 3 3 0,-2 2-3 0,1 4 3 16,-1 4 0-16,0 3-2 0,-2 5 4 0,-1 4 2 15,2 0-2-15,-2 1-5 0,0 2 7 0,1-2 2 16,0 3 2-16,0-4 4 0,0 0-5 0,2-3 5 0,0-1-4 15,1-1 5-15,1-3-4 0,0 0 0 0,1-3 0 16,1 0-7-16,2-1 8 0,-2-4-8 0,1 0 8 16,0-1 5-16,2 1-7 0,-4-4-1 0,4 0 1 0,-1-1 4 15,-3-1-6-15,1-2 4 0,-1 2-1 0,2-3-9 16,-1-1 8-16,-2 0-4 0,0 0 1 0,0-2 2 0,0 0 2 16,0 0 2-16,0-1-4 0,0 1-1 0,0-1-18 15,0-1-22-15,0 0-32 0,-2 1-57 0,4-2-65 16,-2 2-68-16,0-3-69 0</inkml:trace>
  <inkml:trace contextRef="#ctx0" brushRef="#br0" timeOffset="90660.0178">11530 10451 1264 0,'-8'-1'18'0,"1"-2"28"16,0 3 23-16,4-3 12 0,3 3 5 0,0 0 2 15,0 0-1-15,0 0-6 0,0 0-14 0,0 0-30 16,0 0-29-16,0 0 29 16,0 0 0-16,0 0 4 0,0 0 6 0,0 0 17 0,0 0-5 15,89-9-7-15,-89 9-10 0,189-21-9 0,-130 13-10 16,2 3-13-16,3-2-3 0,1 2-6 0,1-2-5 16,-5 4-2-16,-1-4-1 0,-4 3-2 0,-1 0 8 15,-4 0 1-15,-4-1-1 0,1 1-4 0,-5-1 7 0,-3 1 8 16,-2-2-2-16,-1 1 1 0,-7 2-6 0,-3 0 2 15,-2-1 3-15,-6 0-1 0,-5 1 1 0,-3 3 0 16,-2-3-1-16,-5 2 4 0,-1-2-3 0,-2 2 2 0,-1 1-19 16,-1-1-40-16,-1-2-50 0,1 2-62 0,-1-1-58 15,0 0-79-15</inkml:trace>
  <inkml:trace contextRef="#ctx0" brushRef="#br0" timeOffset="91049.2829">13186 10000 996 0,'0'0'25'0,"0"0"6"0,0 0 5 16,0 0 3-16,0 0 0 0,-53 7 2 0,53-7 7 15,0 0 0-15,0 0-11 0,0 0-5 0,0 0-3 0,0 0 4 16,0 0 0-16,-90 75-5 0,90-75-6 0,-39 57-2 16,36-40-8-16,1 1 1 0,4-2 13 0,-1 4 1 0,2-3 9 15,3 0 4-15,1 2 6 0,1-4-3 0,0 3 8 16,2-2-6-16,2 0-12 0,-1-1-3 0,3 0-9 16,0-1 2-16,2 1-7 0,-2-1-1 0,4 0-1 15,-4 1 4-15,2-1-6 0,-3-2-7 0,-1 1 0 0,-1 1-2 16,-1-4 1-16,0 2 3 0,-1 2 0 0,-1-6-1 15,-3 4 2-15,0-3 4 0,-3-1-5 0,1 1 5 16,-1-1-2-16,-2 1 4 0,-4-1-4 0,3 1 0 0,-2-1-2 16,-3 2-5-16,-1-2-31 0,1 1-14 0,-2 0 1 15,-3-1-31-15,0-1-21 0,0-1-41 0,-2-2-38 16,0 0-45-16</inkml:trace>
  <inkml:trace contextRef="#ctx0" brushRef="#br0" timeOffset="91323.4616">13001 9881 468 0,'3'-2'13'0,"-2"-1"6"0,7-1 4 0,0 1 15 16,2 2 12-16,3-3 6 0,4 2 3 0,1 1 6 16,6 0-15-16,0 0 0 0,3 1-5 0,3 0-12 0,2 1-5 15,-2-1-7-15,3 1-3 0,-2 0-4 0,4 1-1 16,-4-2-3-16,1 3-1 0,0-1-7 0,-2 1-30 16,-4-1-21-16,-1 0-32 0,-2 1-34 0</inkml:trace>
  <inkml:trace contextRef="#ctx0" brushRef="#br0" timeOffset="94163.3729">11365 11467 1007 0,'0'-3'11'0,"0"-1"17"16,0 0 7-16,0-1 8 0,0 1 3 0,0 1 10 15,0-2 1-15,0 1 11 0,0-1-2 0,1 2-2 0,-1 1 4 16,3-2 8-16,-3 0-1 0,0 1-3 0,0-1 15 16,1 2 4-16,-1-1 0 0,2 3-9 0,-2-2-3 15,2 0-7-15,-1 2 8 0,-1-1 3 0,2 1-13 0,-4 0-10 16,2 0-8-16,0 0-7 0,0 1-7 0,0-1-6 16,-1 0-13-16,2 2-8 0,-1-1-13 0,0 0 4 15,0-1-8-15,2 0 0 0,-2 3 2 0,-2 1-8 0,2 1 7 16,-1 4-2-16,-4 4 10 0,1 2-6 0,-1 4 6 15,-3 5-2-15,1 5-1 0,-3 0 5 0,2 1-7 16,-1 2 4-16,3-2-29 0,-1-1-23 0,2 0-22 16,0-4-30-16,5 1-34 0,-3-2-53 0,3-2-64 15,0 1-40-15</inkml:trace>
  <inkml:trace contextRef="#ctx0" brushRef="#br0" timeOffset="94433.5572">11658 11716 1433 0,'4'0'-2'16,"-3"1"-2"-16,1-4 7 0,3 3 5 0,1 0 9 15,2-1 12-15,3-2 7 0,3 3 13 0,4-2 2 0,7-1 5 16,2-1-7-16,4 2 7 0,2-4-10 16,4 2-15-16,2-1-6 0,1 1-11 0,-2 0-1 0,2 0-3 15,-3 3 4-15,-1-1-20 0,1 0-14 0,-5-1-35 16,-2 3-29-16,-2 0-53 0,-4-3-55 0</inkml:trace>
  <inkml:trace contextRef="#ctx0" brushRef="#br0" timeOffset="94814.8135">12771 11459 1338 0,'-3'-1'19'16,"-1"-2"10"-16,2-1 21 0,-1 4 15 0,0 0 7 0,-2 0-4 15,1 0 1-15,1 0 2 0,-2 3-18 0,2-1-10 16,2 2-19-16,-5 1-17 0,2 1-3 0,3 3 5 16,-2 0 1-16,1 2-5 0,0 1-3 0,1 2 5 0,1 3 2 15,0 0 0-15,1 0 3 0,3 1-6 0,-1 0 2 16,2 2 3-16,1-1 4 0,-2 0-2 0,3 2-4 16,-2-3 0-16,1 2-1 0,-1 0 1 0,2-2 3 0,-3 1-8 15,0-1 6-15,1-1-3 0,-1-1 1 0,0 0 1 16,0-3-4-16,0 2 4 0,-1-1-10 0,-1 1 14 15,1-1-8-15,-2-2 1 0,3 1-1 0,-4-1 2 0,0-2-3 16,0 1-2-16,0-1 3 0,-2-2-5 0,-1 1 0 16,0-1 0-16,-2 1-1 0,-3-1-8 0,2 0-10 15,-1-1-16-15,-1-1-12 0,-2 2-18 0,-2-1-26 0,3-2-20 16,-5-1-32-16,3 1-23 0,-3 0-32 0,2-2-33 16</inkml:trace>
  <inkml:trace contextRef="#ctx0" brushRef="#br0" timeOffset="95070.9855">12687 11419 864 0,'4'-3'8'0,"-3"0"18"0,2 0 11 0,1-2 6 15,2 1 10-15,-2 1 8 0,3 1 4 0,1-1 7 0,3-1-8 16,0 1-18-16,3-2-7 0,3 0-8 0,2 4-10 16,-1-3-8-16,2 0-8 0,0 1-1 0,2 0-4 15,0 2 4-15,0-1-4 0,-3-1 4 0,3 3-2 0,-2 0 0 16,1 0-6-16,-2 0-23 0,0 3-26 0,-5-3-27 16,2 0-28-16,-3 1-36 0</inkml:trace>
  <inkml:trace contextRef="#ctx0" brushRef="#br0" timeOffset="96261.7869">11391 12229 478 0,'-1'-3'14'0,"1"3"15"0,0-1 9 15,0 2 10-15,-2-1 8 0,1 0 18 0,2 0 18 0,-2 0 15 16,2 0-8-16,-1 3-4 0,0-3-6 0,2 0-2 16,-2 1-3-16,1-1-19 0,-1 3-17 0,0-1-18 15,0-2-6-15,0 3 5 0,0 2 17 0,-1 3 3 16,-2 1 7-16,-1 2 17 0,3 0 3 0,-2 3 11 0,-2 3 0 16,1 3-8-16,-1 1-16 0,-2 0-11 0,2 1-8 15,1 3-20-15,-1-1 3 0,0 2-14 0,-3-1 4 16,5-1-13-16,2 1 1 0,-4-4-5 0,5 1-10 0,-2-1-25 15,0-2-36-15,2-2-8 0,0 0-42 0,4-2-23 16,-3-2-45-16,3-1-44 0,-1-3-44 0</inkml:trace>
  <inkml:trace contextRef="#ctx0" brushRef="#br0" timeOffset="96666.0619">11758 12564 1549 0,'-9'0'13'16,"0"3"18"-16,0 0 15 0,5-7 17 0,-5 2 14 0,5 2 6 15,-1 0 5-15,0 2-1 0,2-2-17 0,3-2-11 16,0 4-23-16,0-2-17 0,3 1-14 0,-1-1-4 15,-1 0-11-15,2 0 7 0,-1 0 5 0,4 3-7 0,1-3 18 16,4 0-4-16,3 1 5 0,5-1-1 0,3 0 2 16,7-1-8-16,1-2 2 0,6 3-1 0,0-3-8 15,4-1 5-15,3 2-4 0,-1-2-4 0,3 0 3 0,-1 1 0 16,0-2-1-16,2-1-2 0,-3 0 3 0,1 2 2 16,-2-4-8-16,0 3 9 0,-3-1-2 0,-3 0 9 15,-1 1-6-15,-3 0 1 0,-5 1-11 0,-4 1 9 0,-3 1 5 16,-3-1-5-16,-4 2 3 0,-4-1-10 0,-4 2 7 15,-2-1 7-15,-2 1 7 0,-1 0-7 0,-1 0-5 16,-2 0 7-16,1 0-15 0,-1 0 0 0,-1 0-22 0,-3 1-23 16,1 1-17-16,-3-2-34 0,1 2-26 0,-2-2-42 15,0 4-19-15,0-4-47 0</inkml:trace>
  <inkml:trace contextRef="#ctx0" brushRef="#br0" timeOffset="97243.4463">13087 12362 905 0,'4'-3'12'0,"-3"1"20"0,1-1 28 16,-1 0 16-16,1 3 22 0,1 0 15 0,-3 0 13 15,0-1 7-15,0 1 2 0,0 0-8 0,0 0-15 16,0 0-14-16,0 0-12 0,0 1-10 0,0-1-7 0,0 0-13 16,-3 0-12-16,3 3-11 0,3-2-11 0,-8 2-2 15,5 1-9-15,-1 0-1 0,-1 1-5 0,1 0 5 16,1 2-6-16,-4 1 0 0,3-2 1 0,1 6-5 16,-3-4 0-16,4 4-3 0,-1 0 1 0,2-2 0 0,-1 5 2 15,3-1-2-15,-1 1-1 0,3-1 6 0,2 2-3 16,0 2-1-16,1 1 5 0,4 1-6 0,-4-1 5 15,5 2 3-15,-1-3-6 0,0 1-1 0,6 2 5 0,-8-4 2 16,5 1-9-16,-3-3 6 0,-1 1-3 0,-1-3-2 0,0 0 10 16,2-2-7-16,-7-3-8 0,4 2 1 0,-4-3-13 15,2-1-8-15,-5 1-10 0,2-3-13 0,-4 1-12 16,3-1-12-16,-4 0 3 0,0-1-7 0,0-1 8 0,-4 1 5 16,3-2 6-16,-2 2 6 0,-1 0 0 0,0-1 7 15,-1 2-8-15,-4-1-8 0,2-1-1 0,-1 1-13 0,-3 0-10 16,2-1-13-16,1 2-10 0,-6-4-10 15,1 3-12-15,2-3-3 0,-3 2-18 0</inkml:trace>
  <inkml:trace contextRef="#ctx0" brushRef="#br0" timeOffset="97530.6394">13061 12300 1140 0,'-4'-2'5'0,"1"0"15"0,2-1 1 0,2 1 0 0,1 0-3 16,1 2 3-16,-1-1 5 0,2 1 4 0,4-4-1 16,0 2-11-16,3 0 6 0,2-2 6 0,1 3 13 15,3-2 5-15,1 1 4 0,4-1 0 0,0 0 3 16,-1 1 3-16,2 0-7 0,3 1-7 0,0-1-10 15,3-2-6-15,-2 2-8 0,1-2-12 0,0 3 2 0,4-2-9 16,-4 0 5-16,1 0-10 0,-3 1-2 0,-1-3-33 16,-2 5-34-16,-2-4-33 0,-3 3-58 0,-1-1-49 0</inkml:trace>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1:42:10.488"/>
    </inkml:context>
    <inkml:brush xml:id="br0">
      <inkml:brushProperty name="width" value="0.05292" units="cm"/>
      <inkml:brushProperty name="height" value="0.05292" units="cm"/>
      <inkml:brushProperty name="color" value="#FF0000"/>
    </inkml:brush>
  </inkml:definitions>
  <inkml:trace contextRef="#ctx0" brushRef="#br0">11215 2487 3124 0,'5'-3'21'0,"-3"3"22"0,-2 0 35 0,2-2 17 16,-2 4 0-16,0-2-2 0,0 2-2 0,0-1-7 0,0 1-29 15,0 0-25-15,0-1-49 0,0 1-29 0,1 2-3 16,1 2 8-16,-1 6 2 0,3 5 8 0,-1 5-4 16,0 7 6-16,4 4-13 0,0 6-14 0,1 4-32 0,2 0-54 15,-1-1-44-15,0-1-58 0,3 0-62 0,-3-5-66 16</inkml:trace>
  <inkml:trace contextRef="#ctx0" brushRef="#br0" timeOffset="440.3017">11056 2593 1657 0,'-5'-17'25'0,"1"2"5"0,-1-2 13 15,3-4 17-15,1 1-2 0,1-1 5 0,1-1 6 0,2 0 9 16,1 0-22-16,0-2 6 0,5 5-10 0,0-3-8 16,-1 5 12-16,3-3 1 0,3 6-1 0,-3-1 1 15,0 1-6-15,5 2-9 0,1 2-1 0,-2 0-14 0,2 4-8 16,0 0-5-16,4 2-6 0,-3 2-12 0,2 2-3 15,3 5 4-15,-1-1 0 0,-1 5 3 0,6 4-5 16,-2 4 1-16,1 5-1 0,-1 4 8 0,3 5 2 0,-2 4-1 16,-2 3-2-16,1 4 0 0,-2 1 9 0,-3 3-7 15,-2-1 7-15,-2 0-10 0,-6-3 4 0,1-2-19 0,-6 0 3 16,-1-6-1-16,-4-2-6 0,-4-5 9 0,-1-1-2 16,0-4 5-16,-1 0-2 0,-4-3 16 0,-2-3-5 15,-1-3 4-15,-3 1 6 0,2-2-5 0,-3-1-3 0,-1-4 7 16,-3-2 0-16,3 0-2 0,-3-3 7 0,0 0-12 15,1-4-5-15,1-1-11 0,0-2-8 0,3-1-17 16,-1-4-20-16,4 0-35 0,-1 0-35 0,3-5-27 16,2-1-31-16,1-1-29 0,1-2-26 0,4-1-24 0,0 0-10 15</inkml:trace>
  <inkml:trace contextRef="#ctx0" brushRef="#br0" timeOffset="1211.8168">11965 2620 1264 0,'5'-3'27'16,"1"-4"32"-16,-5 2 16 0,-1-2 15 0,-1 2 17 0,-2 0 25 16,-2-2 13-16,4 2 25 0,-4 0 0 0,-2 1-23 15,1 1-9-15,-1 0-12 0,0 1-8 0,1 0-27 16,-1 2-11-16,-2-1-25 0,3 2-26 0,-2 1-11 0,3 1-6 15,-3 2-9-15,0 2-9 0,0 2 1 0,-1 1-1 16,1 4-8-16,-2 1 5 0,2 6-3 0,-1-1-3 16,0 2-1-16,1 2 2 0,3 0-8 0,-2 0-5 15,1 3-4-15,3-5-15 0,2 2-6 0,1-4-10 0,3 1-2 16,-2-4-9-16,7-3 3 0,-3 0 0 0,1-4 13 16,2-2 5-16,3-1 10 0,-5-4 12 0,2-1 16 0,0-2 4 15,2-5 6-15,1-2 1 0,-3-1-7 0,3-5-6 16,-2-1 0-16,1-2-4 0,1-3-8 0,-2-1-2 15,-2-1 1-15,3-1 6 0,-3 1 11 0,-1-2 6 0,-1-1 2 16,-2 0 4-16,2-3 7 0,-2 1 2 0,-2-1 7 16,-2 3 8-16,-2 0 30 0,2 4 28 0,-3 3 14 15,1 3 20-15,0 4 14 0,0 3 18 0,-1 4-8 16,3 2-9-16,-1-2-34 0,1 5-32 0,1-1-20 0,1-1-24 16,1 1-28-16,-2-1-22 0,1 3-2 0,1-3-1 15,0 3 1-15,1 1 10 0,2 2 3 0,0 3 4 16,0 2 16-16,4 4-2 0,-3 0 6 0,4 4-6 0,2 2 1 15,-2 0-5-15,1 0 2 0,1 1-2 0,1-1-16 16,-1-1-2-16,1-1-25 0,0-2-6 0,-1-2-14 16,1-3-13-16,1 2-17 0,-2-6-6 0,0-1 3 0,-3-4-3 15,3-1 9-15,0-2 2 0,-2-3 8 0,-1-3 4 16,0-2 10-16,1-2 2 0,-3-1-2 0,1-2 10 16,-2-4 6-16,-3 2 7 0,2-4 0 0,-4 0 13 0,-2-1 5 15,-1-3 9-15,-1 0-3 0,0-3 4 0,-2-5 0 16,0-1 1-16,-1-1 4 0,0-4 2 0,-3-2-1 15,4-5-8-15,-3 1 24 0,3 0 3 0,-2-1 17 0,1 0 14 16,-3 0 29-16,4 2 22 0,-2 2 17 0,3 2 27 16,-1 4 12-16,-3 5 19 0,4 4-3 0,2 4 4 15,-1 6-4-15,1 1-12 0,0 7-6 0,1 2-26 0,1 0-21 16,0 5-29-16,0-2-5 0,0 4-22 0,1-2-33 16,-1 0-19-16,0 2-17 0,0 1-3 0,0-1-4 15,2 3 3-15,-2 0-2 0,2 3 7 0,1 5 3 16,-1 3 8-16,2 5 7 0,4 3 7 0,-2 5 2 0,2 5 1 15,0 0-2-15,3 7 0 0,0-2 7 0,1 2 4 16,0 5 1-16,1-3 0 0,1 1-1 0,-1 2-1 0,4-3 1 16,-3-1 5-16,2 1-22 0,0-2-12 0,-1-4-15 15,0-1-38-15,-1-5-30 0,-1-4-40 0,-1-3-39 16,1-3-51-16,-7-6-33 0,1-3-47 0</inkml:trace>
  <inkml:trace contextRef="#ctx0" brushRef="#br0" timeOffset="1390.9391">12055 2440 1254 0,'-5'-5'1'0,"1"0"9"0,2-2-2 0,4 0-11 16,-2 0-17-16,1-1-23 0,2 1-9 0,4 1-23 15,1-2-16-15,4-1-20 0,-1 1-11 0,7-1-3 0,-2 1 17 16,6 3 14-16,0-2 6 0,1 4 22 0,3-1 5 15</inkml:trace>
  <inkml:trace contextRef="#ctx0" brushRef="#br0" timeOffset="1759.1854">12717 2266 745 0,'10'-3'45'0,"-2"1"48"16,-5 0 46-16,-2 2 37 0,-2-2 20 0,1 2 7 16,-3 0 0-16,-2 2 0 0,0-2-49 0,1 2-49 15,-4 1-49-15,0 4-35 0,-3 1-19 0,-2 3-8 16,1 4-5-16,-1-1 4 0,1 3 4 0,2 1 0 15,-2-1 4-15,4 0 1 0,-1 0 3 0,5-3-5 0,-1 2 9 16,1-3-5-16,3-2 2 0,1-1 0 0,0 0-8 16,1-2 2-16,1-1-7 0,1-2 4 0,2-1-5 15,0-1 5-15,2 0-3 0,3-3 6 0,0 0 7 0,4-3-8 16,2-2 2-16,1 0 5 0,1-3-2 0,4-3-2 16,-2 1-4-16,-1-4-8 0,3 1 0 0,-1-1 3 15,-4-3 3-15,2 0-9 0,-3 1 6 0,0-2-4 0,-3-1 2 16,1 1 6-16,-3-1-5 0,0 0 4 0,-5 0 1 15,-1 4 16-15,0 1 15 0,-4 2 17 0,1 2 13 16,-2 3 10-16,0 4 13 0,-2 1-3 0,1 2-3 0,1 0-19 16,0 2-15-16,0 0-19 0,0 1-16 0,0-1-15 15,0 4-7-15,3 1-2 0,-2 3 5 0,-1 1 5 16,4 4-2-16,2 2 5 0,-3 0 7 0,2 3 7 16,-1-2-6-16,1 2 4 0,0-1-5 0,3-1-29 0,-4-1-28 15,3-3-18-15,-1-2-37 0,2-1-30 0,0-2-31 16,0-3-43-16,-2-4-53 0,2-1-42 0</inkml:trace>
  <inkml:trace contextRef="#ctx0" brushRef="#br0" timeOffset="2184.4709">13186 1599 1485 0,'-4'-3'43'0,"3"0"33"0,1-2 36 0,-2 3 22 0,0 0 25 16,1 2 16-16,1-3 16 0,-2 3 11 0,2 0-39 15,-1 0-28-15,1 0-39 0,-4 0-20 0,4 0-35 16,-1 3-19-16,1-3-19 0,0 2-16 0,0 0-7 0,0-1-4 15,1 4 3-15,-1 2-1 0,0 1 10 0,2 3 3 16,0 2 2-16,-1 3 5 0,2 4-1 0,1 1-1 0,1 3-2 16,4 1-2-16,-1 3-1 0,1-3-1 0,4 6 4 15,3-2 0-15,1 0 4 0,4 0 1 0,-1 0 1 0,5 0 0 16,1-1 3-16,2-3 0 0,0 0-3 0,1-3 1 16,-2-1 2-16,-2-1-1 0,4 0 5 0,-6-6 7 15,-1 1-10-15,-2-3 1 0,-5-2-4 0,-3-4 2 16,-3 2-6-16,-5-6 11 0,0 3-10 0,-4-5-8 0,0 0-4 15,-5 2-7-15,2-1-16 0,-6 1-29 0,-4 0-29 16,-1-1-41-16,-4 0-28 0,-1 2-31 0,-4-3-9 16,-2 0-24-16,0-3-11 0,2 2-3 0,1-5-1 0</inkml:trace>
  <inkml:trace contextRef="#ctx0" brushRef="#br0" timeOffset="2445.6474">13716 1459 1358 0,'-1'0'10'0,"1"0"14"16,1-3 5-16,3 2-3 0,-1 2-4 0,-2-1-5 15,1 2-3-15,1 0-1 0,0 2-10 0,3 5 4 16,1 3 21-16,1 5 23 0,0 2 20 0,6 7 8 0,-1 2 6 15,2 5 3-15,1 1 0 0,5 2-18 0,-3-1-29 16,3 0-14-16,5 1-19 0,-3-4-1 0,2-2-4 16,4-1-13-16,-3-3-30 0,-1-5-19 0,-3-4-38 0,-4 0-46 15,0-5-51-15,-6-4-56 0</inkml:trace>
  <inkml:trace contextRef="#ctx0" brushRef="#br0" timeOffset="2913.9612">13599 1777 1057 0,'-1'-6'12'16,"1"0"13"-16,1-1-2 0,4-3 3 0,2 3-1 15,0-3 7-15,3 1 1 0,0 0 3 0,7-3-15 16,-1-1-5-16,3 4-2 0,4-3 0 0,1 1 2 15,0 0-11-15,-1 1 5 0,6 2-8 0,-2-1 2 0,-2 1-8 16,2-1 3-16,-2 4 1 0,2-3-5 0,0 1 4 16,0 3-2-16,-4-2-4 0,4 2 5 0,-3 0 2 0,-2 1-2 15,0-2 0-15,0 5 4 0,-2 0 5 0,-3 0-10 16,0 0 7-16,-3 2 1 0,-1 3-6 0,1 0 4 0,-4 3-6 16,1 1 5-16,-3 3 3 0,-4 2 23 15,3 1 12-15,-2 4 7 0,-4-1 14 0,1 3 2 0,-4 1 4 16,2 0-3-16,-4 2-6 0,-1-4-13 0,1 1 7 15,-2-4 8-15,0 2-3 0,0-5 10 0,-1-1 11 0,1-4 18 16,1-2 11-16,2-1 9 0,-3-3 5 0,3-2-2 16,-1-1 9-16,3 0 4 0,-1 0-9 0,1-2-9 15,1-2-18-15,-2 0-12 0,0-3-20 0,2 0-23 0,-1-3-9 16,-2-3-29-16,1-2 0 0,-1-2-8 0,0 0 2 16,1-3-7-16,-2-2-2 0,0-2-2 0,3 0-3 15,-2-2 3-15,-1 1-16 0,1-2-18 0,0 1-13 0,0-1-13 16,3 1-18-16,-4 2-21 0,3 2-28 0,-2 1-27 15,3 1-34-15,3 5-21 0,-2 1-12 0,-1 2-17 16,2 4-15-16,0-1-11 0,-1 4-3 0</inkml:trace>
  <inkml:trace contextRef="#ctx0" brushRef="#br0" timeOffset="3287.2126">14276 1351 576 0,'3'-2'0'16,"3"0"2"-16,-4 1 8 0,-1 2-3 0,3-1 1 0,-3 0-3 15,1 2-2-15,-1 1 10 0,1-1 4 0,0 3-3 16,3 0 1-16,-1 4 31 0,1 1 11 0,3 3 12 0,-3 1 39 16,3 3 19-16,1 4 5 0,-1 2 12 0,1 0-9 15,1 1-27-15,1-1-8 0,-2 0-5 0,5 2-43 16,-2-4-23-16,-1-1-18 0,3-3-2 0,-3 0-6 16,3-3 1-16,-1-2 0 0,0-2-2 0,1-3 5 0,-3-1-3 15,0-2 10-15,-2-4-9 0,3 0 12 0,-3-3-8 16,-1 1-1-16,0-5 2 0,0 2-2 0,1-5 1 15,-1 0-1-15,0-2-2 0,1-1-6 0,-2-3 5 0,-1 0-9 16,-1-1-14-16,0-1-2 0,-2-3-20 0,3 1-16 16,-5-4-15-16,3-2-5 0,-3 1-13 0,1-3 3 15,-2-2 12-15,-2 1-3 0,1-1 21 0,-1-2 16 0,0 5 34 16,-3 0 24-16,1 5 40 0,-1 1 15 0,2 6 4 16,-2 3 21-16,2 2 7 0,2 5 2 0,-3 1-22 0,3 4-27 15,1-3-47-15,0 3-23 0,0 0-30 0,0 0-41 16,0 3-27-16,0-3-9 0,1 5 2 0,-1-1 2 15,4 1 17-15,-4 2 6 0,1 1 15 0,1 4 20 0,-1-2-2 16,3 4-25-16,-3-2-30 0</inkml:trace>
  <inkml:trace contextRef="#ctx0" brushRef="#br0" timeOffset="3589.4209">15063 960 1581 0,'-1'-8'35'0,"-3"1"31"0,3 0 9 0,-2-1 17 15,1 4 3-15,-1 1 2 0,0-1 0 0,-1 2-1 16,4 2-39-16,-2 0-35 0,2 1-14 0,-2 0-15 16,2 3-11-16,-2 1 2 0,2 2-3 0,-3 3 2 0,-2 5 2 15,4 1 5-15,-6 4-3 0,4 2-1 0,-2 4 3 16,3 1-2-16,0 0 6 0,2 1 0 0,2-1 0 0,0 0-2 15,5-1 7-15,1-4 3 0,0 1 3 0,4-3-2 16,3-3-5-16,2-1 3 0,-1-4 0 0,4-1 3 0,-1-1 1 16,2-3-6-16,-1-4 1 0,2-1-6 0,-2-2 0 15,-2-2-22-15,3-3-10 0,-4-2-31 0,1-5-33 0,-1 2-25 16,-1-5-39-16,-3 1-46 0</inkml:trace>
  <inkml:trace contextRef="#ctx0" brushRef="#br0" timeOffset="3933.6511">15273 592 2029 0,'0'-3'26'16,"0"-1"30"-16,0 2 12 0,4-1 3 0,-3 3 2 0,-1 0-4 16,0 0-5-16,0 1-6 0,0 1-47 0,0 0-36 15,0 0-16-15,0 5-2 0,0 2 0 0,0 6 4 16,2 2 11-16,0 7 6 0,2 3 22 0,1 5 6 15,1 6 5-15,0-2 2 0,3 3-17 0,3 0-26 0,1-3-20 16,1 1-19-16,2-1-25 0,-1-5-26 0,1 1-40 16,3-5-35-16,-1-3-17 0,-3 0-11 0,3-4-9 0</inkml:trace>
  <inkml:trace contextRef="#ctx0" brushRef="#br0" timeOffset="4255.8665">15209 945 439 0,'-2'-11'1'0,"2"-2"2"15,2-2-4-15,6 3 0 0,1-2 4 0,-1 2-4 16,5 3-3-16,2-2 6 0,1 2-6 0,3 4 1 0,0-2 4 16,2 1-2-16,-1 2-3 0,0 0 4 0,1 1 3 15,0-1-12-15,-3 3 8 0,0-2-4 0,-1 3 2 16,-1 0 2-16,-2 3-3 0,1 2 0 0,-3-1-3 0,-1 1 4 15,-2 3 3-15,3 1-1 0,-6 1-5 0,2 0 1 0,-1-1 4 16,0 3 0-16,0-2 1 0,-2-1 2 0,-1 1-2 16,0-3-1-16,-1 1 4 0,0-1-2 0,1-1 1 15,-1 0-5-15,-1 1 7 0,0-2-5 0,-1 1 7 16,3 0 0-16,-1 1-1 0,-2 1 0 0,3-1-4 0,-1 0 10 16,0 1-5-16,1-1 5 0,1 2-16 0,-2-3 10 15,1 3 4-15,-1-2 1 0,2 0 1 0,-4 1-1 0,4-1-5 16,-2 1-16-16,2-1-31 0</inkml:trace>
  <inkml:trace contextRef="#ctx0" brushRef="#br0" timeOffset="4744.1942">12355 3439 1711 0,'-4'3'13'0,"2"0"17"0,0-6 12 0,6 3-4 15,-4 0-4-15,3 0-5 0,-2 0-7 0,3 0-2 16,-1 0-15-16,-1 0-18 0,5 0-13 0,-1-3 5 0,6 1 17 15,2-3 31-15,5-3 19 0,8-4 13 0,8-4 5 16,9-2 8-16,7-7 5 0,9-2-3 0,7-2-14 16,6-2-26-16,2-4-11 0,3 3-15 0,1-3 5 15,-3 3-9-15,-2-2-4 0,-1 3 2 0,-6 1 9 0,-4 2-1 16,-3 3 0-16,-6 3 2 0,-6 1-14 0,-5 6-19 16,-8 2-30-16,-6 3-34 0,-7 6-51 0,-9 0-45 15,-4 2-37-15,-6 2-43 0</inkml:trace>
  <inkml:trace contextRef="#ctx0" brushRef="#br0" timeOffset="10321.95">12695 4132 1560 0,'-1'-2'21'0,"1"4"9"0,0-4 9 15,1 1 6-15,-1 0-7 0,4 2-1 0,-3 0-5 0,1 1-4 16,1 0-22-16,0 1-10 0,0 2-8 0,2 2-9 16,1 3 13-16,2 2 7 0,1 5 17 0,4 4 16 15,3 4 8-15,-2 1-8 0,3 1-2 0,0 2 1 16,-2 0-3-16,1 1-6 0,0-2-12 0,0-1-13 15,-4-3-3-15,-1 0 8 0,2-4-1 0,-2-1 7 0,-1-2-6 16,-2-3 3-16,-1-2-2 0,0-2 4 0,-3-3-4 16,3-2 4-16,-4-1-7 0,0 0-28 0,2-2-29 0,-1-2-53 15,0-5-81-15</inkml:trace>
  <inkml:trace contextRef="#ctx0" brushRef="#br0" timeOffset="10700.2036">12719 4192 1507 0,'-3'-4'29'16,"0"1"32"-16,1-4 2 0,4 0 4 0,-2 2 6 15,3 1 8-15,-2-1-2 0,3-1-1 0,-1 1-29 16,2-2-24-16,2-2 0 0,3 1-4 0,0-2-8 15,3-2-6-15,2 3 3 0,4-1-3 0,-3 0 0 0,6 5-12 16,-4 1 4-16,2 1-5 0,-1 6-1 0,-2 0 3 16,2 3 1-16,0 4-1 0,-1 2 1 0,2 4 7 15,-1 4-5-15,0 1 1 0,0 3 2 0,-2 2-4 0,4 0 1 16,-2 1-2-16,0 0 2 0,-4 1-2 0,2-3-1 16,-2 1-1-16,0 1 4 0,-3-3 0 0,-1-2-6 0,-3 0 4 15,0-3 3-15,-2-4-3 0,-3 1 1 0,-1-3 0 16,-2-3 4-16,0-1 7 0,-3-1 3 0,-2 1 4 15,-4 0-1-15,-1-1 0 0,0 1 2 0,-3-4 4 16,-4 3-7-16,0-4-14 0,-4 2-2 0,1-2-8 0,0-2-30 16,-1-1-12-16,-1-1-14 0,1-3-28 0,4 0-22 0,-2 0-19 15,0-2-41-15,5-1-26 0,0-1-19 0</inkml:trace>
  <inkml:trace contextRef="#ctx0" brushRef="#br0" timeOffset="11426.6921">13495 4174 2346 0,'0'-3'40'16,"-4"0"36"-16,0-2 15 0,3 1 11 0,-2-1 8 15,-2 0 10-15,0 2-3 0,-2-1 2 0,-2 2-37 0,3 0-40 16,-1 1-14-16,-1-2-13 0,1 6-10 0,-1-2-13 15,0 3-1-15,1 3-5 0,-3 3-2 0,-2 2 0 0,3 4-1 16,-5 1-2-16,3 0 1 0,-2 5-4 0,2-2 12 16,1 1-1-16,3 2 2 0,-1-2 3 0,3-1-8 15,2-1-3-15,0 0-5 0,1-2-8 0,2-3-15 0,0-1-10 16,3-4-1-16,0 1-5 0,2-5 10 0,2 0-2 16,-3-1 7-16,4-1 7 0,0-3 12 0,2 0 14 0,-1-5-3 15,2 1-1-15,2-4-5 0,1-1 3 0,0-1 0 16,2-3 3-16,-3 1-5 0,1-2-1 0,-1-2 0 15,-1 0 12-15,-2 2 0 0,-2-1 4 0,-2-2 5 0,1 3 7 16,-2-3 0-16,0 2-1 0,-3-2 0 0,-1-1 11 16,1 1 27-16,-4 2 11 0,2 0 2 0,-1 1 4 15,-1 3 6-15,1 1 8 0,-3 2 5 0,3 3-15 16,1 2-24-16,0-1-14 0,0 3-11 0,0 0-14 0,1 0-8 16,-1 2-7-16,4 1-8 0,-3 0-1 0,1 0-1 15,1 6 8-15,2-4 5 0,0 7 4 0,4 0 4 16,-1 1-2-16,1 5 2 0,5 0 6 0,1 1 3 0,0 0-1 15,2-1-8-15,-2-2 0 0,0-2-8 0,0 0-1 16,0-3-4-16,-2-3-3 0,-1-2-5 0,-1-2-4 16,0 0 7-16,0-3 0 0,0-3-6 0,-2-2-17 0,1-2-18 15,1-3-24-15,-2-2-13 0,3-1-17 0,-4-3-28 16,1-1-7-16,-1-2 4 0,-3 0 5 0,-2-1 12 0,0-1 9 16,-1-2 3-16,-4 1 15 0,-1-4 21 0,-2 1 14 15,-1-3 9-15,-2 3 6 0,-3-4 21 0,0 0 16 16,-2-1 21-16,-1-1 27 0,-2 3 38 0,-1 1 29 15,1 1 35-15,2 1 40 0,1 3 8 0,-1 3 23 16,4 2 5-16,1 7 4 0,3 1-25 0,1-1-36 0,1 6-30 16,3 1-34-16,-1 1-20 0,2 1-34 0,2 2-20 15,-1-1-34-15,-1 0-4 0,4 2-2 0,-3 0-6 16,3 0 0-16,-1 4 7 0,3-4 0 0,-2 5 8 0,5 3 8 16,2 2 4-16,1 3-5 0,-1 1 9 0,6 4-1 15,0-1-1-15,1 7 5 0,3 1-3 0,-2-1 7 16,1 2-4-16,0 1 6 0,2 2-1 0,-2-2 0 15,-1 0 6-15,2-3-4 0,-4 0-13 0,-1-3-42 0,-2 0-26 16,-1-4-33-16,-3 0-45 0,-1-5-35 0,-1-1-64 16,-5-3-49-16</inkml:trace>
  <inkml:trace contextRef="#ctx0" brushRef="#br0" timeOffset="11962.0507">13498 4024 1507 0,'-15'-7'40'0,"2"2"20"0,4-3 18 16,4-1 0-16,0 3-3 0,3 1-13 0,2-1-9 0,4 0-11 15,-1 0-46-15,3-3-23 0,5 0-35 0,-1 2-15 16,7-3-2-16,-1 0 4 0,6 1 5 0,3 2 4 16,2 2 8-16,3 0-5 0,1 5 15 0,1-3 11 0,5 3-1 15,-4 3 10-15,2-1 1 0,-2 4 4 0,-1 0 0 16,1-1 5-16,-3-1 3 0,0 2 2 0,-5-2 6 0,0-2-1 15,-4 2 2-15,-4-3 4 0,-1 2 0 0,-5 0 0 16,-3-2 17-16,-4 0 28 0,0-1 34 0,-3 2 27 16,-2-1 29-16,-1-1 6 0,-1 0 3 0,0 0 3 0,-2 2-22 15,2 0-24-15,-3 3-32 0,-4 0-31 0,-1 2-27 16,-2 0-5-16,-2 3-6 0,0 2 1 0,-2 1-2 16,3 1 0-16,0-1-3 0,1 0 4 0,2 0 0 15,2 1-8-15,2 1 6 0,2-6-6 0,4 4 0 0,1-4-7 16,1 1-1-16,1 0-3 0,3-2-4 0,1-1 6 15,2-4-4-15,1 0 2 0,4 0 1 0,0-3 5 0,3 0-5 16,2-4-6-16,3-1-1 0,-4-1-15 0,5 0-3 16,-1-1-5-16,-3-2 5 0,0 0-2 0,-3 0 8 15,0-2 10-15,-3 2 1 0,-3-4 10 0,0-1 2 16,-2 0 9-16,-2-3-13 0,-1 0 4 0,0-3 4 0,0-1 2 16,-2 1-2-16,-2 2 5 0,0-1 15 0,0 4 14 15,-2 1 25-15,2 3 11 0,-3 3 18 0,2 1 10 0,1 3 13 16,0 1 3-16,0 1-10 0,1 1-15 0,-1 1-20 15,3 1-15-15,-3 0-25 0,0 0-14 0,2 0-6 16,-2 1-10-16,0 2 2 0,3-1 3 0,-2 5 2 0,1 1 2 16,3 3 5-16,-2-2 2 0,2 6-6 0,0 1 5 15,1 0-19-15,2 0-31 0,0 1-35 0,0-2-30 0,1 1-53 16,-1-1-50-16,2-2-63 0</inkml:trace>
  <inkml:trace contextRef="#ctx0" brushRef="#br0" timeOffset="12585.471">12961 5082 1254 0,'-13'8'27'0,"4"-1"36"0,-1-2 27 16,4-3 26-16,-2 1 7 0,3-1-1 0,1 0 6 16,0-1 0-16,4 1-28 0,-1-2-36 0,1 0-19 15,0 0-31-15,1 0-1 0,1-2-5 0,1 2-6 0,-1-1-4 16,3-1 15-16,4 0 22 0,0-1 1 0,4-6 17 15,8 2-5-15,5-6 10 0,5-1 2 0,5-1 3 0,5-3-10 16,5-3-15-16,3-2-11 0,3 0-10 0,2-2 6 16,4-2-5-16,4-2-2 0,4-2 2 0,5-3-9 15,0-1-8-15,2-2 4 0,0 2-7 0,-4-2 1 0,-2 6-2 16,-5 0 3-16,-7 4 0 0,-5 0 6 0,-5 8 0 16,-9 0-3-16,-3 5 0 0,-7 2-2 0,-4 4 5 15,-5 0-7-15,-8 6-13 0,0 0-7 0,-5 2-13 16,-4 0-7-16,0 4 4 0,-6 4-1 0,-2 1-11 0,-8 8 1 15,-3 3 5-15,-6 6 7 0,-7 3 11 0,-6 6 12 0,-6 3-7 16,-4 3-2-16,-4 0 7 0,0 0-3 16,3 0-1-16,-1-1-16 0,3-2-19 0,4-4-18 0,6-1-26 15,5-5-29-15,9-5-37 0,3-1-22 0,7-5-27 16,0-4-10-16,10-1-25 0</inkml:trace>
  <inkml:trace contextRef="#ctx0" brushRef="#br0" timeOffset="13222.8997">13953 5504 1296 0,'-1'0'23'15,"-4"0"12"-15,4-2 12 0,1 1 4 0,-3-1 7 16,1 2-2-16,0 0 0 0,1 0 0 0,1 0-26 0,-3 0-17 16,3 2-18-16,0 0 0 0,0 1-14 0,0 2-3 15,1-2-1-15,1 3-9 0,-2-1-2 0,1 1 4 16,3 0 10-16,-1-1-2 0,4 1 0 0,0-1 11 0,-1-1 0 16,4 1 9-16,1 0 2 0,1-3 4 0,4 0-4 15,-2-2 0-15,4-1 6 0,-1-2-3 0,4-2-2 0,1 0-2 16,-1-2 3-16,-1-2-4 0,4-1-1 0,-2-2-7 15,-2 0-9-15,2 0-3 0,2-1-3 0,-5 1 2 16,2-3-4-16,-3 1 7 0,-1 1-1 0,-4-1 9 0,-1 0 8 16,-4 0 1-16,-2 1 11 0,-5-1 5 0,-1 0 15 15,-6-2-3-15,2 2 17 0,-6-1 27 0,-1 3 16 16,-3-2 29-16,1 1 5 0,-4 2-8 0,1 1-11 0,-2 1-1 16,0 2-15-16,0 1-21 0,2 4-16 0,0-1-34 15,1 6-15-15,0 0 7 0,1 2-3 0,3 2 0 16,-4 4-2-16,5 4-13 0,-1 2-4 0,0 3 6 0,1 3 2 15,2 1-2-15,2 3 4 0,0 2 4 0,4 0 3 16,2 1 5-16,4-2 2 0,0 1 1 0,4-1-1 0,2-2 4 16,2-2-2-16,-1 0 2 0,4-4-5 0,-1-1-1 15,6-4 0-15,-4-1-11 0,1-2-15 0,1-3-23 16,-1-3-10-16,1-4-32 0,0-2-30 0,1-5-35 0,-4 1-38 16,2-4-48-16</inkml:trace>
  <inkml:trace contextRef="#ctx0" brushRef="#br0" timeOffset="14880.0233">15515 4727 2289 0,'-16'1'12'0,"4"-1"17"0,5 0 4 15,9-5-3-15,1 2 0 0,0 0-1 0,2 3-2 0,3-2 2 16,3-5-16-16,6-1-15 0,3 1-3 0,5-3-1 16,6-2-1-16,4 0-6 0,3 3-9 0,6 0-22 15,-2-2-28-15,0 5-29 0,-2 0-35 0,-1 1-25 0,0 1-45 16,-1 2-51-16</inkml:trace>
  <inkml:trace contextRef="#ctx0" brushRef="#br0" timeOffset="17030.463">16046 6474 2063 0,'-6'2'22'0,"5"-1"12"0,1-4 7 16,3 0-6-16,-1 2-5 0,2-2-5 0,-1 2-1 0,3-3 2 15,2-1-32-15,5-4-11 0,-2-1-18 16,8-1-8-16,2-2-7 0,4-2-2 0,3 1-33 0,4-1-33 15,3 2-19-15,0 2-38 0,-4-1-28 0,4 2-15 0</inkml:trace>
  <inkml:trace contextRef="#ctx0" brushRef="#br0" timeOffset="21488.464">18858 4041 1150 0,'-14'1'-2'0,"-2"2"9"0,0-3 1 0,1 2 6 15,-1 1 1-15,-6 4 2 0,0 1 0 0,-3 3-8 0,0 1 7 16,3 0-10-16,-1 2-1 0,2 1-10 0,4-2 0 15,1 1-4-15,7-2 2 0,0 0 2 0,5-3-3 16,4 2-2-16,0 1 5 0,1 0 9 0,2 2 1 0,4 1 5 16,3-1 1-16,2-1 11 0,2 3 5 0,7-1 3 15,1 2-6-15,4-3-2 0,4 3-2 0,4 0-7 16,2 1-1-16,2 1 0 0,4 0-10 0,0 0 2 16,1 1-2-16,-3 0 2 0,0-2-2 0,-2 0 7 0,-3-1-4 15,-3-1-7-15,-4-3 3 0,-4 0 8 0,-4 0 12 16,-4-4 1-16,-3-1 10 0,-4-3 4 0,-2-1 24 0,-4 1 20 15,0-3 3-15,-3-1 2 0,0-1-7 0,-3 2 1 16,0-1-8-16,0 1-4 0,-1 2-18 0,-4-1-19 16,-2 0 1-16,-2 2-10 0,-2-1-4 0,0 3 0 0,-3-4-1 15,-1 1-6-15,-2 0-12 0,-2-2-12 0,1 2-24 16,-3-2-25-16,1-1-10 0,-3 1-24 0,5-4-20 16,-4 1-21-16,2-3-12 0,2 2-12 0,2-1-13 0,2-3-9 0,4 0-25 15</inkml:trace>
  <inkml:trace contextRef="#ctx0" brushRef="#br0" timeOffset="22458.1164">19451 4342 1963 0,'5'0'39'0,"-4"-1"17"0,-1-1 6 0,-1 1-1 15,-6 1 1-15,2 0-1 0,-4 0 4 0,0 1 2 16,-3 2-37-16,-3 3-19 0,-1 1-2 0,0 2 4 0,3 2-4 15,-2 2-2-15,0 2-1 0,3 2-5 0,2-1 1 0,2-1-1 16,1 2-5-16,2 0-6 0,2 1 7 0,0 0 4 16,3-1-7-16,1 0 5 0,-1-1-5 0,3 0 3 15,1 0 3-15,-1-1 2 0,3-3-9 0,0-1-3 16,1-3 2-16,2-2-2 0,2-2-4 0,-1 1-8 0,-1-3-5 16,2-2-5-16,0-2 4 0,1-3-5 0,-2 1-4 15,2-2-10-15,-1-3-11 0,1-3-11 0,-1 0-3 0,2-4-5 16,-4 0-8-16,4-2-11 0,0 0 8 0,-4-3 12 15,1 1 22-15,1-2 8 0,-2 0 10 0,-1-1 21 16,0 0 20-16,-2 0 31 0,1 0 18 0,-3 4 31 16,1 0 19-16,0 2 42 0,-5 2 26 0,1 6 4 0,1 1 8 15,-2 2-7-15,-2 3-9 0,2 3-29 0,-1 0-27 16,1 2-31-16,0 0-31 0,-3 1-23 0,3-1-24 16,0 0-12-16,3 0-8 0,-3 3-9 0,0 2 11 0,1 2-8 15,2 1 8-15,1 4 4 0,-1 2 10 0,2 2 5 16,0 1-2-16,-1 0 5 0,2 1-7 0,1 0 5 15,-3-2-4-15,1-3-7 0,0-2-9 0,-2-2-9 0,3-2-10 16,-3-2-11-16,1-1-7 0,-4-4-5 0,3-2-3 16,-2 0 1-16,1 0 5 0,-2-5 4 0,2 2 5 15,1-3-2-15,-1-2 8 0,2-4 2 0,0 0-1 0,0-1 7 16,1-3 1-16,-2-1 1 0,0-3 10 0,0 2 9 16,1-2 3-16,-3 1 6 0,2 0-1 0,-1 2 5 15,0-3 7-15,-1 7 10 0,3 0 3 0,-4 5 12 0,4 1 11 16,-3 2 6-16,-1 0 4 0,0 4 8 0,2 0-13 15,0 1-13-15,-2 0-9 0,0 1-9 0,0 0-9 16,1 2-19-16,1-1 1 0,1 3-3 0,0-2 1 0,0 4 6 16,2 0 4-16,1 2-1 0,2 1-6 0,0-2 14 15,0 1-8-15,-2 3 1 0,2-4 4 0,-1 1 2 16,-1-1-8-16,2-1 1 0,-5-2 10 0,0-1-13 16,0 0 12-16,0-3-9 0,1-1 4 0,-4 0-4 0,1-1 9 15,-1-2 0-15,4 0-14 0,-3-2 14 0,2-1-7 16,3-2-4-16,1-4 2 0,1 0-6 0,-2 0-4 15,5-2-3-15,-1-1 8 0,-2-2-5 0,1 3 7 0,-1-1 1 16,-2-1-5-16,1 2 7 0,2 1 3 0,-5 0 3 16,3 1-5-16,-2 3 7 0,0 1-8 0,-4 2 9 0,2 3 1 15,-1 0 0-15,-2 3-7 0,0 0-1 0,0 2-4 16,0-1-5-16,0 1-3 0,0-1-2 0,3 2 2 16,-2 0-5-16,3 2 3 0,-3 1 3 0,2 2 3 0,4 2 6 15,-1 0 5-15,3 4-7 0,-1-1 2 0,0 1 5 16,2 0-4-16,2-2-1 0,-2 3 0 0,4-5 0 15,-1 1-4-15,2-3 7 0,0-3-3 0,-2 0-5 16,4-1 13-16,-3-4-3 0,5 0 6 0,-2-2-5 0,-1 0-1 16,3-6-3-16,3 3-6 0,-3-4-7 0,3-1-9 15,0-3-4-15,3 2-2 0,-2-4-7 0,2 1 1 16,-3-3-8-16,-1 2 1 0,1-4 11 0,-1 0-1 0,-4-1 6 16,-1-1 0-16,-5-1 4 0,1-2 8 0,-5-1 6 15,-2-1 11-15,-4 2-2 0,-1-1 8 0,-4 0 8 16,-1 1 6-16,-6 3 10 0,-2 2 0 0,2 3 4 15,-3 0-5-15,-1 8-1 0,0 0-4 0,0 5-17 0,1 1-8 16,-2 4-11-16,2 3-10 0,2 3-13 0,-2 5 0 0,-1 0-6 16,1 3-14-16,5 2 2 0,-4 2-13 0,0 2-17 15,4 2-18-15,2 0-39 0,-1 2-46 0,2-1-46 16,1 2-44-16</inkml:trace>
  <inkml:trace contextRef="#ctx0" brushRef="#br0" timeOffset="30529.5481">22013 8722 2052 0,'0'0'22'0,"-3"0"18"16,3 0 24-16,3-2 25 0,-1 2 16 0,0-2 14 15,-1 2 7-15,2-3 5 0,-3 3-13 0,3 0-16 16,-1 0-15-16,-1-1-16 0,3 2-11 0,-3-1-18 16,-1 0-5-16,3 3-9 0,1-3-11 0,-3 2-2 0,2-2-10 15,2 4-8-15,4-1 4 0,3 2 15 0,0 3-4 16,7 3 2-16,3 1 7 0,2 3 2 0,2 1 0 16,0 1 0-16,1 0-9 0,-2 1-6 0,-1 1 2 0,-3-2 4 15,-1 0-11-15,-1-1-6 0,-3 1-13 0,0 0-15 16,-3-2-21-16,-1-1-37 0,-4-2-35 0,0-1-43 15,-3-2-45-15,-2 0-65 0,-1-3-51 0,0 1-61 0</inkml:trace>
  <inkml:trace contextRef="#ctx0" brushRef="#br0" timeOffset="30988.856">22549 8736 2041 0,'2'0'18'0,"-1"0"21"0,1 0 24 0,1-1 20 0,-3 1 6 16,0 1 1-16,0-1 1 0,0 0-7 0,0 0-22 15,0 0-26-15,0 3-24 0,2-2-25 0,-1 1-5 16,1 2 0-16,1 1 1 0,0 5 3 0,2-1 4 0,1 3 4 16,2 0 6-16,2 5 3 0,2-2-4 0,-1-1 2 15,3-1 2-15,-1-1 5 0,0 0 0 0,3-3 3 16,-4-1-10-16,1 1 5 0,-2-4 3 0,-3-2-3 0,0 0 4 15,-4-2 0-15,0-1 5 0,-1 0 0 0,-2-1 5 16,-2-2-6-16,-1-2-1 0,5 0-7 0,-3-4-9 16,0-1-16-16,2-3-8 0,0 1-11 0,-1-1-14 0,1-3-2 15,0 2 0-15,-1-3 3 0,3 2 4 0,0-2 15 16,-1 1-4-16,-2-2 14 0,4 0 14 0,0 0 6 0,2-3-5 16,-2 4 4-16,0-3 5 0,0 3 1 0,3 0 15 15,0 3 4-15,0 2 12 0,-2 3 8 0,1 1 25 16,1 1 12-16,-3 5 14 0,0-1-5 0,0 0 4 0,2 3 5 15,-1 0-2-15,1-2 2 0,0 2-15 0,-1 2-8 16,4-2-17-16,2 0 10 0,1 3-11 0,1-1-6 0,2 1-14 16,1 1-11-16,-1 0 2 0,2 2-7 15,-2-1-2-15,2 0-2 0,-3 3-7 0,2-2-6 0,-4 0-6 16,3 0-16-16,-4-1-35 0,2 1-35 0,-2-2-46 16,-3 1-50-16,0-2-49 0,-1 2-61 0,0-1-52 15,-3 0-38-15,1 0-23 0</inkml:trace>
  <inkml:trace contextRef="#ctx0" brushRef="#br0" timeOffset="31496.1992">23485 8395 2063 0,'-4'-2'32'0,"-1"-1"34"0,-2-1 21 16,2-1 16-16,-1 0 11 0,-5 2 10 0,3-1 7 15,-2 0 19-15,-2 0-24 0,2 3-24 0,2-2-9 16,-1 2-5-16,-2-3-2 0,5 4-8 0,-1 0-13 15,4 0-15-15,-3 0-12 0,1 0-13 0,2 4-15 0,-2 0-14 16,2 1-12-16,-2 4-3 0,2 3 7 0,-3 3-4 16,1 2 7-16,4 1-6 0,-3 2 1 0,3 1 6 0,-1-1 2 15,2 0 3-15,3-1 3 0,1-2-7 0,0 0-7 16,2-1 2-16,-1-3-10 0,2 1-1 0,-1-4-5 0,-1-1-9 16,1-1-7-16,-1-3 1 0,-1-1 0 0,0-4 5 15,-3 0 10-15,2 0 0 0,-3 0 7 0,2-2 0 16,1-2-1-16,-3 0 9 0,4 0 4 0,-3-4-4 15,3-1 0-15,1-3-11 0,0-1-8 0,-2-3-5 0,2 0-12 16,2-2-15-16,-2-1-17 0,-1 0 8 0,-1-1-5 0,-2-2 0 16,1-1-1-16,0-2 3 0,-2-1 14 15,0-2 15-15,0-1 9 0,0 0 11 0,-2 0 13 0,2-2 10 16,-2 2 5-16,-1 1 17 0,0 0 14 0,-1 2 16 16,1 4 25-16,-4-2 1 0,2 4 3 0,0 3 15 0,2 0 22 15,-2 8 13-15,0 0 5 0,1 2-7 0,1 3-12 16,1 3-19-16,2 1-11 0,0 0-17 0,-1 1-20 0,2-1-19 15,-1 3-24-15,0-2-14 0,0 1-11 0,2 0 2 16,1 0 3-16,-3 0 1 0,4 6 10 0,1 1 3 0,0 4 1 16,0 2 4-16,1 3 10 0,3 2 1 0,0 2 4 15,-1 2 0-15,3 2-16 0,-2-1 9 0,2-1-10 16,-1 2-24-16,1-1-33 0,0-2-41 0,2-1-44 16,-1 1-42-16,-1-4-30 0,2-2-46 0,-2-2-30 0,-1-3-8 15,0-3-2-15,-2-4 14 0,0-2-9 0</inkml:trace>
  <inkml:trace contextRef="#ctx0" brushRef="#br0" timeOffset="31851.438">23709 8211 1119 0,'0'-4'22'0,"2"4"10"16,0 0 17-16,-1 0 18 0,-1 0 0 0,2 1 3 16,-1 1-4-16,-1-1 0 0,2-1-22 0,1 0-18 15,0 0-10-15,-2 3-21 0,1-1 6 0,1 1-1 0,2 0 18 16,2 1 0-16,-1-2-2 0,3 3 12 0,2-2 1 15,2 1 2-15,1-1-5 0,2-3-2 0,0 0-8 16,-2 0-1-16,5-3 5 0,-3 1 1 0,-2-3-2 16,-1 0 2-16,1-1-2 0,-3-2 3 0,3 1-2 0,-3-3 1 15,-1-1-5-15,-1 1-2 0,2-1-3 0,-3-1 0 16,-2 3 1-16,-1-3-1 0,-2 2-1 0,1 0 2 16,-4 1-2-16,-4-1-3 0,1 3 14 0,-2-1 12 0,1-1 14 15,-1 4 7-15,2 1 1 0,-2 0-8 0,0 3 0 16,2 1 2-16,0 1-22 0,-3 3-11 0,1 2-18 15,-3 3-12-15,0 2 1 0,-1 5 3 0,-4 0 7 0,2 2-4 16,-3 3 4-16,1 0-2 0,2 0 2 0,2 2 1 16,-1-2-1-16,5-2-13 0,4 0-7 0,1-1-8 0,0-3-15 15,3-1-20-15,3-3-12 0,2-1-14 0,5-3-23 16,1-3-10-16,3-4-23 0,4-3-16 0,1-2-17 16,3-4-11-16,4-3-38 0</inkml:trace>
  <inkml:trace contextRef="#ctx0" brushRef="#br0" timeOffset="32070.6576">24587 7691 2438 0,'-4'-12'42'0,"-1"1"38"0,2 5 19 0,-1-3 15 16,1 7 18-16,0 2-2 0,1 2 1 0,0-2-8 16,1 4-49-16,-1-4-37 0,2 5-25 0,0 3-7 0,-5 4-10 15,0 5 7-15,-2 2-2 0,1 5 4 0,-4 3 12 16,0 6-5-16,-2 0 9 0,2 2-6 0,1-3-9 15,-1 2-2-15,4 0 0 0,-2-1-20 0,3 1-37 0,-2-2-18 16,2 0-34-16,0-3-16 0,0-3-15 0,4-4-18 16,-6-1-21-16,6-6-7 0,-1-3 14 0,-1-3-6 15,2-4-9-15,-1-2-56 0,-1-3-53 0</inkml:trace>
  <inkml:trace contextRef="#ctx0" brushRef="#br0" timeOffset="32266.7158">24210 7807 1908 0,'-9'-6'9'0,"4"2"18"0,4 4 3 16,-1-2-1-16,4 2 0 0,-2 0-5 0,0 0-7 15,1 5 2-15,2-2-9 0,2 5-19 0,3 0 2 0,0 3 13 16,3 3 2-16,1 2 11 0,3 1 8 0,4 1-5 16,0 1 3-16,3 2 11 0,1-2-11 0,1-1-6 15,-1-1-1-15,0 0-7 0,2-3-8 0,-1-2-27 0,0 1-37 16,-2-1-40-16,-2 0-29 0,2 0-54 0,-4 0-75 15</inkml:trace>
  <inkml:trace contextRef="#ctx0" brushRef="#br0" timeOffset="34027.9035">24243 9411 1820 0,'0'0'5'0,"0"0"3"16,2-1 3-16,0-7 4 0,-1 0 0 0,-1 2 1 15,2-1-1-15,1-3 0 0,0 0-8 0,2-2 0 0,4-1-9 16,-1 2 5-16,2-2 12 0,1-1 16 0,3 1 14 0,5-3 6 16,-1-1 6-16,2 0-1 0,5 0 8 15,-1-2-6-15,6-3-16 0,5 1-14 0,-1-2-12 0,5-1-7 16,-1-3-2-16,7 1-3 0,-2 2-7 0,4-5 3 15,1 0 0-15,4-1-2 0,2 1 0 0,-3 0-4 16,4 0 0-16,-2 0 1 0,1 0 5 0,-3 1-3 0,1 1-2 16,-2 3 5-16,-2-3 0 0,-4 3 6 0,-3 4 13 15,0-1 22-15,-6 2 17 0,-3 3 17 0,-6 2 23 16,-5 0 13-16,-2 5 15 0,-6-2 19 0,-1 5-6 0,-2-2-12 16,-5 3-17-16,-2-2-20 0,-1 4-18 0,-1-2-16 15,-2 1-21-15,-1-1-29 0,-1 0-20 0,0-2-36 16,-2 3-37-16,0-1-40 0,-2 0-37 0,0-1-31 0,0 1-37 15,-1 1-36-15,0 0-47 0,-1 0-39 0</inkml:trace>
  <inkml:trace contextRef="#ctx0" brushRef="#br0" timeOffset="34262.0606">25952 8071 1560 0,'10'-5'14'0,"-1"3"17"16,-6-1 13-16,2 2 15 0,-2 1 22 0,0 0 14 0,-1 1 0 16,-2-1 8-16,3 0-14 0,-3 0-2 0,4 3-3 0,-1-1-6 15,1 1-10-15,2 3 11 0,2 0 12 16,2 3 1-16,4 4-5 0,2 2-11 0,1 3-6 0,5 3-7 16,-1 3-12-16,4 0-26 0,1 4-11 0,0 2-17 15,0 0-18-15,-4 0-42 0,3 4-40 0,-3-2-49 16,2 1-48-16,-6-2-63 0,-1 4-56 0,-4-1-52 15</inkml:trace>
  <inkml:trace contextRef="#ctx0" brushRef="#br0" timeOffset="38478.9011">13031 9595 1711 0,'-4'-5'24'16,"3"4"30"-16,-2-5 24 0,6 4 17 0,-3-1 7 0,0 3-2 15,0 0-2-15,1 0 0 0,1 0-32 0,-2 0-29 16,2 1-27-16,-1 1-18 0,1 2-7 0,-1 1 3 16,4 3 5-16,-2 4-1 0,3 3 3 0,1 3 5 15,1 4 0-15,2 2 6 0,2 1 0 0,2 4 0 0,-3-3-12 16,2 3 4-16,-2-4-26 0,1 1-45 0,1-3-36 16,-4-2-53-16,3-1-42 0,-2-4-71 0</inkml:trace>
  <inkml:trace contextRef="#ctx0" brushRef="#br0" timeOffset="38741.0795">13664 9665 1047 0,'4'0'14'0,"-1"0"30"0,0 0 31 0,4 0 24 0,-2 3 12 15,3-3 3-15,0 4 9 0,5-3 2 0,1 4-13 16,2-1-29-16,0-1-28 0,1 2-21 0,1 2-9 16,0 2-2-16,0-1-16 0,-2 4 5 0,1 1 0 15,-4 0-4-15,2 3-1 0,-3 1 0 0,-1-1-3 0,-2 4 3 16,-3-1 4-16,1 0-6 0,-6 1-5 0,1-2-27 16,-4 2-37-16,-1-1-28 0,-2-2-35 0,-4 1-43 15,-2-1-47-15,-2-1-54 0</inkml:trace>
  <inkml:trace contextRef="#ctx0" brushRef="#br0" timeOffset="39228.4013">14395 9172 1539 0,'-4'-7'13'0,"4"2"33"15,-1 1 17-15,1-5 19 0,-3 2 3 0,3 3 2 16,0 1 2-16,-2-1-1 0,0 3-10 0,2-1-26 16,0 2-13-16,0-2-22 0,0 2-2 0,2 0-4 15,0 0-1-15,-2 2 1 0,3-4-2 0,0 2-6 0,2-1-2 16,4 0 0-16,1-2 5 0,3 1-3 0,0-1-1 15,0-1-1-15,6 0 2 0,-3 0-2 0,1 1 1 16,-1 1-4-16,-2-1-2 0,-1 3 5 0,0 0-5 0,-4 0 3 16,-2 0-8-16,-3 5 1 0,2-3 0 0,-2 3 10 15,-4 0-4-15,1 6 2 0,-1 1 6 0,-1 2-4 16,1 3 5-16,-5 4 1 0,-1 3-6 0,-1 1 0 16,-1 1 1-16,2-1-4 0,-5 2-2 0,2-1 4 0,0-4-1 15,0-1-4-15,5-3 7 0,-1-1-10 0,2-3 1 16,-1-2 5-16,4-2-4 0,0-1 1 0,2-2-3 0,0-1 10 15,-1-1-10-15,2-3 10 0,2 2 5 0,3-4 5 16,-2 3 10-16,2-1 0 0,2-2 12 0,2 0-8 16,3-2 15-16,0 2-7 0,1-4-6 0,5-1-11 0,-1-1 1 15,1 1-6-15,-1-4-10 0,2 1 3 0,-1-1-25 16,0 1-16-16,-3-3-39 0,2-2-23 0,-2 4-47 16,3-3-49-16,-5 0-59 0</inkml:trace>
  <inkml:trace contextRef="#ctx0" brushRef="#br0" timeOffset="39740.7476">15256 9208 1454 0,'0'1'14'0,"1"1"33"0,-1-3 20 15,4 0 26-15,-6 0 4 0,0 1 10 0,4-2 3 16,-4 2-3-16,2 0-16 0,0 0-29 0,0 0-20 16,-1 0-25-16,2 3-1 0,-1-3-15 0,0 1 1 0,0 0-4 15,0-1-1-15,0 0-17 16,2 21-2-1,-4 33 23 1,2-42 3-16,-1 4-6 0,1-3 0 0,0 2 4 0,0-1 2 16,1 3-1-16,-1 0 2 0,2 0 7 0,0-2-14 15,-2 1 2-15,3 1 3 0,-3 0 4 0,1-3-7 16,-1 4 2-16,-1-1-4 0,-2 0-6 0,-1-3-21 0,-3 3-13 16,-1 0-14-16,0-2-38 0,-5-1-26 0,1 1-58 15,-1-3-57-15</inkml:trace>
  <inkml:trace contextRef="#ctx0" brushRef="#br0" timeOffset="40270.1037">15613 8839 1254 0,'0'0'30'0,"0"0"12"0,0 0 19 16,0 0-1-16,0 0-7 0,0 0 8 0,22-54 2 15,-22 54-2-15,0 0-16 0,0 0-22 0,0 0 7 16,81-67-18-16,-35 35-13 15,-27 24 1-15,-3 4 0 0,-1-1 4 0,1 3-4 0,-2 0-2 16,-6 1 6-16,0 1-8 0,-2 1 3 0,-1 1-2 16,-3 2 6-16,-2-1-8 0,-2 4 7 0,1 0 11 15,-4 2-1-15,-1 1 3 0,-1 3 4 0,-2 3 6 16,-4-1-6-16,1 2 2 0,-6 0 1 0,6-3-13 0,-3 1-2 16,-1-3-4-16,5-2-3 0,1 2-4 0,1-4 5 15,3-4-1-15,3 3-7 0,0-2 9 0,-2-2-2 0,5 2-2 16,0-1 2-16,0-2-1 0,3 3-6 0,-1-2 3 15,2 4 8-15,0-2-12 0,0 3 2 0,1-2 8 0,6 2-4 16,-1-1 2-16,-1 2-1 0,5-1-6 0,-1 1 0 16,4 2 11-16,-1-2 2 0,5 0-5 0,-2 2 5 15,3-2 1-15,2 0 0 0,-1 3 6 0,1-4-9 16,0 4-5-16,0-2 1 0,-3 0 1 0,1 0-1 0,-2-1-2 16,-5 1 2-16,0 0 2 0,-4-1 5 0,-3 0-1 15,0-1-5-15,-7 0 2 0,1 1-11 0,-4 1-21 16,1 1-20-16,-4 0-36 0,-3-2-35 0,-5 6-26 0,-1-3-36 15,-3 2-41-15</inkml:trace>
  <inkml:trace contextRef="#ctx0" brushRef="#br0" timeOffset="40481.2509">16301 9214 237 0,'-3'7'0'16,"-1"3"2"-16,1-3-3 0,1-1 5 0,-3 5-1 0,0-2 0 16,0 5 0-16,-1-3 1 0,1-2-18 0</inkml:trace>
  <inkml:trace contextRef="#ctx0" brushRef="#br0" timeOffset="41030.6209">16649 8203 1129 0,'2'0'-2'0,"2"-2"11"0,-3 2 21 15,4-2 10-15,-2 2-1 0,1 2 7 0,-1 0 10 16,-2 2 24-16,6 0 25 0,0 4 10 0,-2 1 3 16,-2 3 3-16,1 4 8 0,2 2 10 0,-3 1-10 0,5 3-19 15,-7 1-28-15,3 0-17 0,-1 0-20 0,2 0-19 16,-1 1-6-16,0-2-11 0,3-3-7 0,0-1-4 16,1-1 7-16,0-5-2 0,1 0-6 0,-3 0 5 0,2-4 7 15,2-2-12-15,1 0 8 0,0-4-1 0,3 2-1 16,0-3 3-16,5-1-2 0,0 2 5 0,3-4-9 15,4 2 5-15,0-2-1 0,3-1-4 0,-2 3 0 0,-2-4 0 16,4 3 3-16,-2-2-9 0,-4 2 0 0,1 1 5 16,-7-3-4-16,2 3 4 0,-4 0 2 0,-1 0-5 15,-5 3-2-15,-2-3 0 0,-1 1 8 0,-2-1-5 16,0 0-2-16,-4 0 4 0,1 3-7 0,-1-2 7 0,3 3-2 16,-3 0 5-16,5 1-5 0,-3 3 0 0,3 0 4 15,1 3-7-15,-2 3-7 0,1-1-19 0,3 3-12 16,-1 0-18-16,2 2-29 0,-3 2-26 0,2 0-33 0,0-2-29 15,1 2-26-15,0-3-14 0,-1 0-13 0,1-2-7 16</inkml:trace>
  <inkml:trace contextRef="#ctx0" brushRef="#br0" timeOffset="41320.8132">17563 8318 675 0,'-1'0'-2'16,"2"0"4"-16,-1 0-4 0,4 0 7 0,-3 2 20 15,1 4 17-15,0-1 7 0,-1 1 5 0,2 4 30 0,1 0 3 16,0 2 10-16,1 5 5 0,3 0-18 0,-2 2-11 16,4 3 1-16,1-1 8 0,-2 4-24 0,2-1 1 15,3 1-4-15,-1 1-6 0,0-2-1 0,-1 2-1 0,3-1-6 16,1-1-13-16,-5 0-1 0,1-2-10 0,-1 0 4 15,-3-1-5-15,1-1 5 0,-4 1-6 0,-1-4-1 16,-1 3 4-16,-3-3-2 0,-2-2 0 0,-3 2-3 0,0-3-5 16,-4 0-24-16,0-1-13 0,-3 1-38 0,-1-2-42 15,-2 0-52-15,-2-2-47 0</inkml:trace>
  <inkml:trace contextRef="#ctx0" brushRef="#br0" timeOffset="42984.933">18040 7640 1007 0,'3'-16'2'0,"3"0"3"0,0-2 8 16,4 5-3-16,0 0 8 0,0 2-5 0,1-1 1 16,3-1-9-16,3 0-21 0,0 1-35 0,0-1-44 15</inkml:trace>
  <inkml:trace contextRef="#ctx0" brushRef="#br0" timeOffset="50451.956">14093 11176 1264 0,'0'0'18'16,"0"0"26"-16,0 0 17 0,0 0 14 0,30-30 7 15,-30 30 1-15,0 0 2 0,0 0 1 0,0 0-27 16,0 0-19-16,0 0-23 0,9-2-4 0,-9 2 5 16,0 0 19-16,0 0-16 15,27 52 4-15,-21-39-4 0,-1 0 0 0,0 2-7 0,0-1 2 16,3 0-6-16,-2 1-3 0,2-1 0 0,0 0 2 15,0 0-4-15,2-1 5 0,-3-1-3 0,4-1-5 16,0-2 0-16,-3 0 6 0,0-1-7 0,0-3 3 16,1 2-1-16,-3-3-5 0,1 1 5 0,-2-2 0 0,1 1-2 15,-2-1-3-15,0-1 2 0,-3-1 0 0,3 2 1 0,-3-2 2 16,1-1 5-16,-2 3 11 0,0-3-5 0,-3 0 2 16,-1 1 4-16,-2 0-8 0,-2 2 4 0,4-1-2 15,-8 1-6-15,3-1-5 0,-5 0 3 0,1 2 1 16,-1 0-8-16,-1-1-1 0,1-2 0 0,-2 4-4 15,1-1-4-15,-1 0-3 0,-3 0-1 0,3 3-13 0,-4-2 2 16,1 0-2-16,1 2-9 0,-2-2-1 0,1 0-3 16,3 2-10-16,-1-4-24 0,1 2-15 0,2-4-27 15,2 1-23-15,1-1-33 0,0-1-35 0</inkml:trace>
  <inkml:trace contextRef="#ctx0" brushRef="#br0" timeOffset="51012.4748">14275 11889 1057 0,'-4'-2'5'0,"4"0"25"0,-1 0 21 0,2-4 28 15,-2 4 15-15,1-1 8 0,0 2 10 0,0-3 15 16,1 4 1-16,-1-1-19 0,0 0-13 0,0 1-21 15,2 1-6-15,0 0-9 0,-2 0-7 0,-2 3-6 0,2 0 8 16,-2 4-10-16,1 0-4 0,-3 1-1 0,3 3-10 16,-2 1 2-16,1 4 3 0,0-2-8 0,1 2-11 15,1-1-1-15,0 3 0 0,3-3-10 0,-1 3 6 0,2-3-5 16,3-1-3-16,-1 1 2 0,5-1-2 0,0-3 2 0,-1 0-4 16,2 0 8-16,1-4-9 0,-1 1 7 0,1-3 2 15,0 0-6-15,0-2 4 0,-2-2 5 0,1-2 3 16,-1 0-5-16,1-3 7 0,0-1-4 0,-2-2-7 15,4-1 2-15,-5-1-7 0,1-1-1 0,2-2-3 0,-2-2-1 16,0 1-5-16,-1 0-2 0,-1-1 2 0,0-1-3 16,-3-1 2-16,-1 1 3 0,-4-1-4 0,3 3 1 15,-6 1 7-15,3-2 2 0,-4-1-1 0,-3 2 4 16,1-1-2-16,-2 1-5 0,-3 0 5 0,0 0 3 0,-2-3-3 16,0 3-6-16,2 0-3 0,-4 0-16 0,3 0-15 15,-5 1-19-15,4 0-28 0,-1 5-38 0,2-2-33 16,-1 1-25-16,0 2-38 0,4 1-31 0,-4-1-35 0</inkml:trace>
  <inkml:trace contextRef="#ctx0" brushRef="#br0" timeOffset="52719.6233">15561 10642 468 0,'6'4'16'15,"-1"2"7"-15,2-3 3 0,1 2 6 0,-3 3-2 0,4 1-3 16,2 0 5-16,-2 2 9 0,1 1-9 0,1 1-7 15,1 0 2-15,-2 3-8 0,1 0 12 0,1 2 13 16,0 1 4-16,-3-1-3 0,0 2-3 0,-1-1-2 0,2 0 0 16,-1 2 4-16,-2-3-7 0,-1 2-11 0,-1-4-13 15,0 1-4-15,1 0-4 0,-2-5 3 0,0 1-3 16,-4-1 2-16,0-5-2 0,-2 0 3 0,0 0 13 0,-2-2-4 16,-1-1 9-16,-1-2 1 0,-1 0 1 0,3 0 8 15,-4 0 2-15,-1-2 11 0,-1 0-11 0,2 0 10 16,-5 0-5-16,1 0 4 0,-1 0 0 0,-1 0-5 0,-1 0-3 15,0-2-7-15,-2 1 3 0,2 2-9 0,-2-1 0 16,-1 2-8-16,3-2-6 0,-1 0-6 0,-3 0-1 16,3 0-10-16,-1 0 5 0,1 0-3 0,0 3-11 0,1-3 6 15,2 0-15-15,1 1-9 0,2-1-18 0,2 1-14 16,1-1-24-16,1 0-24 0,2 0-25 0,4 0-46 16,0 0-19-16</inkml:trace>
  <inkml:trace contextRef="#ctx0" brushRef="#br0" timeOffset="53119.8936">15926 11371 895 0,'0'-2'37'0,"-2"0"23"0,4-1 36 15,-2 0 22-15,-2 2 15 0,2 1 22 0,0-1 1 0,2 2 11 16,0-1-32-16,-2 0-22 0,0 1-33 0,1 0-24 15,1 1-14-15,-1-2 2 0,-1 5 9 0,0-2-8 16,4 5 4-16,0 0 10 0,1 1 11 0,0 4 10 16,3 2-2-16,-4-1-23 0,8 5-4 0,-2-1 1 0,0 3-14 0,1 0-5 15,2 0-12-15,0 0-9 0,0 4-4 16,2-4 1-16,-2-1-8 0,1 0-13 0,-3-4-9 0,1-2-25 16,-2-1-16-16,-2-3-25 0,0-4-22 0,-4 1-43 15,3-3-58-15,-7-2-22 0,1-3-45 0</inkml:trace>
  <inkml:trace contextRef="#ctx0" brushRef="#br0" timeOffset="144723.5434">22276 11993 1057 0,'-7'-2'24'0,"1"2"11"0,5-3 15 0,-3-1 7 16,4 4 13-16,-1-1 10 0,1-1 0 0,1 0 1 15,1-1-21-15,0-1-5 0,1 2-7 0,3-4-4 16,0-1-14-16,2-3 0 0,5 0 4 0,-2-1 1 0,2-2 15 16,5-3-10-16,1-1-2 0,4-1-1 0,2-1 2 15,2-1-12-15,0-1 6 0,1 2 7 0,0-2-24 0,2 1 11 16,-3 0 0-16,-3 3-5 0,0 1 0 0,-4 3 8 15,1 1-6-15,-5 0-4 0,-5 3 6 0,5 3-1 16,-10-1-5-16,5 0 3 0,-5 5 1 0,-1-4-6 16,-2 4-2-16,2 0-9 0,-3-1 2 0,-1 1-5 0,3 0 3 15,-4 2-2-15,0 0-8 0,0-3-5 0,0 3-13 16,-4 0-17-16,4 0-44 0,-3 0-52 0,1-1-52 16,-2-1-45-16,-1 1-48 0</inkml:trace>
  <inkml:trace contextRef="#ctx0" brushRef="#br0" timeOffset="148295.1579">25897 8090 616 0,'0'0'29'0,"0"0"-3"0,0 0 4 16,0 0 2-16,0 0 13 0,0 0 2 0,-5-9 6 0,5 9-9 16,0 0-7-16,0 0 8 0,0 0 13 0,0 0 6 15,0 0 1-15,0 0 6 0,-3-10-3 0,3 10 12 16,0 0-2-16,0 0-12 0,0 0-2 0,0 0-5 0,0 0-7 16,0 0 4-16,0 0-2 0,0 0-6 0,0 0-1 15,0 0 8-15,0 0-14 0,0 0 2 0,0 0-13 16,0 0 0-16,6-10-6 0,-6 10 2 0,7-16-26 31,-7 16-21-15,20-27 9-16,-20 27-8 15,35-28 10 1,9-1-2 0,-34 25 6-16,-1-1 3 0,-1 0-4 15,1 1 4-15,15-6-22 16,-24 10 4-1,27-5 14 1,39 8 3 0,-56 1 4-16,0-1 0 15,2-1 0-15,-1 6 3 0,1-2-1 0,1 1 4 16,0 1-6-16,3 1 0 0,-2 2 3 0,0-1 1 16,2 2-3-16,0-1-1 0,-2-1 9 0,2 3-12 15,-2-1 7-15,2 0 0 0,-2 1-2 0,2-2-4 0,-1-1 5 16,0 0 1-16,-2 1-8 0,2-3 14 0,-2 1-7 15,-1-1 0-15,0 0-1 0,-2 0-3 0,-1 0 1 0,2 0 1 16,-3-1-1-16,0 0-2 0,1 1-3 0,-2 0 5 16,-1 0 0-16,2 1 2 0,0 1-2 0,-2-3-7 15,0 4 13-15,-1-4-9 0,0 2 0 0,3-1 3 0,-2-2-1 16,-3 4-4-16,2-3 7 0,0 1 0 0,0-1-3 16,-1 1 2-16,2-2 4 0,-4-1-5 0,1 1-3 15,0-2 4-15,1-2-2 0,-1 3-1 0,0-2 2 16,-1 0 0-16,1-2 2 0,-3-1-5 0,4 3 10 15,-4-2-4-15,2-1 3 0,-1 2-6 0,-1-2-23 0,0 0-33 16,0 0-36-16,0-2-35 0,0 2-46 0,-1-1-62 16</inkml:trace>
  <inkml:trace contextRef="#ctx0" brushRef="#br0" timeOffset="148561.3844">26757 8035 1908 0,'-2'0'16'16,"2"-3"18"-16,0 3 15 0,6-4 10 0,-4 4 2 15,1-2 1-15,0-1 0 0,-1 0-1 0,3 1-18 0,-2-2-17 16,0-3-19-16,5-1-8 0,0 0-7 0,-2-1 4 15,4 1-3-15,2-4 4 0,-1 2-8 0,1 1 6 16,-2 0 3-16,0 2-8 0,-2 1-17 0,0 1-33 0,-4 0-27 16,3-1-35-16,-2 0-27 0,-2 2-42 0,4-4-46 15</inkml:trace>
  <inkml:trace contextRef="#ctx0" brushRef="#br0" timeOffset="148822.5658">27104 7415 2518 0,'-1'-2'16'0,"-2"0"29"0,1-1 25 16,7 2 15-16,-5 1 5 0,1 1 5 0,1-1-5 0,0 0 4 15,-1 0-23-15,-1 0-32 0,4 0-24 0,-3 0-18 16,1 3-11-16,-1-3-10 0,1 2 4 0,-2 0-9 15,2 1 9-15,3 5 3 0,0 3-1 0,3 1 6 0,0 9-3 16,3-1-12-16,5 8-12 0,1 1-22 0,1 2-33 16,2 2-33-16,2-1-20 0,-2-1-37 0,0 3-36 15,0-3-37-15,0 1-69 0</inkml:trace>
  <inkml:trace contextRef="#ctx0" brushRef="#br0" timeOffset="150439.6576">24707 11422 2542 0,'-4'-3'14'0,"1"0"9"0,0-3-2 15,5-6 4-15,-1 3-5 0,2-4-6 0,2-1 4 16,8-4-14-16,1 0-36 0,4-4-34 0,5-2-28 0,3-1-40 16,2 0-32-16,2 3-30 0,-2-1-34 0,1 5-28 0,-1-1-37 15</inkml:trace>
  <inkml:trace contextRef="#ctx0" brushRef="#br0" timeOffset="150616.7677">24950 11683 1454 0,'0'10'-2'0,"0"-4"4"16,0-2 4-16,7-6-1 0,-4 0 1 0,0 0-1 0,0-2-1 16,6 0-4-16,-1-1-15 0,2-3-25 0,2 1-34 15,3-3-29-15,0-2-38 0</inkml:trace>
  <inkml:trace contextRef="#ctx0" brushRef="#br0" timeOffset="150978.0111">24978 10947 1996 0,'-25'3'8'0,"0"0"26"15,9-3 14-15,2 0 5 0,1 0 3 16,3 1-3-16,3-1-5 0,5 0-17 0,-1 0-25 0,5-1-30 16,1 0-17-16,0 1-6 0,6-1 0 0,1 0 1 15,3-1 3-15,2 4 18 0,3-2 17 0,6 0 3 16,1 1-2-16,3 1 2 0,2 0-4 0,0 0 2 0,2 1 3 16,1 2 1-16,1 1 1 0,-4 0-7 0,0 2 8 15,0-1 0-15,0 2 3 0,-2 2 1 0,0-1-5 0,1-2-3 16,-1 5-4-16,1-2-4 0,-1-1-3 0,-1 2-6 15,-3 1-9-15,3-2-2 0,-2-1 10 0,-3 5-3 16,0-5 7-16,-1 3 8 0,-4 1-3 0,-1 3-1 0,1-3 8 16,-4 5 3-16,1 3-3 0,-6-1 5 0,2 3-1 15,-3 1 3-15,-2 0 4 0,-2 0 10 0,-1 0-26 16,-4 1-13-16,1-4-19 0,-1 1-24 0,-3-5-21 0,2-1-45 16,-1-1-41-16</inkml:trace>
  <inkml:trace contextRef="#ctx0" brushRef="#br0" timeOffset="172869.7438">11154 5329 1422 0,'5'-1'15'0,"-5"1"35"0,1-1 15 0,1-1 17 15,-2 2 10-15,0 0 8 0,2 0 3 0,-2 0 2 16,0 0-7-16,0 2-25 0,0-4-8 0,0 4-11 0,0-1-12 16,0-1-4-16,1 1-8 0,-1-1-2 0,2 3-13 15,-2-1-10-15,-2-2-14 0,4 1-4 0,-4 1 2 16,2 1-8-16,-1-1 3 0,1 5 0 0,0 0 3 0,1 3 6 15,1-1 3-15,-2 6-3 0,1-1 4 0,-1 3 1 16,0 0 5-16,2 1 1 0,-2-4 1 0,0 0-4 16,0-2 0-16,0-1 8 0,0-4-8 0,0 0 1 0,0 0 1 15,2-2-5-15,-1-3 1 0,1 1 2 0,-2 0 1 16,1-2-12-16,3 2 10 0,-1-3 0 0,-2 3-7 16,4-3 5-16,0 2-3 0,-2 0 5 0,2-1 1 0,3 0 10 15,1-1-11-15,-1 0 2 0,3-2 6 0,1-2-5 16,3 1 6-16,4-5-12 0,-2-1 6 0,5-1-9 15,2-4 2-15,1-1 0 0,1-1-4 0,1-4 7 16,3 1 0-16,-2-1 5 0,4-2-3 0,-1-1 7 0,-1 0 9 16,4 0-4-16,0 0 4 0,-2 2-4 0,1-1-1 15,-3 3 1-15,0 2-5 0,-2 2 1 0,-4 1-9 16,3 0 10-16,-3 3-7 0,-4 0 1 0,0 3 0 0,-2 1-11 16,-1 0-10-16,-2 2-37 0,-1 1-26 0,-1 3-49 15,-4 1-45-15,4 0-51 0,-4 1-50 0</inkml:trace>
  <inkml:trace contextRef="#ctx0" brushRef="#br0" timeOffset="175583.5713">16685 6721 449 0,'-5'0'13'0,"2"-2"15"0,-2-1 17 16,4 2 6-16,-2 0 3 0,-1-2 5 0,3 2 3 0,-3 0 0 15,0 0-12-15,0-3-11 0,0 4-15 0,-1-2-6 16,1-1-3-16,-3 3-2 0,2 0-8 0,-2-3 0 16,0 3-1-16,2-1 5 0,-3 1 0 0,4 0-2 0,-1-3 7 15,-1 3 2-15,-1 0 8 0,3 0 3 0,-1-1 1 16,-2 1-8-16,2-1-2 0,-2 0 1 0,-1 1-3 15,2 0-7-15,-5-2 0 0,3 2-7 0,-3 0-3 0,-2 0 4 16,2 0-6-16,0 0 6 0,-3 0-1 0,2-2 26 16,2 2 16-16,-2-3 3 0,3 3-2 0,0 0-3 15,-3 0 11-15,4-1-9 0,-2-1-6 0,0 2-25 0,0 0-14 16,0 0-1-16,-2 0 2 0,3 0 0 0,-4 2-1 16,4-1 2-16,-3-1 2 0,2 0 0 0,0 3-5 15,0-1-4-15,0-2 7 0,2 3 0 0,-4-1-2 0,3 1-4 16,0-3 3-16,-1 1 1 0,-1 0 2 0,3 1 5 15,0-2-9-15,-1 0 4 0,1 0-1 0,0 0 7 16,0 0-6-16,-1 0 3 0,2 0-5 0,-1 0 2 0,2 0 3 16,0 0-4-16,-4 0 2 0,2 0-7 0,0-2 8 15,-2 1-5-15,2 0 3 0,-2-2 0 0,-2 2 11 16,4-1 16-16,-4 0-1 0,2 0 4 0,2-1-4 16,-2 3 8-16,2 0-1 0,-1-1-7 0,2-1-9 0,1 2-17 15,-1-1-1-15,2 1 0 0,1 0-1 0,3-3-4 16,-3 3-5-16,4 0-1 0,-1 0-7 0,2 0-10 15,-1 3-14-15,2-3-22 0,0 0-14 0,-2 0-7 0,1 0 5 16,3 0 3-16,-3 1-4 0,2 1 20 0,2-1 13 16,-1 2 22-16,4-1 14 0,2 3 3 0,1-1 3 15,3 2 1-15,3-1 14 0,1 1-3 0,6 0-6 0,1-1 0 16,2-1 4-16,3 1 6 0,1-2-2 0,3 0 0 16,1-2 2-16,3 2-9 0,-1-3 12 0,0 0 0 15,1 0 4-15,0-3-5 0,-1 3 3 0,3-2 5 0,-2-3-3 16,0 2 1-16,3 0-1 0,-1-1 1 0,-1-3-5 15,4 4 4-15,-5-1-5 0,3-1 0 0,0 0-7 16,2 1 6-16,-5-2-5 0,2-1 0 0,0 4-5 0,0-2 0 16,-3 1-2-16,0-1-4 0,-2 1 5 0,-4 1-2 15,1-2 0-15,-4 4-2 0,-1-2 8 0,-2 2-3 16,-4-2 8-16,1 2 1 0,-3 1 8 0,-1 0-10 16,-3 0 0-16,0 0-1 0,-1 0-2 0,-3 0-1 0,0 1-4 15,1 0 1-15,0-1-10 0,-2 2 12 0,2-1 7 16,1 0 9-16,-1 1 5 0,-1-1 13 0,5-1 5 15,-2 2 5-15,3-1-2 0,-1 0-3 0,5-1 1 0,1 0-5 16,-1 0-2-16,2 0-13 0,3-1-1 0,-1 1-3 16,-2 0 3-16,5-1 0 0,-2 1-5 0,1-2-7 0,0 2-6 15,0 0 4-15,0 0-1 0,-4 0-3 16,4 2-1-16,-4-2-2 0,0 2 1 0,-1-1 0 0,-2-1-2 16,1 0-4-16,-2 3-1 0,-1-3-4 0,-1 2 3 15,-1-2 0-15,1 2-2 0,0-2 2 0,-4 0 4 0,5 2-4 16,-6-1 5-16,1-1 3 0,1 0-7 0,-1 2 1 15,-1-2 2-15,0 0 0 0,-1 0 2 0,0 2 5 16,-3-1-5-16,-2 0-3 0,2 0 3 0,-2-1 0 16,1 0 2-16,-3 3 1 0,0-3-8 0,-3 1-15 0,2 1-29 15,2-1-17-15,-4-1-24 0,-1 0-35 0,2 3-35 16,-1-1-26-16,-1 3-41 0</inkml:trace>
  <inkml:trace contextRef="#ctx0" brushRef="#br0" timeOffset="177310.7317">22353 6695 645 0,'0'0'19'0,"0"0"21"0,0 0 7 16,2 0 6-16,1-3 9 0,-2 3 6 0,-1 0 3 16,2 3-7-16,-1-3-11 0,1 0-29 0,0 0-5 15,-1 0-1-15,2 1-8 0,2-1 14 0,2 0 5 0,2 1 10 16,2 1-8-16,4-2 8 0,2 3 6 0,3-1-9 15,1 0 3-15,3 2-21 0,-1-3-10 0,2 4 0 0,2-2 7 16,0 1 6-16,0 0-2 0,0 0 1 0,3-2 4 16,3 4 9-16,2-3 2 0,1 0 4 0,2 1 7 0,2-1 2 15,6-1-1-15,-2-2 4 0,5 3-7 16,1-3-11-16,1 0-2 0,1 0-6 0,0 0-15 0,-1 0-10 16,1-3-3-16,0 2 0 0,-1-2 2 0,3 1 5 15,-2-1-1-15,3 0 1 0,0 0 6 0,-1 2-3 16,3-4 2-16,-2 5-5 0,2-1-1 0,0-3-5 0,-2 4 4 15,-1 0-8-15,-2-1-5 0,0 1 8 0,-2 0-7 16,-1 0 10-16,-4 0-3 0,-2 0 3 0,0 1-4 16,-1-1 10-16,-2 0 1 0,-2 0-4 0,1 2 4 0,1-2-2 15,-4 0 1-15,2 0-2 0,-2 0 9 0,1 0-13 16,-4 0 4-16,0 0-7 0,-1-2 4 0,-2 4-5 16,0-2 1-16,-2 0-2 0,-1 0-1 0,0 0 6 0,1-2 0 0,-3 2 4 15,0 0-5-15,0 0-2 0,-1 0-1 16,-2 0-1-16,-2-1-1 0,-1 1 1 0,2 0-2 15,-4-2 0-15,2 2 10 0,-3 0-4 0,0 0 1 16,0 0 5-16,-1-1 2 0,1 1-4 0,2 0 1 0,-4 0 0 16,5 0-2-16,-2-1 4 0,-1-1-1 0,0 2-5 15,-2 0 4-15,3-2 2 0,-2-1-3 0,-1 3-2 16,0-1 5-16,0 1-3 0,-1-1 0 0,-2 0 1 0,2-1-6 16,-5 2 2-16,0 0 3 0,-2 0 7 0,0 0-13 15,0-1 3-15,-2 1 5 0,-1 0-1 0,-2 0-2 16,1 0 1-16,-2 0-2 0,2 0-2 0,-1 0 4 0,-1 1-2 15,-1-1-4-15,1 0 3 0,-2 0-2 0,2 0-10 16,-2 0-10-16,2 0-28 0,-1 0-32 0,1 0-34 0,-2 0-27 16,1 0-27-16,-1 2-37 0,0 0-36 0</inkml:trace>
  <inkml:trace contextRef="#ctx0" brushRef="#br0" timeOffset="181513.5681">20351 14795 586 0,'1'-1'11'0,"2"-3"-1"0,0 2 8 0,-1-3 8 15,-1 2 0-15,1 1 6 0,1-1 2 0,-1-1 2 16,1 2-6-16,-1-1 17 0,-2 3 3 0,1 0-3 0,-1-1 13 15,2 1-1-15,-2 0-2 0,0 1-2 0,1-1-6 16,-1 0-20-16,0 0-10 0,2 3-5 0,0-1-14 16,-1 1 1-16,4 2 16 0,-2 2 6 0,3 1 1 0,1 3 15 15,2 1 9-15,4 5 12 0,-2 2 11 16,4 3 5-16,0 3-10 0,2 4 5 0,-1 0 9 0,5 4-7 0,0 1-4 16,0 2-7-16,1 0-4 0,0 1-6 15,2-1 10-15,-3 1 1 0,2-1-5 0,-1-2-1 0,2 1 4 16,-5-2-1-16,3 1-2 0,-3-2-2 0,0-2-20 15,0 2-5-15,1-1 0 0,-3-2-10 0,-3 0-10 0,3 0 0 16,-1 3-8-16,-2-1-3 0,-1-2 9 0,0 0-8 16,-4 0-2-16,5 0 7 0,-4-2-2 0,-2 0-2 0,1 1 7 15,-3-1 0-15,2 2-6 0,-1-4 2 0,-1 4 3 16,2-2-1-16,-2-1 8 0,2 0 0 0,0-3-3 0,1 0 6 16,1-3-1-16,-2 2-4 0,4-6 2 0,-2 1-3 15,0 0-3-15,4-2 0 0,-5-1 2 0,1-2-8 0,2 0 3 16,-2-1 1-16,1 0-4 0,-2-1 6 0,1 0-9 0,0-1 3 15,2-1-1-15,-4 1 4 0,2-2-1 0,0 1-2 16,0 1-8-16,0-2 4 0,0 1 8 0,0-1-8 16,1 1 2-16,2-1-7 0,-4 2 8 0,4-1-4 0,0 1 7 15,-2-1-4-15,1 1-2 0,-1-1 2 0,2 1-1 0,-4-1 8 16,3 2-10-16,0-1 5 0,-2 0-1 0,-1-1-5 16,5 4 2-16,-3-2 2 0,3-1 2 0,-2 1-9 0,1-1 4 15,0 0 1-15,0-1 2 0,3 0 2 0,-3-3-1 16,2-1 4-16,0 1-3 0,0-2 12 0,1 1-4 0,0-1 2 15,0-3 1-15,1 0-2 0,1-2-3 0,1 0-1 16,-1-1-5-16,2 0 1 0,0-2 3 0,0 1-3 0,1-1-2 16,1-2 4-16,0 0-2 0,0 0 3 0,1-1 2 15,2 0-6-15,0-1 1 0,4-3-2 0,-1 2 4 0,2-1-1 16,2-2 1-16,-1-2-3 0,7 1-1 0,-3-1 2 16,4-4 1-16,0 0-3 0,0 0 1 0,4-1-5 0,-1-2 5 15,0 0-3-15,2-2 3 0,-1 0-6 0,1-3 2 16,-2 4 4-16,4-1-3 0,-1-1-2 0,-1 2 1 0,2 0 1 15,-2 2-3-15,0 0 7 0,2 2-4 0,-2 0 0 0,1 0 3 16,-3 2 2-16,3-1 3 0,-6 2-5 0,4-1 0 16,-4 0 1-16,-1 1 3 0,0 0-1 0,-3 1-5 15,0 1 1-15,-4 2-2 0,2-2 0 0,-4 1 8 0,-1 1-10 16,-3 0 0-16,1 3-1 0,-5-1 5 0,1 1 4 0,-4 0-3 16,-2 4 3-16,-2 0-1 0,-4-1 3 0,-2 4 1 15,-1 0 0-15,-3 0-7 0,-3 1-15 0,-1-1-46 16,-1 1-47-16,-3-2-66 0,0-1-72 0,-2 0-89 0</inkml:trace>
  <inkml:trace contextRef="#ctx0" brushRef="#br0" timeOffset="182235.0495">20309 14899 1129 0,'2'0'10'0,"-2"-1"12"0,3-1 12 15,-1 1 7-15,-1 1 5 0,-1 0 11 0,0 0 0 16,0 0 5-16,0-1-9 0,0 1-8 0,0-3-6 15,4 2-6-15,-3-3 1 0,3-2-8 0,1 1 6 0,0 0 5 16,3-3 1-16,0 0 7 0,3-1 8 0,0 0 2 16,6-2 13-16,-1-2 4 0,5 1-7 0,1-2-6 15,2-3 2-15,3 0-14 0,1-2-13 0,5-1-4 0,-1 0-22 16,6 2-2-16,-4-3-6 0,3 0-3 0,1-1-7 16,1 0 3-16,1 2-2 0,-1-5 1 0,1 3 5 15,3-3-1-15,-4 3 4 0,5-3-2 0,-1 0 11 16,3 0-1-16,0 0 11 0,3-2 6 0,0 0 2 0,3 0 0 15,0-1-1-15,0-2 9 0,4 1-9 0,-3-2-7 16,1 1-4-16,-1-1-8 0,-3 3-3 0,0-2-2 0,1 3 1 16,-4 1 0-16,-1 2-1 0,-5 2 12 0,-1 3-7 15,-1 1-1-15,-6 2 3 0,-3 4-2 0,-7 2-1 16,-3 0-6-16,-3 3-5 0,-5 3-11 0,-4 0-20 0,-3 4-21 16,-4-2-40-16,-1 0-42 0,-1 2-39 0,1 2-77 15</inkml:trace>
  <inkml:trace contextRef="#ctx0" brushRef="#br0" timeOffset="182835.4575">21898 14374 401 0,'-2'-10'14'0,"1"1"15"0,-1-1 12 0,2 3 14 0,-1 1 16 16,-3-1 6-16,4 0 20 0,0 2 16 0,-1 0 0 16,1 1-8-16,1 0-2 0,-1 0-8 0,0 0-11 15,2 2-4-15,0-1-14 0,-1 3-16 0,-1 0-7 0,0 0-4 16,0 0-8-16,0 0-10 0,0 0 1 0,0 0-10 15,0 3-3-15,0-2-4 0,2 0-6 0,-1 4 0 0,3 0 3 16,2 2 17-16,-2 0 13 0,4 5 12 0,4 0 3 16,2 3 14-16,-1 2 2 0,5 2 1 0,1 3-3 15,0 2-9-15,7 1-12 0,-3 3-5 0,2 3-2 0,1-1-3 16,3 5 6-16,-3-1 5 0,3 4 4 0,1-1-7 16,-2 1 7-16,2 2 6 0,0-2-1 0,0 1-3 15,0 1-3-15,-1-2-15 0,1 0 1 0,0 0 1 0,1 0-13 16,-1 0-2-16,0 1 4 0,0-3-5 0,2 3-2 15,-2-1 5-15,-1-1-1 0,1-2 4 0,-2-2 3 0,-1 1 0 16,0-3-4-16,-2 0 4 0,-3-2-6 0,2-1 6 16,-2-2-5-16,-3-2 2 0,0-2-1 0,-2 1-3 0,-1-1-5 15,1-4-3-15,-5-1 4 0,1-1-10 0,-3-3 3 16,-2 2-5-16,0-6 4 0,1 2-7 0,-2-2 9 16,-2-2-3-16,0 0-2 0,-1-1 4 0,2-1-3 0,-3-1-1 15,-1-2-6-15,0 1 8 0,-1 0-8 0,3-1 6 16,-4-2 0-16,0 0 2 0,0 0-4 0,0 0 3 15,0 0 2-15,1 0-5 0,-2 0 6 0,2 0-4 0,-1 0 2 16,0-1-5-16,0 1-9 0,0 0-8 0,0-1-14 16,0 1-6-16,0-1-17 0,0-1-19 0,0 1-20 0,2 1-17 15,-2-2-2-15,0 1-17 0,0 0-14 0,1 1-19 16,-2-3-33-16,-1 3-47 0,2-4-62 0</inkml:trace>
  <inkml:trace contextRef="#ctx0" brushRef="#br0" timeOffset="183761.0744">24106 13743 665 0,'-3'0'21'0,"1"0"21"0,-1-2 28 0,1-1 21 0,-1 3 6 16,3-1 20-16,-1-1 2 0,1 0 6 0,1 2-16 0,-1 0-23 16,0 0-16-16,0 0-24 0,0 0-3 0,0 0-14 15,0 0-1-15,0 0 0 0,0 0-5 0,0 0-1 16,0 0 9-16,0 0-14 16,0 0 1-16,12 3 16 15,-12-3-5-15,0 0 8 0,0 0 3 0,0 0-4 0,0 0 2 16,0 0-3-16,0 0 3 0,47 38-9 0,-47-38-2 15,0 0-7-15,0 0 6 0,0 0 2 0,81 99-5 16,-61-74 13-16,0 1 1 0,1 1 6 0,1 2-5 0,3 0-1 16,-1 0 1-16,0 2 0 0,3 0 9 0,1-1-9 15,-1 1 3-15,2 0-13 0,-1-1 6 0,2 1-1 16,2 0 1-16,-1-2-9 0,1 1-1 0,1-1-3 0,-1 0-10 16,0-1 2-16,-1 1-2 0,1-2-1 0,-2 0 1 15,-2 2-1-15,2-3 1 0,-1 2-8 0,-1-2 6 0,-1 1-2 16,-2 0-2-16,0-3 1 0,1 0-4 0,-4 0 7 15,0-3-8-15,0 1 5 0,-3-4-6 0,-2 0 3 16,-2 1 2-16,4-1 0 0,-4-1-1 0,-2 0-2 0,0-1 8 16,3 1 2-16,-2-2 11 0,-2 2-5 0,1-3 7 15,1 1-2-15,-1-2 1 0,1 1-2 0,-1-1-7 16,0-2 2-16,-1 1-11 0,1 0-1 0,2 1-2 0,-3 1 0 16,0-2-2-16,3-2-2 0,-4 4 2 0,1-2-2 15,1 0 2-15,-1 0 4 0,-2-2-3 0,0-1-1 16,0 2 4-16,0-2 12 0,0-2-3 0,-4-2 1 15,3 2-3-15,-1-1 6 0,-1-2-3 0,-1 1 5 0,0 0-10 16,-1-1-4-16,0-1 0 0,0-1-4 0,-2 1 2 0,0-1-2 16,-3-1 1-16,3 0 3 0,0 1 3 0,-3-2 5 15,1 1 4-15,-2-1 5 0,1 0-1 0,-3 0 0 16,3 0 7-16,0 0-2 0,-1 0 1 0,1 3-5 0,-2-6-6 16,2 3 4-16,0 0-6 0,0 0 0 0,0 0-7 15,-2-1 0-15,2-1-2 0,-1 2-18 0,-1-1-49 0,1 0-73 16,-6-2-60-16,2-1-88 0,-5-1-88 0</inkml:trace>
  <inkml:trace contextRef="#ctx0" brushRef="#br0" timeOffset="185058.9461">21370 15689 410 0,'2'-6'12'0,"-4"2"20"0,4-2 21 16,-2-1 13-16,-2 2 8 0,2-2 12 0,-2 1 17 0,2 0 3 15,0 1-3-15,-1-1-8 0,-1 0-13 0,0 1 2 16,2 1 11-16,-3 1-2 0,3 1-10 0,0-2 1 0,0 1 10 16,-1 0-9-16,1 0 5 0,0-1-5 0,-2 1-8 15,2 0 3-15,-3 0 9 0,3 2 4 0,0-1-13 16,-1-1 7-16,1 1-6 0,0 2-6 0,0-2-8 0,0 2-11 16,0 0-19-16,0 0-12 0,0 0-7 0,0 0-9 15,1 2-14-15,-1 0-1 0,5 3-6 0,-2 2 2 0,2 5 4 16,1 3 0-16,2 1 3 0,1 7 0 0,3 3 6 0,-1 0-6 15,1 3 6-15,3 2-3 0,-1-1-4 16,-2-2 2-16,2 0 2 0,2-2-4 0,-2 1-2 16,-1-3 7-16,-1-2 1 0,0 0-7 0,-2-3 7 0,-1-2-1 0,0 0 2 15,-4-1 0-15,2-3 3 0,-4-1-1 0,-2-4-7 16,3 1 10-16,-3-4-6 0,2 0 3 0,-3-2-1 0,0-3 7 16,0 2-2-16,0-2-3 0,-3 0 6 0,3-2 1 15,0 1 5-15,0-1-4 0,-1-2-5 0,-1-2 0 0,-1 2-3 16,0-4-3-16,-4-1 6 0,2-3-14 0,-1-1 2 0,-2-3 0 15,0-1 2-15,0-2-2 0,-1-1 4 0,1-4 4 16,3-1-13-16,-3-4 19 0,-1 3-8 0,3-6 3 16,-2 1 0-16,1-3 0 0,1 0-6 0,-2-2 0 0,0 0 4 15,2 1-11-15,-1-1-1 0,0 2 2 0,0 0 0 16,3 2-4-16,-3-1 5 0,1 4 4 0,0 0-2 0,1 5 1 16,0-1-2-16,0 4 1 0,1 3-3 0,0 1 4 15,-2 1 2-15,3 6-4 0,2 0-5 0,1 1 6 16,0 4 6-16,0 1-6 0,-2 3 0 0,4-1 0 0,-2 2-3 15,0 0-5-15,1 0 7 0,1 2-8 0,-1-1 0 16,5 2 3-16,2 0 0 0,-1 3-3 0,2 0 0 0,5 4 9 16,-1 0 2-16,4 5-2 0,1-1 0 0,4 3 2 15,0-1 2-15,2 2 8 0,-2 2-5 0,7 1-5 0,-3-1-4 16,1 1 2-16,0 1 6 0,1 1-6 0,-1-1 3 16,2-1-3-16,-3 0 9 0,-1-1-1 0,-2 1 2 15,-1-4 2-15,0 0-5 0,-3-2 5 0,-1-1 0 0,-5-3-7 16,-1-2-1-16,-1 0 7 0,-3-1-7 0,0-1 2 15,-4-2-1-15,1-1-7 0,-3-3-7 0,1 0-14 0,-1 2-24 16,-2-3-12-16,0 0-19 0,0-3-25 0,0 2-36 16,-2 1-50-16,1-3-52 0,1 0-33 0,-4-1-28 15</inkml:trace>
  <inkml:trace contextRef="#ctx0" brushRef="#br0" timeOffset="185593.3053">21522 15790 1264 0,'-16'7'9'0,"2"0"11"0,2-3 2 0,2-1 12 0,0-1 1 16,0 1-4-16,4 1 0 0,2-3-5 0,-1 1-5 15,3-2-14-15,2 0-7 0,0 1-11 0,0-2-2 0,2 1 6 16,-2 0 3-16,3-2 0 0,0 1 11 0,-1 0 16 15,2-2 5-15,3-2 3 0,1 0 6 0,-2-1-8 0,6-3 8 16,0 1-2-16,1-2-12 0,2-5-14 0,1 2-2 16,5-3-7-16,-1 2-2 0,2-6 4 0,0 3-6 15,2-2 1-15,1 0 1 0,-1 2-6 0,0-2 7 0,-2 5-3 16,0-1 4-16,-3 2 0 0,-2 3-4 0,0 1 7 16,-4 2-4-16,-3 0 5 0,2 2-2 0,-7 2 4 15,2 2-2-15,-6 0 4 0,1 1 6 0,-4 1-8 0,1 0 1 16,-3 2 3-16,0 2-7 0,-4 2 2 0,-2 0-1 0,-1 2-4 15,-4 4-8-15,-1 1 0 0,-3 1-2 0,-1 2-2 16,-2 0 2-16,-1 4 1 0,-2 0-2 0,-2 0 0 16,1 0 0-16,-1 1 6 0,2-2 2 0,0-1 0 0,1 0 3 15,3-3 0-15,3-1-2 0,-1-5-3 0,4 1 11 16,4-3-3-16,2-2-1 0,3-2 1 0,1-1-6 0,2-2-5 16,3-1 6-16,0-1-2 0,1-2-3 0,2 0 1 15,2-1 8-15,2-1-2 0,0-4 2 0,1 1 11 16,0 1-9-16,2-3 5 0,2 3-1 0,-4-3-2 0,4 2-9 15,-5 0 9-15,1 0-1 0,-1 3-6 0,-1-2 3 16,1 2-2-16,-2 0-1 0,0-2-1 0,2 5-2 16,-3-4-17-16,1 5-14 0,-1-4-9 0,0 2-11 0,-1-1-16 15,0 1-13-15,-3 0-13 0,3 2-11 0,-1-1 4 0,-2 1-2 16,0 1 3-16,0-3-8 0,0 6 3 0,-2-2-7 16</inkml:trace>
  <inkml:trace contextRef="#ctx0" brushRef="#br0" timeOffset="186214.7296">23249 14841 596 0,'-8'-2'23'15,"-1"-3"22"-15,4 3 24 0,-3-1 21 0,3-1 25 0,1 3 40 16,-1-2 16-16,4-1 29 0,-1 4 2 0,2-1-2 16,0 0-10-16,2-2-8 0,-1 3-15 0,2 0-40 15,-3 0-12-15,2 0-37 0,-1-1-24 0,1 2-19 16,-1-1-15-16,1 4-14 0,1 0-9 0,2 1 0 0,3 3-4 15,0 3 9-15,1 3-6 0,3 3 1 0,1 0 1 16,0 7-4-16,1-2 9 0,2 5-6 0,2-2-1 16,-2 1 1-16,1-1 1 0,1-1-2 0,-1-1-23 0,1 1-13 15,0-4-43-15,1-1-24 0,-5-1-32 0,3-3-46 16,-4 1-35-16,1-3-39 0,-2-1-26 0</inkml:trace>
  <inkml:trace contextRef="#ctx0" brushRef="#br0" timeOffset="186806.123">23411 14975 1017 0,'-20'-8'24'0,"2"-1"21"15,-1-4 14-15,1 5 21 0,-1-2 20 0,-1-1 6 16,6-1 12-16,-4 0 16 0,5-1-12 0,1-1-13 15,-1-1-4-15,5-2-18 0,0 0-11 0,5 1 2 16,-3-4-10-16,6 2-1 0,3-2-10 0,2-2-6 0,1 3-4 16,5-3-6-16,3 0-8 0,2-2-11 0,1 3-2 15,1 0-14-15,4 0-6 0,-1 4 0 0,-1 1-13 16,1 1 13-16,-2 4-4 0,-5 0-3 0,3 3-1 0,-4 2-2 16,1 3 3-16,-3 0-11 0,-3 3 12 0,1 3-14 15,-1 1 8-15,-1 3 3 0,-2-1 1 0,-4 6-2 16,3 0 0-16,-3 5 15 0,-1 0-5 0,-1 0 3 0,-3 4-8 15,1-1 3-15,-2 2-4 0,0-2 6 0,-1-2 3 16,-1-1-6-16,2-2-3 0,-2-3 1 0,2 1 5 16,2-4-5-16,0-1 8 0,-1-4-7 0,4 1-3 15,-2 0 2-15,2-3 2 0,4 2 3 0,-2-1-4 0,4 1 1 16,-2-2-3-16,4 2 8 0,2 1 1 0,2 0-3 16,2-1 4-16,3 2-5 0,5-1 3 0,-2-1 7 15,6 3-4-15,1-1-1 0,0 1-4 0,5-2 3 0,-1 3-5 16,3 0 8-16,0 0-3 0,0 0-6 0,2 0 4 15,-2 1 4-15,0 0-1 0,-3 0-5 0,-1-1 2 16,-3 1-4-16,-2 0-1 0,-5 2 4 0,-3-2 0 0,-3 3-6 16,-5-3 3-16,-1 2 3 0,-4-2 2 0,-3 4-2 15,-1-1 7-15,-3 1-1 0,-2-2 0 0,0 3 1 16,-4-2-1-16,0 1-2 0,-1-1-1 0,-6 3 8 0,4-4-16 16,-6 4 5-16,1-2 4 0,-4 0-1 0,1 1 4 15,-2 0 0-15,-1-3 2 0,0 1-4 0,-4-1 11 0,4-2-5 16,-6-1-8-16,2 0 4 0,1-3-8 0,1 1-15 15,-2-1-16-15,1-4-25 0,1 2-23 0,-1-2-28 0,4-2-19 16,-2-2-29-16,1 0-11 0,-1-1-15 0,5-1-11 16,-2-4 6-16,3 1-7 0,1-2 7 0</inkml:trace>
  <inkml:trace contextRef="#ctx0" brushRef="#br0" timeOffset="187370.5024">25512 13825 1140 0,'-5'-10'28'15,"1"0"18"-15,0-4 34 0,0 4 23 0,-2 0 20 0,0 1 17 16,1 1 19-16,0 2 21 0,2 0-18 0,-2 2-12 16,1 2-30-16,0 1-25 0,-2 1-27 0,3 3-13 15,-2 2-27-15,-1 2-16 0,-1 2-12 0,1 8-6 16,-3 3-6-16,1 2 3 0,-2 6 3 0,0 2-1 0,0 6 10 15,2 1-6-15,0 1 0 0,4 1 3 0,2-1 0 16,0 1 1-16,6-3 5 0,0-2-6 0,4-2-3 16,3-3-1-16,3 0 5 0,1-5-2 0,0 0 5 0,4-3-4 15,3-5 5-15,0-2 2 0,3 1 5 0,1-2 1 0,1-8-6 16,2 1-5-16,-3-6-23 0,4 2-12 0,0-4-13 16,2-3-26-16,1-1-35 0,-1-2-23 0,1 0-30 15,0-2-34-15,3-2-39 0,-1-2-38 0</inkml:trace>
  <inkml:trace contextRef="#ctx0" brushRef="#br0" timeOffset="191319.1647">22375 16983 986 0,'0'-6'14'0,"0"-1"14"0,0 1 21 16,0-2 30-16,2 3 21 0,-4-2 8 0,2 3 28 15,2-2 20-15,-4 4 0 0,2-1 3 0,0 1-10 0,-1-1-15 16,-1 3-12-16,2 0-4 0,0 0-20 0,0 0-15 0,0 0-10 15,0 3-17-15,0-3-16 0,0 2-15 0,0-2-13 16,0 2-6-16,0-1-1 0,0 1-11 0,0 0-3 0,0 3 0 16,0 0 4-16,0 3 2 0,0 3 8 0,0 1-5 0,0 1-8 15,0 4 11-15,0 0-6 0,0 2 5 0,0 1 4 16,0-1-6-16,3 3-5 0,1-1 10 0,-3 3-1 0,2-2-5 16,3 2 2-16,1-1-2 0,-1 0-10 0,5 1 11 0,0-3-3 15,0-1-1-15,3-2-2 0,2-1 3 0,2-3 2 16,-2-2-5-16,2-2 6 0,0-1-9 0,1-4 6 15,0-2 2-15,-2-3 3 0,2 0-3 0,-1 0 1 0,1-4 0 16,-5-4 3-16,2 3 4 0,-2-5-2 0,0 0-3 16,-3-2-3-16,2-2 1 0,-4-1 4 0,3 1 5 15,-2-2-4-15,-2-2 2 0,0-1 1 0,1 1-7 0,-2-1 8 16,-4 0 0-16,0-1-4 0,-1-1-1 0,-4 2 1 16,-1-3-8-16,-2 2 0 0,-1-1 3 0,-5 2-15 0,0-1-8 15,-1 0-15-15,-1-1-15 0,-6 1-16 0,1 4-9 16,-2-1-15-16,-1 2-11 0,-1 1 1 0,0 1-5 0,-2 4 1 15,1 4 1-15,2 0-4 0,-3 2 2 0,1 3 1 0,-1 4 8 16,1 2 1-16,-2 1 8 0,0 4 4 0,3 1 9 16,1 2 7-16,-1 3 5 0,0-3 1 0,6 1-6 15,1-1-13-15,0 1-24 0</inkml:trace>
  <inkml:trace contextRef="#ctx0" brushRef="#br0" timeOffset="191932.5725">24642 16232 1411 0,'-2'0'26'0,"1"0"23"0,2-2 10 16,-1 0 16-16,2 1 13 0,-1 0 15 0,-1 1 6 0,0 0 13 15,0 0-17-15,0 0-10 0,0 0-2 0,0 0-4 16,0 0-4-16,0 0-5 0,0 0 5 0,0 0-4 0,0 0-10 16,0 0-9-16,0 0-13 0,0 0-12 0,0 0-4 15,0 0-12-15,0 0-9 0,0 0 5 0,0 0 4 16,42 94-1-16,-30-70-12 15,-1 0 2-15,2 1-1 0,3 1-3 0,0 0-12 16,3 1-27-16,1-1-34 0,-1 1-39 0,3 0-39 0,0-3-43 16,-1 0-59-16,1-2-59 0,0-3-57 0</inkml:trace>
  <inkml:trace contextRef="#ctx0" brushRef="#br0" timeOffset="193158.3987">26480 15405 1078 0,'-4'-2'28'0,"0"-3"19"0,1 0 21 0,1-1 25 16,-1 2 12-16,0-1 9 0,1 0 19 0,-1 1 12 16,3-3-16-16,-2 4-16 0,0-2-16 0,4-1-19 0,-2-1-1 15,2 3-6-15,-2-2-14 0,3 0-9 0,1-1-3 16,0 0 2-16,3-3 5 0,3 0-9 0,2-2-6 15,1 0 3-15,4-1-5 0,2 0-2 0,2 2-14 0,-1 1-4 16,5 2-9-16,-5 0 0 0,1 3-5 0,0 1-7 0,-3 3-1 16,-1 2 1-16,-1 3 5 0,-4 1 4 0,-1 3-3 15,2 3 1-15,-4 3 5 0,-2 2 1 0,-1 5 2 0,-1 1-1 16,-2 5 1-16,-2 0-3 0,1 6 1 0,-4 0 4 16,-2 2-2-16,-1 1-2 0,-1-2-1 0,-2 2 0 0,0-2-1 15,-3-2-4-15,1-1 4 0,2-5-5 0,-2 0-5 16,2-3 2-16,1-3 5 0,-2-1-5 0,6-4 4 15,-2-1-1-15,2-3-1 0,1-3-4 0,1 0 5 0,1-1 0 16,0-2-6-16,0-3 5 0,1 1-5 0,1-3 3 16,-1 2 0-16,4-2 9 0,-2 0 3 0,3-2-2 0,2 1 5 15,2-1 5-15,2-3-4 0,1 1 4 0,3-4-2 16,1-1-5-16,5-1-2 0,0-5 2 0,3 1-3 0,1-3-3 16,1-2 5-16,3 1-4 0,0-3 2 0,2-1-2 15,-1 0 4-15,3 0-1 0,-3 1-4 0,1-2-10 16,0 2-20-16,-4 4-13 0,-3-3-28 0,-1 6-31 0,-5 2-40 15,-5 5-37-15,-3 0-40 0,-2 3-36 0,-4 1-13 16,-2 3-35-16</inkml:trace>
  <inkml:trace contextRef="#ctx0" brushRef="#br0" timeOffset="199008.999">19908 14188 976 0,'-7'-5'33'0,"1"0"18"0,2-4 20 0,-1 3 24 15,2-1 12-15,-2 1 20 0,1-2 22 0,3 3 19 0,-1 0-16 16,2 0-4-16,0-2-3 0,0 5-7 0,0-1-4 15,0 1-10-15,0 1-17 0,0 0-18 0,0 1-22 16,-1 1-17-16,1 0-19 0,0 1-16 0,0 0-15 0,1-1-6 16,2 3-4-16,1 1-4 0,2 2 5 0,4 4 2 15,0 2 4-15,3 5-6 0,5 1 10 0,-2 6-5 16,-1 0 2-16,5 5-1 0,-2-1 3 0,3 0 0 0,-4 0 0 0,4 0 11 16,-3 2-7-16,2-2 2 0,0 0-13 15,-2 2-26-15,-1-4-26 0,0-2-29 0,-2-1-42 16,-2 0-59-16,0-6-51 0,-3-2-63 0</inkml:trace>
  <inkml:trace contextRef="#ctx0" brushRef="#br0" timeOffset="199458.3011">20283 14105 1358 0,'-12'-2'27'0,"3"0"30"0,1-3 25 0,2 2 11 16,-1 1 5-16,1 0 2 0,2 1 1 0,0-1 1 16,3 0-30-16,-1 2-36 0,4 0-25 0,-2 2-10 0,1 0-6 15,1 1-7-15,0 5 1 0,0 3-3 0,1 4 1 0,-1 2 7 16,1 6 0-16,0 2 2 0,2 2 2 0,0 4 2 15,2-1-1-15,2-1-2 0,-3-3 5 0,2 2-1 16,4-5-1-16,-2-3-3 0,1-1-2 0,3-2-4 16,-2-3 7-16,0-2 3 0,-1-5-2 0,2-1 1 0,-2-2-2 15,-2-4 4-15,1 0 3 0,2-5 4 0,-2-2-8 16,1-2 3-16,3-4 3 0,-1-4-4 0,3-2 1 16,-2 0-5-16,0-3-2 0,1 0-3 0,-2-4 6 0,0 2-7 15,-5-1-1-15,3 1 5 0,-4-2-4 0,-4 1 8 16,-2 1 1-16,-1 0 6 0,-3 0-1 0,-2 0 4 15,-1-1 1-15,-3 5-4 0,-1-2 0 0,-1 3 1 0,-1 1-1 16,-1 5-5-16,-3-2-4 0,3 5-9 0,1 3-15 16,-1 2-10-16,0 1-9 0,3 2-22 0,-2 1-25 15,4 1-21-15,-1 0-23 0,3 3-19 0,1-3-12 0,0 0-31 16,2 0-18-16</inkml:trace>
  <inkml:trace contextRef="#ctx0" brushRef="#br0" timeOffset="209044.7539">22284 13612 695 0,'-2'-7'14'0,"0"2"29"0,-1 0 22 15,3 2 19-15,-5-2 14 0,4 1 20 0,-1 3 20 0,-4-2 14 16,5 0-10-16,-3 2-11 0,4-3-19 0,-3 2-8 16,0-1-7-16,3 3-30 0,-3 0-19 0,3 0-16 15,-2 0-5-15,2 5-19 0,-1 4 0 0,1 3-13 0,-4 1-9 16,3 6 12-16,-1 3 1 0,2 2 1 0,-2 5-2 15,4 1 4-15,0 0-5 0,3 0 6 0,-1-1-2 16,3 0-4-16,-1-1-1 0,7-5 1 0,-4-4 2 0,4 0-2 16,-2-4 1-16,0-4-3 0,5-3 5 0,-4-3 0 15,1-1-3-15,0-4 2 0,1-4 1 0,-2 0-3 16,1-5 2-16,0-2 1 0,0-2-4 0,0-3-5 0,0-3 6 16,0-1-4-16,0-2-8 0,-1-2-6 0,-2 2-5 15,-1-2-4-15,-4 3 1 0,0-2 3 0,-4 2-6 16,-1-1-4-16,-1 2 3 0,-4-1 3 0,0 1-1 0,-3 2-13 15,-3-2-11-15,0 6-4 0,-3-2-11 0,1 0-11 16,-1 4-22-16,-2 2-21 0,0 1-32 0,1 4-31 16</inkml:trace>
  <inkml:trace contextRef="#ctx0" brushRef="#br0" timeOffset="228051.5463">26896 11417 834 0,'3'-7'25'0,"-1"2"16"15,1 0 23-15,0-2 13 0,1 2 14 0,0-3 23 16,0 0 12-16,0 0 15 0,-1 2-15 0,3-2-7 16,-1 0-15-16,1 1-7 0,1-2-12 0,-3 1-18 0,4 2-15 15,-3-2-7-15,4 0-6 0,-2 1-8 0,2 1-8 16,0 0-4-16,0 1 2 0,2 4-4 0,-3-2 2 16,4 2-14-16,-2 2-3 0,0 3-1 0,0-1-1 0,0 3-1 15,1 2-1-15,0 4-1 0,-1 1 5 0,-2 3-1 16,1 1 5-16,-3 3 0 0,1 1 1 0,-4 1 0 0,0 1-1 15,0-1 0-15,0-1-3 0,-2 3 7 0,-2-3-5 16,-2 0-6-16,3-3 5 0,-1-1-4 0,-1-2-1 16,0-3 1-16,1-2 4 0,-2-2-5 0,1-1-3 0,2-3 8 15,0-2-4-15,0 2 1 0,0-4-1 0,0 2-3 16,3-4-1-16,-3 2 4 0,0 0 7 0,2-1 8 16,-1 0 8-16,1-1 15 0,1 0 1 0,3-2 11 0,1-2-5 15,1 1 1-15,6-4-2 0,-2 0-11 0,6-4-12 16,1 1-12-16,4-3 0 0,3-2-5 0,2 3-4 15,0-3-6-15,-1 1-17 0,3 0-17 0,-6 1-18 0,2 1-37 16,-3 5-43-16,-4 0-34 0,-3 1-41 0,-2 4-46 16,-4 1-36-16</inkml:trace>
  <inkml:trace contextRef="#ctx0" brushRef="#br0" timeOffset="250024.3343">13732 14450 616 0,'0'0'13'0,"-1"-1"13"16,-1-1 14-16,4 2 2 0,-2-1 9 0,0 1 1 16,1-1 10-16,-1 1 11 0,5-1-4 0,-5-1-8 15,1 4-14-15,-1-2 4 0,0 0-15 0,4 0 2 0,-1 1-7 16,2 1-15-16,-1 1-6 0,4 4 2 0,5 0 8 15,0 0 0-15,4 5 13 0,1 2 7 0,3 1 4 16,1 5 4-16,5-2-1 0,0 2-1 0,0 2-2 0,4 2-3 16,-1 0-5-16,4 1-3 0,-4 1-2 15,5 3 9-15,-2-1 3 0,2 1-5 0,0 1-2 0,1 2-1 16,2-2 0-16,0 1-7 0,0-2-6 0,0 0-7 16,1-1-2-16,-3-2 0 0,3-4-2 0,-5 1-7 0,3-2 3 15,-6-2-1-15,1 1 0 0,1-1-2 0,-6 0-3 16,-2-2 4-16,4 1 4 0,-6 0 4 0,3-1-1 0,-4-1 2 15,-2 1 0-15,2-1 0 0,0-3-3 0,-2 3-2 0,-2-3-8 16,3 1 4-16,-3-2 2 0,0 0-9 0,2-1 8 16,-3-1-5-16,-2 1 5 0,1-2-3 0,0 0 5 15,-2-1-3-15,-1 0-8 0,1-2 8 0,-2 1-3 16,1-2 4-16,-1 2-5 0,-3-3 6 0,0 1-4 0,0-1 0 16,-1 1 1-16,1-2-1 0,-1 1 0 0,-3 1-5 15,1-2 11-15,0 1 8 0,0-2-2 0,-1 1 8 0,2 1-1 16,-3-3-4-16,1 2-2 0,3-1 12 0,-3 0-11 15,-1-1-13-15,3 1 6 0,-4 0 2 0,0 1 4 0,5-3 6 16,-7 1 3-16,3 0-5 0,0-1 2 0,0 1 0 16,0 1-3-16,0-2-10 0,-3 1-3 0,4-1-2 15,-2 3 2-15,0-3-5 0,0 0 5 0,-1 0 0 0,-1 3 0 16,3-3 4-16,-4 0 2 0,0 1 2 0,1-1-7 16,-1 0 1-16,0 1-2 0,0-1 0 0,0 0 1 15,-1 0 2-15,1 0 1 0,0 0-5 0,0 0 1 0,-4 0-6 16,4 0-15-16,-1 0-32 0,-1-1-51 0,-3 0-51 15,0 1-57-15,-2-6-55 0,-3 5-58 0</inkml:trace>
  <inkml:trace contextRef="#ctx0" brushRef="#br0" timeOffset="250590.716">13976 14644 86 0,'-5'-2'3'0,"-1"2"-1"0,1-1 10 0,0 2 5 16,0 0 8-16,-1 0 14 0,1 0 6 0,1-1 10 0,-1 0 6 15,-2 3 3-15,1-1 0 0,2 2-2 0,-1-3 9 16,2 2-7-16,-2 1 2 0,0-4-4 0,2 4-9 16,-2-3 3-16,4 3-16 0,-1-2 0 0,1-1-18 0,1 1-10 15,0-2-10-15,0 3-1 0,0-3-6 0,0 0-1 16,0 0 2-16,3 0-3 0,-3 3 3 0,1-6-2 15,-1 3 6-15,3 0 11 0,-1 0 22 0,-2 0 8 0,3-3 16 16,-2 2 11-16,3-3 15 0,-3-2 17 0,6-1 5 16,-2-3-14-16,2-2-11 0,0-4-5 0,2-2-6 15,1-1-6-15,4-6-12 0,-3 0-8 0,5-4-7 0,0-4 0 16,4-1-4-16,2-2-2 0,-3-3-6 0,8-3-1 16,-2-3 1-16,5-3-7 0,-3 1-2 0,3-1-1 0,-1 0 3 15,1 1-4-15,0 4 2 0,-5 2-3 0,2 3-10 16,-3 3 7-16,-4 4 4 0,1 3 4 0,-5 3-1 15,1 1-2-15,-4 5 0 0,-4 3 8 0,0 3-5 16,-1 3 2-16,-3 3-8 0,0 2-2 0,-3 2-2 16,-1 1 3-16,2 1-6 0,-3-1-8 0,0 2 3 0,0 0-25 15,-3 0-12-15,3 2-27 0,0-1-40 0,-1 1-29 16,1 0-31-16,0 1-34 0,0 4-38 0,-2 1-37 0</inkml:trace>
  <inkml:trace contextRef="#ctx0" brushRef="#br0" timeOffset="252743.1639">15984 14249 420 0,'-1'-1'18'16,"-5"1"17"-16,4-2 17 0,-3 2 13 0,2 2 14 15,-2 0 20-15,1-1 12 0,0-1 13 0,0 2-8 16,4-2 3-16,0 0-9 0,0 0-4 0,0 0-10 0,0 0-16 16,0 0-12-16,0 0-10 0,0 0-11 0,0 0-22 15,0 0-2-15,0 0 6 0,0 0 11 0,0 0 3 16,0 0 20-16,0 0 2 0,30 4 8 0,-19-1 9 0,2 0-5 16,2 2-11-16,5-3-18 0,-2 5-2 0,4-1-21 15,-1 0-9-15,4 2-8 0,1-1-5 0,2 2-1 16,0-1 2-16,-1 3-1 0,3-1-3 0,0 2 3 0,0-1 1 15,-1 0 1-15,2 1 2 0,-2-1 0 0,-1 0-10 16,2-1 6-16,-1 2-2 0,-4-3-2 0,2 0 5 0,3-1-2 16,-6 0-1-16,-1-3 1 0,1 0 5 0,-5-1-5 15,-1 1 1-15,-6-2-3 0,2-1-2 0,-6 2 9 16,0-3-11-16,-8-1-34 16,0 0-26-16,0 0-39 0,0 0-21 15,0 0-42-15,0 0-66 0,0 0-73 0</inkml:trace>
  <inkml:trace contextRef="#ctx0" brushRef="#br0" timeOffset="254579.399">29172 12721 625 0,'0'-1'17'0,"-2"1"14"0,2-3 13 0,0 3 14 15,-1-1 22-15,-1 0 16 0,-1 0 15 0,3-1 5 0,-3-1 6 16,0-1-1-16,0-1 1 0,1 2 0 0,-1-3-5 15,1 1-11-15,-1-1-5 0,0 0 3 0,1 0-19 16,-1 1-8-16,0 0-9 0,1 1-4 0,1 0-11 16,-1 1 8-16,1 1-10 0,-2-1 0 0,3 3-15 0,0-1 2 15,0 1-6-15,0 0-10 0,0 1-10 0,0-1-8 16,3 0-2-16,-2 2-11 0,1-2 6 0,-2 1-6 0,1 0-7 16,-1-1 3-16,2 1 4 0,0 3-4 0,-1 0 5 15,1 0-1-15,1 5 5 0,2 3-3 0,-2 1 10 0,2 3 0 16,2 4 0-16,0 2 0 0,-1 2 0 15,-1 0 1-15,3-2 0 0,-4 4 2 0,3-2 0 0,1-1 0 16,-2 1 1-16,2-3-4 0,0-1-3 0,0-1 2 16,0-4-1-16,-1 0-1 0,2-4 0 0,-1-1 0 15,-2-5-12-15,1 0 14 0,2-3 2 0,0-2-5 0,2-3-5 16,3-6-14-16,4-1-17 0,2-5-15 0,7-5 12 16,3-2-14-16,2-3-5 0,4-4 1 0,4-3 3 0,-1 1 23 15,3-2 16-15,3-2 16 0,1-3-2 0,1-1 2 0,4-4 6 16,0-2 5-16,2-3 1 0,1-2-4 15,0-1-9-15,-5 2-6 0,0 6 1 0,-5 5-5 0,-3 3-1 16,-5 8 0-16,-7 3-1 0,-4 7-6 0,-6 5 11 16,-3 3-5-16,-2 4-9 0,-6 1-8 0,0 1-14 0,-3 2-32 15,-2 0-23-15,-3 1-30 0,0 0-28 0,0 1-26 0,0 0-37 16</inkml:trace>
  <inkml:trace contextRef="#ctx0" brushRef="#br0" timeOffset="263560.447">20913 9532 1369 0,'0'3'1'0,"2"-3"6"0,-1 5 12 0,-1-10 19 15,0 5 13-15,2 0 2 0,0 0 4 0,-2 3-9 16,0-3-2-16,0 0-6 0,0 0-13 0,1 0-26 16,-1 0-13-16,2 2-7 0,-1-2-3 0,-1 3 11 0,4-2 3 15,-3 5 16-15,3 0-1 0,0 2 15 0,1 2 1 16,-2 2 4-16,3 3 7 0,1-1-1 0,-3 3-5 0,1 0-15 16,0 2-1-16,-2 1-1 0,0-2 0 0,-1 0-1 15,1-2-7-15,-2 4 0 0,-1-5 3 0,4-1 4 0,-3-2 7 16,-1 1-6-16,4-5 4 0,0 1 4 0,-1-2 15 15,0-1 2-15,2-3 1 0,0 2-1 0,0-1 1 16,1-1 7-16,0-1-3 0,-1-1 2 0,1 1-6 16,1-2 9-16,3-2 7 0,2 1 14 0,-1-3-4 0,4-1-5 15,3-3-1-15,1-1-3 0,5-3-5 0,-1-1-14 16,6-3-8-16,-3 1-17 0,8-4-1 0,0-1-1 16,3-1-5-16,1-1-5 0,1 2-2 0,1-3-1 0,1 0 1 15,1 0-5-15,-2 1 3 0,-3 0-3 0,-1 2 0 16,-3 1 2-16,-4 2-1 0,-2 1 5 0,-7 1-1 0,-1 5 8 15,-3 0-4-15,-3 1-3 0,-3 4-1 0,-2-2-14 16,-1 2-27-16,0 3-35 0,-2 1-41 0,-2-1-46 16,1 2-47-16,-3 0-42 0,-1 0-38 0,3 2-32 0</inkml:trace>
  <inkml:trace contextRef="#ctx0" brushRef="#br0" timeOffset="290038.266">12966 15083 488 0,'0'0'25'0,"0"0"12"16,0 0 18-16,-5-25 18 0,5 25 18 0,0 0 8 15,-7-43 15-15,9 39 14 0,0-3-9 0,1 2 7 16,-2-1-5-16,3 0 2 0,-1-2-9 0,2 3 5 0,1-2-3 16,-2-1-7-16,3 1-1 0,-2 0-8 0,3-2-11 15,-1 2-15-15,0-1-12 0,-2 3-2 0,1-2-5 0,0 2-5 16,0 1-13-16,-6 4-6 0,0 0-2 15,0 0-1-15,0 0 3 0,0 0-7 0,0 0-6 0,0 0 4 16,0 0-14-16,13 91-4 31,-18-70-5-31,2 4 2 16,-3-1 2-16,0 3-9 0,-2 0 5 0,0-1 2 16,0-1 5-16,-3 0-6 0,4-3 9 0,-1-2-4 0,4-3-1 15,-1 0 8-15,2-5-7 0,3-3 5 0,0-1-2 16,0-1 5-16,2-5-4 0,4 1 8 0,-5-3-1 0,2 3 2 15,5-6 10-15,-1 0-9 0,4 1-2 0,0-5-1 16,2 2 6-16,4-4-3 0,5-3-5 0,-1 0-11 0,2-2-3 16,3-1 2-16,-1-2-2 0,5 2-2 0,-3-3-3 15,1 1-5-15,-1-1 5 0,3-1 13 0,2 0-5 16,-3-1-3-16,1-1 3 0,2-2 1 0,0 3 0 16,-2 1 2-16,1-1-5 0,-2 2-2 0,-2 0 5 0,-1 4-2 15,-1 0 1-15,-7 3-6 0,2 3-6 0,-5-1-21 16,-3 4-9-16,-3 1-24 0,-1 1-30 0,-5 1-24 0,-1 0-37 15,-2 2-27-15,-2 0-37 0,0 2-20 0,1 1-20 16,-6 0-24-16,0 4-7 0</inkml:trace>
  <inkml:trace contextRef="#ctx0" brushRef="#br0" timeOffset="297885.5484">4715 17647 955 0,'0'0'12'0,"0"-2"19"0,0 0 10 15,0 2 10-15,0 0 7 0,1 0 18 0,-1-2 3 0,0 1 12 16,2 0-9-16,1 1-9 0,-3 0-13 0,1 0-3 15,1-1-4-15,-2 2-16 0,0-1 2 0,0 0-10 0,1 0 2 16,1 0-3-16,-2 0 1 0,0 0-2 0,0 0 0 0,0-1 2 16,0 1-11-16,0 0 5 0,0 0-7 0,0 0-2 15,0 0 2-15,2 1-3 0,-1-2 2 0,-1 2-9 0,0-1 4 16,2 0-6-16,1 0 3 0,-3 1-7 0,0 0-1 16,0-1-1-16,2 0 0 0,-2 0 7 0,1 2 8 0,1-2-5 15,0 0 9-15,2 0-3 0,2 0 6 0,-1 0 0 0,3 0-3 16,0-2 0-16,3 2-7 0,-1-1 7 0,1 0-12 15,3 2 11-15,0-3-5 0,3 2 2 0,1-2 3 0,1 2 0 16,3-3 4-16,-1 1-6 0,4 2 8 0,-1-2-5 16,1 1-4-16,2-1 0 0,-1 2-4 0,-1-2-1 0,0 2-8 15,2-1 6-15,-2 0-6 0,-2 0-1 0,0 1 2 0,-1 1 1 16,0 0-1-16,-2 0-3 0,0-1 5 0,-3 4-3 16,0-3-1-16,0 1 2 0,0 0-4 0,-3 1 3 0,0-3-3 15,2 2 5-15,-4 0-3 0,2-1-5 0,-2 1 3 16,-3 0 4-16,4 0 1 0,-4-1-7 0,-1 1 4 0,3 0-6 15,-3-1 7-15,2 2 1 0,-1-1-2 0,0 0-7 16,0-1 3-16,3 1 2 0,-2 0-1 0,1-2 4 0,1 2-3 16,-1 0 6-16,2-2 1 0,0 1-4 0,-2 1 7 0,4-1-1 15,-2 0 4-15,3-1-4 0,-3 0-5 0,2 0-1 16,0 3 2-16,0-6 3 0,0 3-2 0,2 0 0 0,-1 0-1 16,1-2-1-16,-1 0 8 0,3 2-6 0,0-1 1 15,-3-1-1-15,3 0 3 0,-2 2 0 0,2 0-3 0,-2 0-2 16,1-3-4-16,-1 2 10 0,-1 0-5 0,3-1 1 15,-6 2-6-15,4-2-3 0,-4 1 6 0,2-1 6 0,0 2-3 16,-3 0-5-16,-1 2 1 0,-1-2 1 0,2 0 0 16,-2 2 9-16,0-1-12 0,2-1-2 0,-4 2 7 0,2-2-4 15,0 1 5-15,0 0-6 0,0 2 7 0,2-1-15 0,-2-2 12 16,1 2 2-16,0-2-7 0,2 1-1 0,-1-1-3 16,1 0 12-16,-2 0-10 0,1 0 9 0,0-1-7 0,2 1 2 15,-3 0 4-15,-1 0-4 0,2 0 7 0,-1-2-10 16,-3 2 7-16,1 0-2 0,-1-2 0 0,-1 2-5 0,-1 0 1 15,0 0 4-15,-1-3 0 0,0 2-4 0,-2 1 1 16,2-1 2-16,-2 1 2 0,0 0-2 0,0 0 3 16,0-2-4-16,0 2-4 0,-1 0 10 0,-2 0-4 0,0 2 3 15,2-2-7-15,-2 0 6 0,0-2-2 0,0 4 8 16,0-2-1-16,0 0-8 0,0 0 3 0,0 0 3 0,-2 1 4 16,2-1-4-16,0 0 0 0,0 0-2 0,0 1 0 15,-2-1-3-15,2 0-16 0,-1-1-39 0,1 1-29 0,0-1-47 16,-2 1-50-16,4 0-70 0,-2 0-66 0</inkml:trace>
  <inkml:trace contextRef="#ctx0" brushRef="#br0" timeOffset="299456.6018">7552 17727 695 0,'0'0'17'0,"0"-2"14"0,0 0 14 16,1 2 15-16,-2 0 9 0,1 0 8 0,0-1 9 16,0 1 11-16,-2-2-6 0,2 2-6 0,-1 0-13 0,1 0-11 15,0-2-8-15,0 2-13 0,0 0-5 0,3 0-14 16,-3 0-13-16,0 0-5 0,3 0-7 0,-3 0 1 0,2 2-6 15,-1-2 10-15,4 0-5 0,-3 0 4 0,2 0 4 16,4 2 5-16,-3-1 17 0,3-1 8 0,1 2 3 0,2 0 0 16,0-2 1-16,3 1 4 0,1 3 9 0,2-3-8 15,1 2-9-15,2-3-11 0,2 2 0 0,1 0-4 0,2 0 12 16,0-1-13-16,2 0-2 0,1-1 3 0,1 0-2 16,1 0 7-16,1 0 1 0,1-2-2 0,0 0-17 0,-2 0 12 15,3 1-4-15,-2 0-5 0,0 0 2 0,2-2-4 16,0-1 2-16,2 3-2 0,-2-3 10 0,5 1-3 0,0-1-4 15,1-1 5-15,1 0-3 0,-1 0-6 0,1 0-2 16,-2 0 2-16,-1 0-3 0,0-1-4 0,-4 3-1 0,-1-2-5 16,-2 0 3-16,-3 3 2 0,-4-2 1 0,0 3-3 15,-4-1-1-15,1-1 5 0,-7 0 0 0,0 3 3 16,-3-2-6-16,0 2 3 0,-2 0 2 0,0-2-1 0,-4 2-2 16,0 0 1-16,0 0 7 0,0 0-4 0,-1 0 4 0,-3 0-4 15,2 0-2-15,-2 0 8 0,0 2 2 0,0-2-4 16,-2 0-5-16,2 0 8 0,0 2 0 0,0-2 3 15,0 0 2-15,0 0-2 0,0 0 0 0,0 0 3 0,0 0-2 16,0 0-1-16,-3 0-1 0,3 0-4 0,-2 0 0 16,2 0 2-16,-2 0-13 0,2 0-12 0,0 1-12 0,0-1-23 15,0 0-28-15,-1-1-44 0,1-1-50 0,-2 2-67 16,-1 0-61-16</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10:07:35.151"/>
    </inkml:context>
    <inkml:brush xml:id="br0">
      <inkml:brushProperty name="width" value="0.05292" units="cm"/>
      <inkml:brushProperty name="height" value="0.05292" units="cm"/>
      <inkml:brushProperty name="color" value="#FF0000"/>
    </inkml:brush>
  </inkml:definitions>
  <inkml:trace contextRef="#ctx0" brushRef="#br0">4209 4272 685 0,'1'-5'11'0,"-1"-2"9"0,2 2 11 15,-2 0 9-15,0 1 12 0,1 1 6 0,1-2 17 16,-2 2 9-16,0 0 9 0,2-1-1 0,-2 0 0 16,0 1 11-16,0 2-2 0,1-1 2 0,-1 1-18 0,2-1-11 15,-2 2-18-15,0 0-11 0,0 0-13 0,0 2-21 16,0-2-18-16,0 1-8 0,0 2 6 0,0 0-2 16,0 2 1-16,0 4 0 0,0 3 7 0,0 1-2 0,0 4 10 15,1 2 2-15,-1 1-10 0,2 0 1 0,0 0-1 16,-1 0-1-16,1-5-2 0,-2-1 5 0,3 0-6 15,-1-4-3-15,2-1 9 0,-2-1 1 0,1-4-5 16,-2 0 1-16,3 0-2 0,-3-2 5 0,4-2-3 0,0 0 4 0,0-2 0 16,4-1 7-16,-1-1 4 0,5-4-2 15,4-4 0-15,5 0-8 0,3-5 10 0,1-5-8 0,4-2-3 16,3-2-7-16,1-3 0 0,1-1 5 0,0-3-5 0,0 1-1 16,0-2 4-16,0-1 0 0,1 0 1 15,2 0 5-15,-2-1-7 0,1 3 3 0,-1 2-2 0,2-1 4 16,-2 7-4-16,-1 1 4 0,-3 5-6 0,-4 0-17 15,-1 5-24-15,-4 2-36 0,-5 3-32 0,1 1-40 16,-8 3-29-16,0 2-20 0</inkml:trace>
  <inkml:trace contextRef="#ctx0" brushRef="#br0" timeOffset="2224.4969">4462 6210 314 0,'0'-11'16'0,"0"-2"14"0,0-2-1 15,0 1 8-15,0 2 9 0,0 2 15 0,1-1 13 16,1 0 23-16,-2 2-5 0,2 0 6 0,-1 1 11 15,-1 0 8-15,2 4 3 0,-1-1-7 0,-1 1-4 0,0 1-25 16,2 1-14-16,-2 2-15 0,0-3-15 0,0 6-18 16,0-3-13-16,0 2-6 0,2 2-16 0,-2 1 8 15,1 2-5-15,2 4 6 0,-3 2 0 0,0 0 0 0,3 4 0 16,0 3-7-16,-1-1 14 0,1 0-11 16,0 0 8-16,2-1-12 0,-3-1 2 0,1-3 5 0,3 0 5 15,-3-4 1-15,2 0-4 0,-2 0 3 0,-1-2-1 0,3-2 9 16,-2 1-4-16,2-2-4 0,-1 0-1 0,-1 0-3 15,2-3 1-15,0 1 2 0,1-3-6 0,1 2-1 16,2-4 3-16,-1-3 2 0,1 0-1 0,4-5 2 16,3-3-1-16,1-1-7 0,2-5 14 0,5 0-5 0,1-3 8 15,4-2-1-15,2-3 5 0,1 2 3 0,1-3-1 16,5 2 13-16,0-2-13 0,0 1 6 0,0-1-4 0,-2 3-1 16,2 0-7-16,-3 0 4 0,-2 4-10 0,-3 1-4 15,-3 1 6-15,-3 4-10 0,-2 1-18 0,-2 4-22 16,-5 1-36-16,-1 1-50 0,-5 5-30 0,-2-2-32 0</inkml:trace>
  <inkml:trace contextRef="#ctx0" brushRef="#br0" timeOffset="15757.6083">4790 8078 171 0,'0'-7'2'0,"2"0"7"0,-4 0 2 0,2-1 0 0,0 4 3 15,2-1 4-15,-2 0 8 0,0 2 5 0,0-1 5 16,2 2-9-16,-2-1-4 0,0 0 1 0,1 3-4 15,-1 0-11-15,2 0 0 0,-2-2-5 0,0 4-14 0,0-2 4 16,0 0-1-16,0 3-4 0,0 0 6 0,0-1 8 16,0 2-11-16,0 1 0 0,0 5 12 0,1-1-3 0,-1 1 11 15,0 5 0-15,0-3-9 0,2 5 0 0,-2-3 2 16,0-2 7-16,0 5-12 0,0-6-2 0,0-2-4 16,2 0 3-16,-2-1 3 0,1-1 5 0,1-1-4 0,-2-2-8 0,3 0 6 15,-1-4 7-15,0 3-10 0,0-1 3 16,1-2 7-16,0-1 0 0,1 0 14 0,2-2 15 15,-1 0 12-15,6-2 5 0,0-3 16 0,6-5-4 0,2-4-5 16,7-1-3-16,4-5-6 0,3-1-14 16,5-3-12-16,3-1-6 0,3-2-13 0,2 0-7 0,1 1 6 15,1 0-2-15,-1-3-3 0,0 2-3 0,0 1 1 0,-2 0-3 16,-2 3 5-16,-2-1 11 0,-1 1-9 0,-4 4 8 16,-4 1-9-16,-2 0 11 0,-2 2 7 0,-4 2-6 15,-2 4-2-15,-6 1-6 0,-2 2 5 0,-3 2-7 16,-3 2 12-16,-1 2-7 0,-3 2-8 0,-1-1 8 0,-3 3-4 15,0 0-3-15,-3 0-14 0,3 0-25 0,-2 3-17 0,2-1-4 16,-4 1-18-16,2 1-30 0,1 3-13 16</inkml:trace>
  <inkml:trace contextRef="#ctx0" brushRef="#br0" timeOffset="18254.282">7269 11360 352 0,'0'-5'15'0,"3"0"6"16,-3-2 18-16,0 1 11 0,0-1 9 0,0 0 9 15,1 1 13-15,1-1 6 0,-2 1-14 0,0 2 5 16,0 0-15-16,2 0-3 0,-2 1-11 0,1 3-6 0,-1 0-13 0,0 0-4 16,0 0-7-16,2 3-9 0,-2-2-2 15,0 2-12-15,0-2 4 0,2 3-6 0,1 1-1 0,-2 2 1 16,3 2 3-16,-1 2 3 0,0 2 2 0,0 1 4 16,3 2 1-16,-3 1 0 0,1 3 1 0,2 0-2 15,-3-2 3-15,2 4-7 0,1-2-7 0,-1 1 8 0,1-4-3 16,1 2 5-16,-1-1-4 0,2-4 9 0,-2-2-3 15,2-2 9-15,0-1 5 0,0-1-8 0,0-4 9 16,0 1 3-16,-2-5 16 0,3 0 4 0,1 0 8 0,-2 0 7 16,6-7 1-16,-1-1 7 0,2-2-3 0,5-3-6 15,2-3 0-15,3-2-14 0,0-2-7 0,1-1-7 16,4-4-1-16,0 1-10 0,0-5-1 0,0 0-1 16,0-1-11-16,0-3-1 0,2 0-6 0,-4 2-6 0,0-1 2 15,1 0 0-15,-4 5-9 0,-3 2 2 0,-4 1 1 16,0 6 8-16,-5 3 6 0,0 1 0 0,-5 4-7 15,-2 2-5-15,-1 2-3 0,1 1-18 0,-5 0-28 0,1 1-26 16,-2 0-45-16,-2 0-58 0,2-3-58 0</inkml:trace>
  <inkml:trace contextRef="#ctx0" brushRef="#br0" timeOffset="20030.4767">10430 6167 324 0,'0'0'2'0,"2"-2"5"0,-1 2 1 15,1 0 4-15,-1 2 5 0,-1-4-2 0,4 2 6 16,-4 0 2-16,1 0-5 0,-1 0-10 0,2 0 2 16,0 0-10-16,-2-3 0 0,3 3 2 0,0 0-8 15,2 3 1-15,1-3-1 0,3 2 8 0,3-2-2 0,1 2 3 16,5 0-6-16,3 1-3 0,4-1 1 0,3 1-1 15,2 0-1-15,5-1 3 0,2 3-2 0,5-3 6 0,1 1 4 16,6-1 12-16,3 1 3 0,7 0-3 0,1-3 7 16,3-2 2-16,3 1-3 0,2-2-2 0,0 3-4 15,-1-3-3-15,1-1 0 0,-1 1 3 0,0 1-1 16,-2-3-1-16,-1 5 2 0,1-2 1 0,0-1 2 0,-2 3-6 16,2-2-8-16,-8 1 3 0,2 1-3 0,-4-1-5 15,-6 0 0-15,-5 1-5 0,-2 0 2 0,-2-2-1 0,-3 4 3 16,-6-2-6-16,-4 0 4 0,0 0-4 0,-4 2 4 15,-2-2 3-15,0 1-5 0,-4 3 3 0,-4-1 1 0,2 2 0 16,-2-1 0-16,-1 3 3 0,-2 0-3 0,0 1 2 16,0 2 7-16,0 1-6 0,0 0 1 0,-2 4 2 15,3-1 2-15,-2 6-2 0,-1-1 5 0,1 4-4 0,-1 0 1 16,1 5 5-16,-1 1 4 0,1 3 0 0,-1 2-8 16,0 4 9-16,0-1-7 0,1 6 1 0,1-1-1 15,-2 1-4-15,2 2-6 0,2-1-5 0,2 3 9 0,-3 1-12 16,2 1 1-16,1 0 4 0,2 0 5 0,-1 2 15 15,1 2 5-15,2 2 6 0,-2 2 0 0,2 1 13 16,0 3 6-16,-2-1-8 0,1 5-13 0,-1 1-7 0,-1-1-7 16,0 1 0-16,0-4-3 0,-2 5-5 0,1-2 7 15,-1-2 7-15,0 0 21 0,-1-1-5 0,1 0 9 16,-1 1 1-16,0-1 1 0,-3-2-6 0,1-2-9 0,-1 3-6 16,-1-4-9-16,1-1 3 0,-2 2-3 0,1 0-2 15,-3-2 3-15,1 2 10 0,2 3 6 0,0-1 5 16,-2 2-3-16,1 1-9 0,3-1 5 0,0 0-3 0,1 1-8 15,1 0-8-15,5-1-6 0,0-3 3 0,0 2-3 16,5-2 7-16,0 0-4 0,5-1 0 0,2 3 7 16,1-3-1-16,1 1 0 0,3 0-3 0,4 3 2 0,0-1-6 15,1-1-4-15,0 1 3 0,3-1-6 0,2-1 11 16,-3 1-7-16,1-1 0 0,0-1-3 0,1-1-5 0,-3 2 11 16,0 0-6-16,0-1 5 0,-4 2-9 0,2-2 3 15,-5 3-1-15,0-4-2 0,-1 4 14 0,-2-3-10 16,-2-1-1-16,1-1 7 0,-4 1 0 0,2-2 6 15,-3 0-2-15,-1-2 3 0,3 1-8 0,-3-3 3 0,-3 2 3 16,3-2-6-16,-3-1 1 0,1-1-9 0,1-3 0 16,-3-1 2-16,-1-1-3 0,1 0-1 0,-2-5-1 15,-3-1 5-15,0-1-2 0,-3-4 3 0,-3 0 0 0,1-3 8 16,-4-3-1-16,-1-1 3 0,-4-2-1 0,-2-2 0 16,-1-2 3-16,-5-3-5 0,-1-1 3 0,-3 0-6 15,0-3 16-15,-2-3 10 0,-4 2 7 0,1-3-4 0,0-1 4 16,-4 0 6-16,2-3 2 0,-3 2-5 0,0-4-11 15,1-1-10-15,-4-2-5 0,0 3-5 0,-4-3-10 16,1 0-1-16,-6-1-2 0,3-1 0 0,-7 2-3 16,-5-1 0-16,1 1-1 0,-6-1 7 0,-1 1 4 0,-5 0 1 15,-1 0 2-15,-3 2-1 0,-2-2-2 0,0 5-1 16,-2-3-3-16,4 2-2 0,-3 1-1 0,5 0 0 16,1 3-1-16,2-1 7 0,2 1 9 0,2 1 4 0,4-1 4 15,0-2 5-15,3 2-3 0,0 1 4 0,0-1 0 16,1 2-9-16,1-1-4 0,-2 0-5 0,-1 1 2 0,0 1-12 15,-3-2 11-15,2 3-12 0,-2 0-3 0,2-2 8 16,0 1-5-16,1-1-3 0,5-2-9 0,-3 2-18 16,5-1-28-16,2-1-34 0,3-2-36 0,1 0-46 15,1-1-57-15,2-1-70 0</inkml:trace>
  <inkml:trace contextRef="#ctx0" brushRef="#br0" timeOffset="32711.0129">17681 2825 468 0,'-8'-7'4'0,"1"2"1"0,1 1 14 0,0 0 14 0,0 0 4 15,2 2 3-15,0-1 3 0,0 1 5 0,3-1-4 16,-1 3 4-16,1-2-12 0,1 1-21 0,0 1 0 16,0-1-1-16,0 2-6 0,0-1-7 0,0 1 3 0,0-1-3 15,0 0 3-15,0 0 6 0,0 0-4 0,1 0 7 16,-1 2 2-16,0-2 0 0,0 0-3 0,2 1-5 16,-2-1-1-16,1 1 0 0,-1 0-4 0,0 0-2 15,0-2-6-15,0 2 4 0,2 0-3 0,0-1 4 0,-1 3-9 16,2-1 9-16,2 1 2 0,4 1-4 0,-1 1 3 15,4 0 2-15,3 0 7 0,1 0 0 0,5 0 8 16,2-1-1-16,2 1 1 0,6-2-2 0,-1-1 5 0,4 1-7 16,1-1 0-16,2 0-4 0,1-1-4 0,3 0-3 15,-3 0-13-15,0-1 10 0,-2 2-3 0,2 1 2 16,-2-3-6-16,1 0 3 0,-3 0 5 0,3 0 6 0,0 0 20 16,-2-3-7-16,0 1 8 0,-2 1 9 0,-3 0 10 15,2 0-2-15,-5-1 2 0,0 0-10 0,-5 1-7 0,-1-1 2 16,-3 1-4-16,-2-1-11 0,2 0-11 0,-5 2 5 15,0-3-9-15,0 3 4 0,1-1-3 0,-3 0-2 16,2 1-7-16,-2 0 6 0,0-2 2 0,0 4-1 0,0-2 2 16,-1 0 0-16,1 1 4 0,-2-1-5 0,-1 0 0 15,3 1-2-15,-3-1 3 0,-1 0-4 0,-3 0 3 16,1 2-1-16,-1-2 1 0,1 1 3 0,-5-1-1 0,2 0 1 16,0 0 0-16,-2 0 5 0,-2 0-3 15,0 0-8-15,2 0-28 0,0 0-34 0,0 0-47 0,-1 0-48 16</inkml:trace>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1:47:15.995"/>
    </inkml:context>
    <inkml:brush xml:id="br0">
      <inkml:brushProperty name="width" value="0.05292" units="cm"/>
      <inkml:brushProperty name="height" value="0.05292" units="cm"/>
      <inkml:brushProperty name="color" value="#FF0000"/>
    </inkml:brush>
  </inkml:definitions>
  <inkml:trace contextRef="#ctx0" brushRef="#br0">15218 5121 1222 0,'0'-2'32'0,"-1"0"31"0,2-1 30 0,-1 1 13 15,0 2 22-15,0-2 11 0,0 1 8 0,2 1 18 16,-2 0-15-16,0 0-15 0,0-2-16 0,0 2-6 0,0 0-10 16,1 0 3-16,-1 0-2 0,0 0-6 0,0 0-12 15,0 0-1-15,5 0-15 0,-5 0 4 0,1 0-9 16,-1 0-8-16,0 2-8 0,0-2-9 0,0 1-4 0,0 0-19 16,0 0 2-16,0-1-11 0,0 2-4 0,0-1-11 15,2 0-5-15,-2 0-3 0,0 1-9 0,0 0-7 16,0-2 1-16,2 7 0 0,-2 1 5 0,3 2 6 0,-2 5 2 15,4 3 6-15,2 5 6 0,-3 3 7 0,2 0 1 16,2 4 2-16,-1-3-10 0,-1-1 0 0,2-4 4 16,-2-1-10-16,2-2 5 0,-1-2 6 0,2-1-5 0,-3-2-1 15,1-2 7-15,1 0 1 0,-2-3-7 0,2 1 8 16,-4-3-20-16,1-1-3 0,0-1-11 0,-2-3-3 16,1 0-10-16,-3 0-11 0,2-1-12 0,-2-1-14 0,-1 0-2 15,0 0-15-15,0 0-12 0,-1 0-29 0,1-1-22 16,-3 1-40-16,2 0-71 0</inkml:trace>
  <inkml:trace contextRef="#ctx0" brushRef="#br0" timeOffset="354.2364">15063 4949 2063 0,'-1'-4'26'0,"-3"4"37"0,3-3 16 0,-1 1 1 0,1-1 2 15,-3 1 2-15,3 0-5 0,-2 1 3 0,-1 0-36 16,4 0-52-16,-2-1-34 0,2 2-20 0,2 0-31 16,0 0-35-16,0 0-34 0,-2 0-63 0,1 0-50 15,1 2-17-15</inkml:trace>
  <inkml:trace contextRef="#ctx0" brushRef="#br0" timeOffset="1207.817">15561 5359 725 0,'-3'-3'22'0,"-2"-1"12"0,2 1 7 0,-2 0 10 16,2 2 18-16,-2-2 16 0,0 2 12 0,2-1 11 16,-3 0 6-16,5 0 2 0,-4 1 19 0,3-1 15 0,-1-1-1 15,1 2 3-15,2-2-1 0,-1 2 6 0,1-1-15 16,0 0 1-16,0-1-22 0,1 3-11 0,-1 0-14 15,0 0-13-15,0 0-7 0,0 0-20 0,0 0-14 0,2 0-14 16,0 0-7-16,-2 0-8 0,1 0-10 0,-1 0-8 16,0 0-6-16,2 0 0 0,-2 0-5 0,0 3 0 15,0-3-2-15,0 3-16 0,0-1 3 0,0 1 1 16,1-2 3-16,-1 5 2 0,4 0 4 0,-3 2 0 0,5 0 3 16,-3 1 13-16,2 3-4 0,2 0 6 0,-2 1-4 15,1-2-7-15,1-1 5 0,0 2-7 0,-1-2-4 0,-1-3-2 16,0 1 2-16,1-2-12 0,-3-3 6 0,0 1-2 15,1-3-3-15,-3 1 7 0,1-2-1 0,-1 0 3 16,-1-2 3-16,0 1 12 0,0 0-1 0,0 0 14 16,-1-1-4-16,1 2-1 0,0-3 11 0,-2 3 0 0,2-4-3 15,-1 2-5-15,1-3-3 0,-2-2 1 0,2-1 2 16,-2-2 2-16,2-1-8 0,-1-2 2 0,-1-2 3 16,0 1 3-16,2-1-4 0,-1 1 1 0,1-1 0 0,-2-2 1 15,0 4 0-15,2 0-4 0,0-1 5 0,2 3-2 16,-2-1 1-16,2 0-8 0,-1 5 4 0,-1-3-6 15,2 4 3-15,0 0 4 0,1 0-4 0,-1 1-4 0,-1-1 4 16,1 6 0-16,-1-2-7 0,-1 0-2 0,2 2-3 16,0 0 1-16,-2 0-5 0,3 0 4 0,-3 2 1 15,3-1-3-15,-1 0 4 0,5 2 6 0,-2 0-5 0,1 2 5 16,2 1-3-16,3 0 6 0,-1 0-5 0,1 4 0 16,1 0 6-16,0-1-1 0,3 4 3 0,-2-2-2 15,1 0 0-15,-1 0-3 0,0 2 2 0,1-1 9 0,-1 2-7 16,0-4 0-16,0 2 3 0,1-2-1 0,1-1 2 15,-4-1 2-15,0 1-2 0,-2-3-5 0,-1 0 4 0,3-3 1 16,-4 2 2-16,-1-1-7 0,-1-1 8 0,1 1-8 16,-3-1-10-16,2-1-13 0,-2-1-17 0,0 1-20 15,-1-2-16-15,-1 2-14 0,-1-2-21 0,2 0-15 16,-2-2-1-16,-2 2-15 0,1-2-30 0,1 1-44 0</inkml:trace>
  <inkml:trace contextRef="#ctx0" brushRef="#br0" timeOffset="1564.0514">15902 4783 1358 0,'-6'-5'30'0,"0"1"27"15,1-2 11-15,2 1 27 0,-2 1 20 0,4 3 6 16,-3-1 12-16,3-1 14 0,2 1-24 0,-1 2-18 0,-1-1-9 15,2 1-16-15,1 0-21 0,0 0-1 0,-2 0-17 16,3 1-13-16,-3 0-12 0,1-1-6 0,-1 1-7 16,0 0-16-16,0-1-5 0,0 2-5 0,0 1 1 0,2 1 1 15,0 1 6-15,1 2 2 0,3 4 6 0,-1 2 7 16,3 3 4-16,0 3 3 0,-3 3 7 0,4 2-1 16,-1 0-2-16,0 0 1 0,1 2-4 0,-3-1 2 0,2-4 2 15,0 2-5-15,0-1-6 0,-2-4 4 0,4 1 1 16,-2-3-2-16,1 0-4 0,-1-2-1 0,0-1-1 0,0-4 4 15,1 3 4-15,-1-4-6 0,-1 1-2 0,-1-3-5 16,2 1-6-16,-3-3-21 0,-1 4-21 0,0-3-27 16,0-1-22-16,-2 1-24 0,1-3-28 0,-3 2-29 15,0-3-15-15,0 2-18 0,0 0-32 0</inkml:trace>
  <inkml:trace contextRef="#ctx0" brushRef="#br0" timeOffset="1965.3217">15705 5173 1755 0,'0'-1'20'0,"2"-1"13"0,-2-1 22 16,4 2 9-16,-2 1 6 0,-2-3-2 0,3 3-6 16,-3-1 2-16,1 1-19 0,-1-1-18 0,4 1-23 15,-3-3-10-15,1 3-5 0,3-2 1 0,0-1 1 0,2-1 2 16,3-4-1-16,1 1 2 0,3-1 2 0,0-1 7 16,7-1-2-16,-4 0 2 0,5 0 4 0,-3 1-1 15,0-3 1-15,2 2 3 0,-1 0-3 0,-4 3-4 0,1-3 1 16,-4 5 0-16,1-2 1 0,-6 3-4 0,0-1 2 15,-1 2 0-15,-3-2 2 0,-1 5 5 0,0-2 2 16,-3 0-2-16,0 2 5 0,0 0 8 0,0 0-1 16,0 0 3-16,-3 0 4 0,3 0-7 0,-1 0-2 0,-3 0 1 15,2 2-2-15,-1-1-23 0,1 0-42 0,-1-1-39 16,-4 5-50-16,1 0-32 0,-2 1-35 0,-1 1-46 16,-3 2-54-16</inkml:trace>
  <inkml:trace contextRef="#ctx0" brushRef="#br0" timeOffset="5550.7394">17158 4439 864 0,'0'-2'22'16,"0"2"34"-16,0-3 17 0,0 3 31 0,0 0 12 15,0 0 12-15,1 0 15 0,-1 0 27 0,0 0-15 16,2 0-18-16,-2 2-13 0,1-2-20 0,-1 1-8 16,0-1-11-16,0 2-16 0,0-1-30 0,0 1-10 0,0 1-22 15,-1-2-9-15,1 2-6 0,0 2-10 0,-2 4 5 16,1 3 0-16,-3 8 0 0,0 5 3 0,-4 8 15 16,-3 1-3-16,0 9 1 0,-2 3 6 0,0 0-3 15,0-2-2-15,0 1 8 0,0-3-4 0,0-5-8 0,4 1 5 16,-1-7 0-16,-1 1-5 0,5-6 5 0,-2-3-2 15,3-4-9-15,0-3-9 0,-1-1-1 0,5-5-14 0,-4-1-21 16,3-1-14-16,1-1-25 0,-3-2-14 0,3 0-24 16,1-1-27-16,-3-1-43 0,-1 0-45 0</inkml:trace>
  <inkml:trace contextRef="#ctx0" brushRef="#br0" timeOffset="6043.0683">16767 4674 1358 0,'-5'-3'40'0,"4"2"24"0,-1-2 17 16,1-2 16-16,-3 2 15 0,4 1 6 0,0 0 11 0,0 0 7 15,-1-1-38-15,1 3-20 0,1-2-15 0,-1 1-14 16,0 1-18-16,0 0-5 0,4 1-20 0,-4 0-10 16,1 0-5-16,-1-1-4 0,2 2-3 0,-1-1-4 0,3 1 0 15,-3-2 4-15,3 2 6 0,1 0-1 0,5 3 1 16,0 1 4-16,4 0 2 0,0 2 5 0,5 1 2 0,3 3-6 16,0 0 12-16,5 3 1 0,2-1 5 0,-1 3-9 15,2 0 4-15,2-1-4 0,-2-1 4 0,0 1-1 16,1 0-8-16,-1-3 5 0,0 2-9 0,-1-2 7 0,-1-1-1 15,1-1 1-15,-3 0-5 0,1-1 4 0,0-2-5 16,-3-2-2-16,0 1 3 0,-1-1-4 0,3-2-5 16,-5-1 3-16,1 1-2 0,-5-3 4 0,-1 2 3 15,-2-3 6-15,-1 0 1 0,-4 1-2 0,0-2 8 0,-2 2-8 16,-4-2 3-16,0 1 0 0,0 0 1 0,-3 0-7 16,0 0 4-16,0 0 16 0,0 0 5 0,0 0 10 15,-1 0 0-15,-1 0-2 0,2 0-1 0,0 0 0 0,0 0 2 16,0 0-15-16,0 0-9 0,0 0-4 0,0 0-4 15,0 0-2-15,0 0-25 16,0 0-20-16,0 0-30 0,0 0-37 0,0 0-51 16,0 0-65-16</inkml:trace>
  <inkml:trace contextRef="#ctx0" brushRef="#br0" timeOffset="7095.7748">17624 3980 1380 0,'0'0'14'0,"0"-5"22"16,1 4 5-16,-1-1 6 0,0 0 1 0,-1 2-8 0,-2-3-5 15,1 3-6-15,1-1-17 0,-3 1-25 0,1 0-10 16,0 0-3-16,-2 1-11 0,-1 2 7 0,1-1 8 16,-3 1 5-16,2 2-2 0,-2-1 7 0,0 4 5 0,0-1-1 15,0 3 13-15,0-1-1 0,-2 1-4 0,0 3 0 16,0-1 11-16,-4 2-10 0,1 0 0 0,0 0 2 15,0-2-6-15,0 1 3 0,0-3 3 0,2-2 0 0,3-1-10 16,1-3 12-16,3-2-6 0,0 1-2 0,4-3-3 16,0 0-3-16,0 0 3 0,0 0-6 0,1 0 4 15,-1-1-4-15,3-1 4 0,-1 2-1 0,0 0 5 0,-1 0 7 16,1 0-9-16,0-1 10 0,-2 1 7 0,0 0-2 16,0 0 8-16,0 1 20 0,0-1 4 0,0-1 10 15,-2 2 6-15,2-1 6 0,0 0-4 0,0 0-2 0,0 0-3 16,0 0-26-16,0 0-1 0,0 0-10 15,0 0-35-15,0 0-11 0,0 0 5 16,0 0 8-16,17 44 9 16,-11-32 3-16,5 5 2 0,0 0 0 0,1 4-4 15,3 1 9-15,1 2-4 0,1 1-5 0,1 1 1 0,4 6 2 16,-1-3-2-16,2 2 5 0,0 1-3 0,-1 2 0 16,3-1 3-16,0-1 1 0,0 2 5 0,-1-2 5 0,2-1-8 15,-1-2 8-15,0 0 0 0,-1-3-6 0,-3 1 3 16,0-3 1-16,-2-2-2 0,-1-2-10 0,1 1 10 15,-6-2-5-15,0-2 7 0,0 1-1 0,0-1 3 16,-4 0 0-16,3-1 7 0,-3-1 3 0,-3 2 2 0,1-3-2 16,-1-1-4-16,1-1 4 0,-2-1-13 0,0-1 2 15,2-3-3-15,-4 1-3 0,2-1-7 0,0 0-1 16,-1-2 5-16,1-1-2 0,-2 0 2 0,2 0 2 0,-4-2-6 16,4 1 0-16,-5-3 20 31,0 0 0-16,0 0 7-15,12-3 3 0,-12 3-2 16,0 0-5-16,72-58-16 16,-33 24-8-16,-21 22-1 15,-4-2 0-15,2-1 1 0,0 4-2 0,-2-1-7 16,-1 2-9-16,-3 0-22 0,0 2-9 0,0 1-35 16,-1 0-36-16,-5 0-60 0,1 0-82 0</inkml:trace>
  <inkml:trace contextRef="#ctx0" brushRef="#br0" timeOffset="7980.3687">18175 3638 1264 0,'0'0'19'0,"0"0"17"0,0 0 22 15,0-1 19-15,0 1 1 0,2 0 2 0,0 0 1 16,1 0 2-16,-3 0-20 0,1 0-11 0,3 0-30 0,-3 0-21 15,1 0-6-15,-1-2-3 0,1 1-1 0,0 1-2 16,-1-1-4-16,3 1-1 0,-2-1 8 0,0 0-1 0,-1 1 9 16,6 0-4-16,-2 0 4 0,-1 0-1 0,7 0 1 15,-3 0-2-15,5-1 1 0,3 0-2 0,-2 0 2 0,3-1 5 16,5 0-3-16,-1-2-2 0,3-2 5 0,-2 1 0 16,3-2 6-16,-1 0 1 0,1-1-4 0,-3-1-6 15,2 1 5-15,-3 1 2 0,-3 0-5 0,0 0 8 0,-5 1-14 16,-1 0 4-16,-1 1 1 0,-3 1 7 0,-1 1-3 15,-3 0-6-15,1 3 3 0,-4-2-6 0,-1 2 7 16,4 0-1-16,-4 0-3 0,0 0-3 0,0 0-7 16,0 1 6-16,0-1-8 0,0 1-5 0,0 2 1 15,1-1-5-15,1 1 5 0,-2 1-2 0,3 3 0 0,0-2 3 16,4 6 10-16,2 2-2 0,-3 0 0 0,4 6 1 0,0 3 1 16,2 2 2-16,1 5 5 0,1 2-6 0,-2 6 0 15,2 0 6-15,3 6 1 0,-2 2 3 0,1 1-2 16,5 1-1-16,-4 3-1 0,5-1 2 0,0 1-1 0,3-3-8 15,-2-2-4-15,4-4-1 0,-4-2 3 0,2-2-5 16,1-3-5-16,-3-3 4 0,1-3-2 0,-2-3 6 16,-1-3-1-16,-3-3 2 0,0-2-4 0,-5-3 4 15,1-4 2-15,-4 1 2 0,-1-5-2 0,-3 1-3 0,1-2 5 16,-6-2 0-16,4-1 2 0,-3 3 0 0,-1-4 9 16,-1 0 0-16,0 0 5 0,0-1 1 0,0 0 6 0,0 0 3 15,-1 2 0-15,-1-4-2 0,2 2 2 0,0 2 5 16,0-1-4-16,0-1 4 0,0 0-1 0,-1 0 2 15,1 0 5-15,-4 1 0 0,4-1-9 0,-1 0-1 0,-4 3 0 16,-3 0 1-16,4 1-8 0,-5-1-3 0,-2 1-8 16,-3 4 5-16,0-1 0 0,-3 2-5 0,-4-1 1 15,0 1-5-15,-1-1 2 0,-3 1 3 0,2 1-1 0,-2-3-6 16,-1 4 4-16,0-4-3 0,1 2 3 0,2-2-8 16,2-1-6-16,-3-2-21 0,5 1-37 0,2 2-29 15,0-5-57-15,2 1-60 0</inkml:trace>
  <inkml:trace contextRef="#ctx0" brushRef="#br0" timeOffset="10037.7568">18144 4112 556 0,'0'-1'13'15,"0"0"12"-15,0-1 5 0,-2 1-1 0,2 1 0 16,-2 0-3-16,2 1 4 0,0-2-2 0,0 1-7 0,-1 0-9 15,1 1-10-15,-3 0 4 0,3-1 8 0,0 0-1 16,0 1 1-16,0-1 1 0,-1 0-9 0,1 1-1 16,-4 1 0-16,3-1-1 0,-1 2-8 0,-1 0 4 15,0-2-6-15,-1 3 5 0,0-1 1 0,-4 1 1 0,3-2 5 16,0 3 0-16,-3-1 7 0,2 2 11 0,-1-2 9 16,2 0 4-16,-2-1 7 0,2 3-7 0,2-4 4 0,2-2-5 15,1 1-6-15,-2-2-12 0,2 1-8 0,0 0-9 16,2 0-6-16,-2-2 4 0,1 2-3 0,-1 0 0 0,2 0 0 15,-1-3-5-15,3 3 4 0,-3 0-3 0,2-3 0 16,1 2 6-16,1-1-6 0,0-1 1 0,2-2 3 16,2-2 7-16,1-1-3 0,6-2 4 0,-2-1-1 15,3-2-7-15,0 1 4 0,3-1-3 0,0 0 2 0,1-2-3 16,-2 0 3-16,3 1-7 0,-2 2 4 0,-2-1 9 16,-1 1-3-16,-2 2 1 0,-2 2 3 0,-3 0 14 15,-2 6 22-15,-3-2 24 0,-1 1 18 0,-1 0 8 0,-3 3 19 16,0 0 19-16,-1 0 6 0,-1 0-13 0,1 0-28 15,-4 0-21-15,2 2-18 0,-2-1-24 0,1 1-26 0,-1 0-32 16,-2 1-18-16,-2 4-5 0,-1 0 3 0,-1 1-7 16,-3 1 0-16,0 3 2 0,-5 2 10 0,0 1 6 15,2 1 11-15,-4 0 9 0,2 1-4 0,-1-3 6 0,-2 3 0 16,1-2 5-16,3 2 2 0,1-4 5 0,0 3-1 16,1-4-2-16,2 1-1 0,0-2 3 0,2-2-2 15,3 0 4-15,0-3-5 0,2 0 2 0,2-3 2 0,4 0-8 16,-2 0 7-16,3-1 2 0,0-2-1 0,-2 1 1 15,2-1 3-15,0 0 1 0,-2 1-3 0,2-1 6 16,0 0-1-16,0 0 3 0,-1 0 12 0,1-1 5 0,0 0 11 16,1 1 8-16,-1-2 18 0,0 2 7 0,2-3 7 15,0 3 3-15,-2-3-3 0,1 3-4 0,1-1-9 16,-2 1 2-16,0-2-13 0,1 2-4 0,-1 0-7 16,0 0-3-16,0 0-5 0,0 0-7 0,0 0-5 15,0 0-9-15,2 0-8 0,-2 2-7 0,0-2-4 0,0 1-13 16,0 0-11-16,0 1-10 0,0 1-7 0,-2-1-5 15,2 1 1-15,0 4 1 0,2 4 8 0,0 2 3 0,-1 3 17 16,2 4 2-16,2 0 15 0,1 4-4 0,1 0-10 16,-1 0 1-16,4-2-10 0,-1 0 1 0,2-4-6 15,0 1 11-15,2-3-5 0,-2-1 3 0,0-3 17 0,1 0-7 16,-3-3 7-16,-1-1 2 0,-1 0 1 0,-2-4-5 16,-2-1 6-16,0-1 8 0,1 0-8 0,-4 1 3 15,1-3 3-15,-1 0-1 0,2 0 3 0,-2 0 3 0,1 0-1 16,-1 0 1-16,0-1-2 0,0 0 6 0,0 0 0 15,0 1 2-15,2-4 0 0,0 1-4 0,2-5 1 16,1-1-4-16,-2-1 1 0,3-4 2 0,2-1-4 16,1-2-2-16,3-2-3 0,-3 0 3 0,4 2-4 0,-4 0 0 15,3 0 2-15,-2 3-9 0,0-1 0 0,1 3 4 16,3 0 0-16,-1 2-7 0,-1 3 2 0,1-3-2 16,1 3-1-16,1 3 8 0,-1 0-2 0,0 2-7 0,-1 0 4 15,3 2 4-15,0 2-2 0,-1 0 2 0,1 4 5 16,1 0-8-16,1 2 7 0,-2 1-3 0,1 2-2 15,-1 1 6-15,-1-1-2 0,2 5-3 0,-4-1-2 0,0 0 6 16,1 2-4-16,-1-2 3 0,-3 2-1 0,1 0-12 16,-2 0 7-16,-1-2-1 0,1 1-3 0,-4 1-2 15,0-3 4-15,-2 1 2 0,-3 2 5 0,0-3 7 16,-1 3-1-16,-6-2 0 0,2-1 1 0,-4 1 7 0,1-1 0 16,-1-2-5-16,-4-2 3 0,4 0-2 0,-4-2 3 15,0-2 5-15,4 1 5 0,-4-2-3 0,4-1-7 16,1 0 8-16,0-2-7 0,-5 0 5 0,5-1-10 0,0-1-14 15,-4-1-17-15,1-1-16 0,-2 0-16 0,4-2-38 16,-3 0-29-16,-2-3-48 0,2 0-42 0,-4 0-42 0</inkml:trace>
  <inkml:trace contextRef="#ctx0" brushRef="#br0" timeOffset="10476.0503">19019 3701 3015 0,'-2'2'29'0,"2"-1"21"0,0-5 15 15,4 3 3-15,-3 1-2 0,-1-3 2 0,2 3-5 16,0 0-6-16,-2 0-57 0,1-1-70 0,-1 1-69 0,0 0-54 16,2 0-64-16,-2 0-63 0,2 0-60 0,-2 1-47 15</inkml:trace>
  <inkml:trace contextRef="#ctx0" brushRef="#br0" timeOffset="10668.1776">19345 4143 430 0,'9'6'-7'0,"-1"-1"6"0,-3 0 1 0,2 2 3 16,-1-2 0-16,-2 2 2 0,1 0 6 0,0 0 0 0,-2 1 6 15,2 1-1-15,-2 0 3 0,-1 1-2 0,0 0-2 16,-2 2 2-16,0 1-3 0,-4 1-13 0,1 1-19 16,-2 0-32-16</inkml:trace>
  <inkml:trace contextRef="#ctx0" brushRef="#br0" timeOffset="18348.3477">16320 6620 1192 0,'-2'1'16'0,"-1"-1"20"15,3-1 10-15,5 1 2 0,-5 0 8 0,0 0-2 16,0 0 0-16,1-1 0 0,1 1-21 0,-2 0-12 0,0 0-13 16,0 0-4-16,1-2-11 0,1 2 0 0,0 0 0 15,-2 0 1-15,3 0-4 0,-2 0-5 0,3 0-2 0,-3-1 5 16,4 0 5-16,3 0 6 0,1-3 33 0,4 0 9 15,6-4 19-15,4-3 7 0,4-5 11 0,10-1-7 16,1-5-1-16,6-2 2 0,7-5-26 0,2 2-7 16,6-4-5-16,6-1-7 0,3-1-8 0,2-1 8 0,3 0-2 15,6 2 1-15,1-4-7 0,-3 0-2 0,1 0-2 16,-1-3 5-16,-3 2 2 0,2-3-1 0,-2 0 4 16,0-1-7-16,-2-2 0 0,1 2-7 0,-1-2-2 0,-1-2-11 15,2 4-8-15,-5 0-6 0,-2-2-1 0,1 5 10 16,-2-2-6-16,1 2 10 0,-5 4-7 0,3 0 14 15,-4 0 8-15,3 1 8 0,-1 1 7 0,-1 2-9 0,-2 1 8 16,-5 1 1-16,-4 4 2 0,-6 2-7 0,-6 4-2 16,-6 2-1-16,-7 6-12 0,-9 0 5 0,-2 3 10 15,-6 3 7-15,-5 1 5 0,1 0 2 0,-4 3 1 0,0 0-6 16,-2 0-3-16,-1 3-19 0,1-3-44 0,1 0-69 16,-4 2-73-16,2-1-77 0,-7 3-72 0</inkml:trace>
  <inkml:trace contextRef="#ctx0" brushRef="#br0" timeOffset="21850.7083">15970 4442 885 0,'-3'-3'12'0,"-2"-2"17"0,1 1 23 0,0-1 14 16,-1 0 18-16,-2-1-1 0,1 0 19 0,-2 1 8 0,0 0-3 16,2-2-9-16,-2 0-21 0,0-1-4 0,-3 2 0 15,3 0 6-15,-2-1-15 0,-1 0-8 0,0-1 1 16,-2 4-5-16,-1-4-3 0,1 2-10 0,0-1-13 16,-2 1-6-16,-2-1-1 0,1 3 0 0,0-1-13 0,-1-1-6 15,-2 1 8-15,-2 1-1 0,4-1-2 0,-4 2 2 16,-1 1-9-16,1-1 5 0,1 0 4 0,0 2 0 15,-1 1-5-15,-1 0-1 0,-2 0 4 0,1 3-5 0,0 1 5 16,-4-2-5-16,2 5-2 0,-2-2-1 0,1 3 3 16,-1 1-3-16,-2 1-3 0,2 0-3 0,2 2-1 15,-2 0-2-15,0 2 4 0,0 1 3 0,2-3-8 0,-2 2 6 16,4 2-7-16,2 0 4 0,-3-2 0 0,2 3 5 16,1-2-10-16,3 2 6 0,-1-1 2 0,-1 0 3 15,2 1 2-15,-1-1 0 0,3 1-3 0,-1-1 2 0,1 2 6 16,-2-1-3-16,4-3 2 0,0 3-5 0,0 3 7 15,0-1 0-15,1 0 5 0,0 5-2 0,-3 1-1 0,3 1 1 16,-2 6 0-16,0-1 0 0,1 1-5 0,2 2 3 16,-2 0-3-16,1 2-5 0,0 0 7 0,2 0-5 15,2 5-2-15,-1-4-1 0,2 4-3 0,2-2-8 0,3-1 7 16,-2-1 2-16,5-1-5 0,2-5-1 0,2-2-2 16,3-1 11-16,1-2 5 0,3 0 0 0,1-2 3 15,2 1-2-15,1-1 4 0,2 0 6 0,1 0 9 0,0 0-15 16,3-2 9-16,0 0 0 0,1 0-5 0,1-1 5 15,2-1-5-15,0 2-10 0,3-3-1 0,1-2-1 16,2 0-5-16,1 0 6 0,-1-2-2 0,5-1-7 0,1 0 9 16,-2-3-1-16,3-2 2 0,-2-2 3 0,3 0-5 15,-2-4 1-15,1 1-3 0,0-1 7 0,-1-3-8 16,1 0 10-16,-1-3-9 0,1-1 3 0,0-1 1 16,-2 0-6-16,0-2 8 0,-1-1-5 0,0-1 1 0,-2 1-2 15,1-1 0-15,-3-1 0 0,-1 0 3 0,-1 1 1 16,-2 1 2-16,-1-1 0 0,0-1-3 0,-1 0-1 15,-2-1 3-15,-2 1-2 0,4-2 3 0,-1 0 3 0,-2 0-6 16,1 0 2-16,-1-3 2 0,0 1-3 0,0-1 7 16,-3-2-6-16,3-3-3 0,-2 1 0 0,0-3-1 15,1 1-4-15,-2-1 3 0,2-2 3 0,0-1-4 0,0-1 7 16,-3-1-4-16,6-2 1 0,-2-2 3 0,-4 0 5 16,2-1-2-16,0 3 1 0,-4-2-3 0,1 2-1 15,-2 2 2-15,-1 1-2 0,-1 1 0 0,-5 1 0 0,1-1 0 16,-3-1-9-16,1 0-4 0,-6-1-15 0,3 0-18 15,-6-1-18-15,-1 0-12 0,-4-3-7 0,-5 2-29 16,-1 0 3-16,-4 0 0 0,-2 2 10 0,-5 0 4 16,-3-1 12-16,1 3-10 0,-5-1-1 0,-2 2 20 0,0-1-1 15,-3-1 12-15,-3-1 7 0,-1 0 2 0,-2 1-1 16,-1-3 22-16,-4 5 6 0,0 0 0 0,-1 4 5 0,-4 4-25 16,-1 4-11-16,-1 6 1 0,-3 1-32 0</inkml:trace>
  <inkml:trace contextRef="#ctx0" brushRef="#br0" timeOffset="22878.3987">17630 7782 945 0,'0'-4'6'0,"0"0"20"0,-2-1 31 0,4 0 14 16,-4 1 17-16,-1 1 10 0,-1 0 9 0,1-2 13 16,-1 3 15-16,1 0 1 0,2 2-16 0,1-2-4 0,-4 2-4 15,4-1 4-15,-1 1-1 0,-1 0 2 0,2 1-14 16,-1-1-17-16,-1 2-19 0,0-2-8 0,1 0-12 0,1 1-25 15,-2 0-7-15,2 1-16 0,0 1-15 0,-1 2-7 16,-4 4 8-16,2 3-7 0,-2 7-3 0,-1 4 10 0,-1 4-2 16,-2 4 5-16,0 2 5 0,1 5 6 0,3-1-5 15,-3 5 6-15,7-4 0 0,1 2-5 0,0-2 2 16,5-1-10-16,2-3-1 0,3-1-11 0,-1-4-19 0,7-5-4 16,-2-2-2-16,7-2-5 0,-3-6-13 0,3 1-9 15,1-6-4-15,0-2-10 0,0-5-9 0,2-2-18 16,0-1-38-16,0-4-31 0,-2-5-39 0</inkml:trace>
  <inkml:trace contextRef="#ctx0" brushRef="#br0" timeOffset="23368.7287">17933 7595 1358 0,'-4'-5'22'0,"-5"0"14"0,4 1 8 16,3-2 17-16,1 1 6 0,-4 3-5 0,3-1 3 16,2 2-1-16,0-2-29 0,0 3-18 0,2 0-13 0,-1 3-19 15,-1-3-8-15,2 1 2 0,0 4-9 0,2 0 9 16,1 1 2-16,3 3 4 0,0 5 6 0,1 2 3 16,5 4 0-16,-1 5 1 0,4 1 6 0,-1 3-6 0,2 3 9 15,-1 2-6-15,2 0 6 0,0-1 3 0,-2 1-2 16,1-2 4-16,-2 2 1 0,-1-2-4 0,1-2-4 15,-2 0 13-15,-1-6-13 0,-1 2-4 0,0-2 9 0,-3-7-4 16,2 0-3-16,-3-5-2 0,0 0 2 0,-1-7-2 16,-4 3-1-16,3-6 2 0,-5 0-3 0,3-2 1 15,-4-1 2-15,0 0 7 0,0-1 0 0,0 0-4 0,0-4 8 16,1 2-2-16,-1-4-1 0,3-3 0 0,-1-1 2 16,0-3-6-16,1-2-4 0,0-1-1 0,0-3-2 15,2 0 3-15,-2-2-2 0,2 0 1 0,-1-1 0 16,1 1-2-16,2 1 3 0,0 0-1 0,0 1 1 0,-3 2-5 15,5 2-3-15,0 3 5 0,-3 3-10 0,1-1 9 16,-1 3-4-16,0 1 2 0,2 3-1 0,-2-2 1 0,1 5 0 16,-2-1 1-16,1-1 2 0,1 4-6 0,0-1 7 15,1 2-5-15,0 2 5 0,1-2 2 0,1 4 8 0,-1 3-6 16,2 0 3-16,2 1 8 0,1 3-8 0,-1 0 8 16,1 3-6-16,0 0 8 0,1-2-9 0,0 3-25 15,-2-3-28-15,1 2-41 0,-3-1-26 0,2-2-40 16,-4 1-28-16</inkml:trace>
  <inkml:trace contextRef="#ctx0" brushRef="#br0" timeOffset="23890.0779">18884 7465 1078 0,'-7'-8'16'16,"2"3"26"-16,0-1 4 0,0 5 4 0,-3-1 3 0,1 2-5 15,-3 2 3-15,1-2 3 0,1 4-22 0,-1 4-24 16,0-1-5-16,1 3-3 0,-1 2-4 0,1 2 4 16,3 1 4-16,-2 2-6 0,2 1 10 0,4 2 4 15,-1 0-2-15,0 1 5 0,2 0-2 0,4 0-1 16,-3 0-1-16,4 0 1 0,0-1-6 0,2 2-3 0,-2-3 1 16,3-1-9-16,2 1 9 0,1-2 8 0,-2-3-12 15,-1 1 8-15,5-2 0 0,-2-1-4 0,-1-2 2 0,2-2 7 16,-1 0-4-16,2 1-6 0,-1-3 8 0,0-3-6 15,2 0 0-15,-3 0 5 0,1-1 2 0,3-4-1 16,-6 2 0-16,2-3-3 0,-1-1 2 0,-2 1 2 16,1-2-1-16,-1-1 1 0,-2-2-4 0,2-2-1 0,1-1-3 15,0-3-5-15,-1 0-14 0,0-2-14 0,1-3-3 16,-3-1-13-16,1-1 1 0,-3-2-6 0,4-1 3 0,-5-3 6 16,0 1 13-16,-1-3 12 0,-4 0 4 0,2 0 6 15,-4 2 7-15,-2 1 15 0,-1 1 15 0,1 7 21 16,-2-1 10-16,-1 6 6 0,1 0 22 0,0 7 5 0,3 0 2 15,-2 1-5-15,1 1-14 0,3 1-18 0,0 2-15 16,1 0-13-16,2 1-18 0,0 0-12 0,0 1-8 16,2-1-15-16,0 1-3 0,-1 2-6 0,1 1 6 0,-1 1 6 15,3 3-5-15,-4 4 14 0,7 2-1 0,-4 4 13 16,4 0 4-16,-1 2 10 0,2 2-3 0,5-1 0 16,-4 1-3-16,5-1 0 0,-1-1-5 0,1 0 2 15,-1 0-2-15,0-2-9 0,1-1 2 0,-3-1-22 0,1-3-16 16,-2-1-24-16,0 1-27 0,-3-4-37 0,-1-2-31 0,-1 1-27 15,0-3-36-15,-3-1-11 0</inkml:trace>
  <inkml:trace contextRef="#ctx0" brushRef="#br0" timeOffset="24291.3511">19174 7366 935 0,'-1'-9'17'0,"-1"1"26"0,2-1 7 0,2 2-1 0,-2-2 0 0,1 1 4 15,1 2 4-15,3-2 3 0,-1 0-19 16,1 0-18-16,2 0-6 0,2 0 4 0,1 3 1 0,-1-2-4 16,3 2-4-16,0 1 3 0,2 2-3 0,-1-1-1 15,4 2 3-15,-3 2-5 0,3 2-1 0,3 3 4 0,-2 1-5 16,0 1-2-16,3 3 9 0,-3 3-4 0,3 0-3 16,0 3 2-16,-1-1 1 0,-2 4-2 0,0-1 3 15,1 1 5-15,-3-1-10 0,0 0-3 0,-2 1 4 0,0-2-4 16,-1 2 6-16,-2-4-6 0,2 0 4 0,-5-2-9 15,-2-2 8-15,1 0 1 0,-2-2-2 0,-1-4 11 16,-3-1 15-16,-1-1 31 0,0-2 15 0,0-1 15 0,-1 0 12 16,1-1-3-16,-4 0 9 0,1 0-2 0,-3-1-10 15,2 0-17-15,-5-1-14 0,1 2-6 0,-2-3-3 16,-2-2 2-16,1 1-11 0,-3-4-3 0,3 2 2 0,-1-2-3 16,-3-3-1-16,6-2-16 0,-4-1-5 0,4-4-8 15,-4-4 1-15,5-2-6 0,2-2-12 0,-1-3-7 16,2-2 5-16,1-1-1 0,3-2-12 0,-1 2 5 15,2-2-13-15,2 4-8 0,-1 1-27 0,3 1-22 0,1 2-51 16,0 2-38-16,3 2-48 0,-1-5-71 0,0 5-59 16</inkml:trace>
  <inkml:trace contextRef="#ctx0" brushRef="#br0" timeOffset="27034.1934">20929 6566 794 0,'0'-5'20'15,"-1"3"14"-15,1-3 19 0,0 2 18 0,-2-1 13 16,0 2 5-16,-1-1 13 0,2 1 5 0,-3-1-14 0,1 3-14 15,0 0-15-15,0-1-23 0,-2 2-9 0,-3-1-7 16,4 3-15-16,-3 1-3 0,1 1-7 0,-5 0-5 16,1 2 1-16,1 2 1 0,-4-1-1 0,4 2-1 0,-3 1 6 15,2-3-2-15,2 2-1 0,0-3 8 0,-2 3-9 16,6-4 2-16,0 0-2 0,1 0-2 0,2-5-8 16,1 4 3-16,0-2-3 0,1-1-3 0,2 0 3 0,1 3 5 15,0-1-7-15,4 1 11 0,0 1-7 0,2 1 4 16,0 0 3-16,3 1 0 0,4 0-1 0,-1 1-5 15,3-1 12-15,1 0-5 0,0 2 9 0,0 0-2 0,1 0-3 16,0-1-1-16,1 0 4 0,-5 2 1 0,4-2 1 16,-6-2-2-16,1 5-2 0,1-4 2 0,-2 1-1 15,-3-1 5-15,1 1 2 0,-2-2-6 0,-2 0 0 0,0 1 0 16,-1-1 5-16,-4 1-2 0,2 0 1 0,-1-2 2 16,-2 2-12-16,2 1 12 0,-2 0-24 0,1 1-5 15,-3-1-10-15,-1-1-3 0,2 5-1 0,-4-4-3 0,1 3 1 16,-3-1-13-16,0 0 5 0,-3 0-3 0,1 0-3 15,-3-1-12-15,-3-1-5 0,0 1-11 0,1 0 0 16,-1-4-9-16,0 2-4 0,1-5-25 0</inkml:trace>
  <inkml:trace contextRef="#ctx0" brushRef="#br0" timeOffset="27297.3728">21180 6482 1274 0,'2'-5'21'0,"-2"2"10"16,1 1 15-16,-1 2 8 0,0 0-3 0,0 2-2 15,2-2-4-15,-2 4-5 0,2-3-28 0,-2 4-13 0,1-1-9 16,1 3-11-16,-1 1 2 0,3 2 5 0,-1 4 18 16,2 1-10-16,2 3 27 0,3 2 9 0,-1 3-2 15,2-2 6-15,2 7 0 0,1-5-7 0,0 4-9 0,2-1 14 16,-2-1-18-16,2 1-9 0,-1-2 2 0,-3-4-6 15,4 1 1-15,-3-4 2 0,-1 0-3 0,-2-2-2 16,-1-1-22-16,1-4-16 0,-4 0-27 0,-1-2-23 0,0-2-23 16,-2-1-44-16,1-1-41 0</inkml:trace>
  <inkml:trace contextRef="#ctx0" brushRef="#br0" timeOffset="27966.8211">21011 6924 1465 0,'-5'-4'13'0,"2"4"5"0,2-5-2 0,2 1-2 16,-2 0 0-16,2 0 1 0,2-1-2 0,1-3-4 16,0 3-16-16,4-2-6 0,0 0-3 0,2-3-6 15,4 2-6-15,-2 0-8 0,6 0-13 0,-2-1-17 0,4 1-9 16,4 1-10-16,-2-3-10 0,7 3-11 0,-1-1-9 15,4-1 2-15,1 1 9 0,0-1 20 0,5 0 18 16,-5-1 8-16,2 0 14 0,-2 1 24 0,-1-4 9 0,-4 1 7 16,0 3 6-16,-2-2 11 0,-7 0-4 0,1-1 18 15,-3 1 16-15,0 2 12 0,-6 0 21 0,0 1 25 16,-2 1 29-16,-4 2 31 0,0 0 25 0,-1 3 12 0,-4-1 2 16,2 1 0-16,-4 0-11 0,1 1-16 0,-2-1-26 15,0 2-33-15,-2 0-31 0,0-2-27 0,0 2-16 16,-1 0-17-16,-2 0-5 0,2 2-16 0,-1-2-6 0,1 5-5 15,-1-2 1-15,0 5-4 0,-1 0 0 0,0 2 5 16,0 2-12-16,0 4 9 0,0 0 6 0,3 3-3 16,-3 4-1-16,4-2 1 0,-1 1 3 0,5-1-16 0,-1 0-2 15,2-1-11-15,-1-3-7 0,5-2-1 0,3-1 1 16,-2-4-2-16,1-3-2 0,2 2 14 0,0-3 11 16,-1-1 7-16,4-1 2 0,-3-3 5 0,0-4 4 0,1 1-2 15,1-3-17-15,-2 0-10 0,3-5-16 0,-2-2-27 16,2 0-12-16,-4 0-16 0,1-2-22 0,-3-3-4 15,1 0-2-15,-2 0-15 0,-4-3-6 0,-1 1 21 0,0-3 5 16,0 3 4-16,-3-3 16 0,-2 0-2 0,0 0 19 16,0-2 27-16,-4-2 24 0,1-1 3 0,2-2 18 0,-2 3 20 15,0-4 21-15,0-1 27 0,0 1 14 0,0 0 19 16,1 2 21-16,0 2 27 0,-1 0 16 0,2 1 11 16,-3 1 1-16,1 4 10 0,1 2 15 0,-1 1-5 15,1 2-5-15,0 3-12 0,1 2-12 0,2 5-14 0,0 1-21 16,2 1-28-16,0 3-27 0,2 0-19 0,0 0-27 15,0 3-13-15,2-2-15 0,-2 2-10 0,2-1-1 16,-1 5 3-16,1 1-3 0,1 2 1 0,0 2 15 0,2 5-4 16,0 4 7-16,2 4 0 0,2-1 8 0,-1 7-5 15,1 1 7-15,4-1 3 0,-4 3-14 0,5 1-31 0,1 1-40 16,-1-2-24-16,-2 0-48 0,1-1-32 0,1-2-54 16,-1-4-61-16</inkml:trace>
  <inkml:trace contextRef="#ctx0" brushRef="#br0" timeOffset="28909.4638">22069 5470 1037 0,'6'-7'19'16,"-3"2"29"-16,0 3 34 0,2-1 20 0,-5 3 20 0,1-3 5 15,-2 3 0-15,-2-1 13 0,1-2-7 0,-1 2-28 0,2-1-29 16,-3 0-18-16,0-1-20 0,-3 1-6 16,2 2-4-16,-1-2-15 0,3 2-10 0,-2 2-6 0,1-2-10 15,-3 5-10-15,1 0-3 0,-2 2-7 0,-1 3-6 16,-1 2-6-16,-2 5-4 0,-3 0 1 0,0 4 3 15,0-1 8-15,0 4 1 0,0 0 4 0,-1-2 7 16,4 3 10-16,2-4-5 0,-1-2-4 0,3 0 1 0,3-2-2 16,1-2-4-16,2-1-9 0,2-3 6 0,0-2-3 15,2 0 7-15,1-3 10 0,2 0-2 0,-4-1 1 16,6-2 11-16,-3 0 10 0,2-1-2 0,1 3 1 0,-1-1 2 16,2-1-7-16,-1 2 6 0,3-1 0 0,-2 4-5 15,4-3 4-15,-2 5-5 0,0-1 0 0,4 1 0 0,-4 0 3 16,1 2-3-16,0-1 0 0,0 4-1 0,-1-1 2 15,0-1 2-15,2 4-2 0,-1 1 5 0,1 0-4 16,-2 2 2-16,-1 1 12 0,5 1 0 0,-4 5-1 16,2 1 7-16,-2 1 5 0,1 3 4 0,3 0 7 0,-2 2 1 15,0 0-7-15,-1-1-2 0,4 4 1 0,-3-2 16 16,1 2 1-16,-1 1-5 0,3-1-12 0,-2 4-1 0,0 1 7 16,2-1-3-16,-1-1 1 0,-3 0-23 15,3-2-7-15,-3-1 2 0,2-4 7 0,-5 1-5 0,1-5-9 16,-1 0 10-16,1-5-12 0,-1-2 3 0,-1-2 5 15,-1-3-5-15,3 0 2 0,-4-5 7 0,3-3 1 0,-1 2-4 16,2-5 8-16,-1 1-4 0,-2-2 5 0,1 0 3 16,2-2-5-16,1-2-5 0,-4 1 2 0,2-1 7 15,3-2 0-15,-2-1 6 0,3 1-2 0,2-3-5 0,-1-2 10 16,0-1-5-16,4-1 6 0,1-4-10 0,4 0 0 16,-1-5 5-16,4 0-2 0,1 0-3 0,0-1-5 0,1-2 6 15,2 0-9-15,-3 3 3 0,2-2-1 0,-1 0-3 16,-1 2-2-16,0 1 7 0,-1 0-7 0,-2 4-9 15,-5-1-10-15,1 1-27 0,-8 3-23 0,1 2-45 0,-5 0-46 16,-4 0-53-16,0 2-55 0</inkml:trace>
  <inkml:trace contextRef="#ctx0" brushRef="#br0" timeOffset="29701.9918">23017 5192 1181 0,'-3'0'16'0,"1"0"15"16,2-2 5-16,4 2 4 0,-3 0 2 0,1 0-4 16,3-1-3-16,-3 1-5 0,1-2-14 0,1 2-10 15,0 0-10-15,0-2 1 0,1 1-5 0,-1-4 4 16,5 5 5-16,1-2 5 0,3-3-7 0,4 0 1 0,2 1 1 15,0-3-4-15,3 1 1 0,0 2 0 0,2-1 4 16,2 0-2-16,-3 0 2 0,2-1-3 0,0 2 3 16,-4 0-6-16,3 1 3 0,-4-1-8 0,1 1-2 0,-5 0 3 15,-1 2 2-15,-3 0 0 0,-3-1-4 0,2 2 6 16,-5 0-3-16,1 0 5 0,-1 0 0 0,-1 3-3 16,1-2-6-16,-3 6 4 0,2 1 4 0,2 2-3 0,-3 2 8 15,4 7-2-15,0 0-6 0,2 6 5 0,-2 6 5 16,2 1-4-16,-2 4-12 0,2 3 10 0,-4 2-6 15,4 4 5-15,-1 2 4 0,-2 3 2 0,2 4 2 0,0-1 3 16,1 3 7-16,4 2-9 0,1-2 1 0,3 1-6 16,2-3-2-16,0-1 0 0,4-2-2 0,-1-1-6 0,1-4 4 15,1-5 2-15,-1 1 3 0,3-3 5 0,-4-4 2 16,0-3-2-16,1-2 0 0,-2-4 1 0,-4 0 1 16,0-4 1-16,-1 0-5 0,-4-5 0 0,-1 2-11 0,-4-1 12 15,0-4-1-15,-3 3 2 0,-1-5-6 0,-4 0 5 16,0 0 4-16,-4-1-4 0,-1-2 2 0,-1-1-3 15,0 0 1-15,-7-1-2 0,0 1 6 0,-1-1-13 16,-2 1 0-16,-1-3 3 0,-1 1 1 0,-3 1-10 0,-3-4-1 16,0 2 0-16,0 0-10 0,-4-1 9 0,-1-1-4 15,-1 1-4-15,0 0 7 0,0-4-9 0,0 2-31 16,2-2-23-16,1-2-33 0</inkml:trace>
  <inkml:trace contextRef="#ctx0" brushRef="#br0" timeOffset="29968.1676">24011 5238 1222 0,'5'-1'13'0,"-5"2"1"16,2-4 5-16,-1 1-8 0,1 2 5 0,-2 0-8 16,0 0-44-16,0-2-55 0</inkml:trace>
  <inkml:trace contextRef="#ctx0" brushRef="#br0" timeOffset="30169.3056">24411 5995 745 0,'2'9'6'0,"-1"1"4"0,1-3 4 15,-2-1 0-15,0 1 2 0,-2 0 3 0,2 4 0 16,-1-2 2-16,-4 0-6 0,0 3-7 0,0-2-23 0,-4 2-38 16,0 0-41-16</inkml:trace>
  <inkml:trace contextRef="#ctx0" brushRef="#br0" timeOffset="31050.8992">22835 5797 1401 0,'9'-3'38'0,"-4"-1"27"0,-3 1 37 0,-1-2 29 15,-1 5 28-15,0-3 11 0,0 3 16 0,-3 0 14 0,3 0-26 16,-3 0-27-16,1 0-32 0,0 0-37 0,0 3-30 16,1-3-17-16,-1 3-17 0,0-1-20 0,2 2-18 15,0 1-5-15,0 3-3 0,-3 4 5 0,0 8 5 16,-2 4 2-16,-1 7 1 0,-2 3-2 0,0 7 13 0,3 0-2 15,-1 5-3-15,1-2 7 0,2 2 0 0,0-3-2 16,6 0 7-16,2-4 5 0,-1 0-9 0,4-5 3 0,2-1-1 16,4-3-6-16,1-6-1 0,3 0 1 0,3-6-2 15,0-2-1-15,2-2 2 0,1-3 5 0,1-4 1 0,0-2 4 16,-1-3 3-16,3-4-2 0,-2-1-2 0,-1-2 4 16,-1-2 0-16,-3-2-6 0,0-1 7 0,-4-2 1 15,-2-1-4-15,-2 1 5 0,-2-2 2 0,-3 0 1 0,-4-1 0 16,-3-2 1-16,-2 0-5 0,-3 0-2 0,-4 0-6 15,0 0-5-15,-4 0 2 0,-3 2-16 0,-1 1-25 16,-5 2-27-16,-4 3-36 0,-2 4-26 0,-4 4-39 16,-6 4-41-16,-4 4-54 0,-6 7-48 0</inkml:trace>
  <inkml:trace contextRef="#ctx0" brushRef="#br0" timeOffset="32634.9631">22424 4913 1160 0,'2'0'6'0,"-1"-2"16"0,-1-2 6 0,2 3 9 15,0-1 1-15,-1 1-6 0,1 1 3 0,-2 0 4 0,1-1-7 16,-1 2-18-16,2 0-3 0,0-1-6 16,-2 0-3-16,1 0 0 0,-1 2-4 0,0-1-4 0,0 1-5 15,0-2 1-15,0 2-6 0,2 0-3 0,-1 3 5 16,1 1 0-16,0 0 8 0,2 4-1 0,-1 0 6 0,4 2 5 15,-3 2 1-15,1 1-2 0,3 1-6 0,-2 0 4 16,2 1-1-16,0 0 0 0,0-1 0 16,3 1-9-16,-3-3 3 0,3-1 2 0,0 1 4 0,-1-4-3 0,-2-1-4 15,1 1-1-15,-3-4-1 0,1-2 11 16,-2-1 3-16,-2-1 8 0,1-2 11 0,-1-2 34 0,-3 2 17 16,0-3 34-16,2 3 30 0,-1-3 25 0,-2 3 19 15,2-1 5-15,-1-2-8 0,2-2-26 0,1-3-21 0,2-4-27 16,2-5-27-16,3-4-33 0,3-4-24 0,3-4-11 15,3-2-4-15,3-5-5 0,3-2 10 0,0-2-9 0,7 1 4 16,0-4-5-16,1-3 1 0,5-3-5 16,0-1 7-16,4 1 16 0,-5 4 9 0,-4 3 11 0,-3 7 8 15,-5 3 15-15,-4 2-18 0,0 0 4 0,-6 1-10 16,1-1-15-16,1-3-17 0,0 0-7 0,1 0-13 0,1 0-10 16,-3 5 19-16,-3 6-10 0,-1 6-10 0,-4 2-15 15,-3 6-10-15,-2-2-26 0,-1 4-27 0,2 0-24 16,-4 1-37-16,2 0-26 0,-1 4-34 0,-1 0-43 15,0-1-51-15</inkml:trace>
  <inkml:trace contextRef="#ctx0" brushRef="#br0" timeOffset="33772.7305">20877 5789 1443 0,'3'-11'13'0,"-2"-1"24"0,1 1 30 0,0-1 6 16,-2 2 17-16,0 1 6 0,-2 2 3 0,2 2 5 16,2 2-9-16,-2 1-27 0,0-1-28 0,0 3-18 0,0 3-16 15,0-3-11-15,0 2-9 0,0-1-17 0,0 1-12 16,0 0 5-16,0 1 1 0,1 2 12 0,3 2 1 15,-4 3 6-15,4 1 3 0,0 4 12 0,0-1 7 0,2 3 0 16,-1 1-2-16,2-1-4 0,1-1 3 0,1-1-5 16,-3-1 4-16,2-1-1 0,0-2 1 0,1 0-3 15,-2-2 0-15,-1-2 2 0,1-2-5 0,-2 0 4 0,0-1-1 16,-1-3-1-16,-1 1 7 0,0-2 1 0,-1-2 13 16,-1 2 11-16,-1 0 21 0,2-2 36 0,-1-1 29 15,3-2 18-15,-3 0-2 0,7-5 0 0,-2-4-8 0,7-3-9 16,1-5-21-16,2-4-36 0,6-3-30 0,2-2-14 15,2-1-4-15,1-2-7 0,1-3-2 0,-2 3-4 16,5-4 4-16,-1 0-2 0,1-2 6 0,-1-3-3 16,2-1 4-16,2-2 2 0,-4 0-1 0,2 0 2 0,-5 5 1 15,0 1-1-15,-2 0-4 0,-3 7 0 0,-2-1-7 16,-2 5 5-16,1 4-2 0,-6 2-2 0,-1 4-2 16,-1 2 1-16,-3 4 5 0,2 3-4 0,-6 4 2 0,0 0-2 15,-4 3-8-15,1 1-15 0,1 4-26 0,-4-1-25 16,2-1-39-16,-1 0-29 0,1 2-45 0,-2-2-35 0,2 2-31 15,-2-1-3-15,2 2-1 0,-1 1-14 0</inkml:trace>
  <inkml:trace contextRef="#ctx0" brushRef="#br0" timeOffset="34701.3589">17845 7077 905 0,'-2'-7'14'0,"2"-1"23"16,0-4 21-16,2 5 17 0,0 2 45 0,-2-5 11 0,1 6 13 15,-1-4 15-15,3 5-7 0,-1 0-15 0,-2 0-15 16,2 0-11-16,-2 3-38 0,0 0-17 0,1 2-15 16,-1-1-9-16,0 1-14 0,0-1-9 0,-1 0-8 15,1 2-6-15,0-1-13 0,1 3 8 0,-1 1 0 0,4 3-3 16,-3 4 6-16,3 0 6 0,1 6 0 0,2-1 2 15,-1 3 9-15,2 3-4 0,0-2 1 0,1-1-2 16,1-2 1-16,2-3-7 0,0-2 3 0,-3-1-2 0,3-1-3 16,-2-3 5-16,1-2-5 0,-1-2 5 15,-2-2-5-15,0-1 11 0,-1 0 10 0,0-4 5 0,-1 0 16 16,0-4 12-16,3 0 10 0,1-4-5 0,1-3 8 0,3-1-5 16,-1-4-18-16,4-5-3 0,0 2-20 0,1-4-8 15,2-2-3-15,-2 1-2 0,4-4-1 0,-2-3-4 16,3-1 6-16,2 0-1 0,1-4 5 0,0-4-4 15,3-3-6-15,2-1 12 0,-1-3-4 0,5 0 2 0,-1 2-5 16,-3 1 1-16,1 3-8 0,0 3 5 0,-6 6-1 16,0 5-29-16,-9 5-19 0,2 7-20 0,-8 2-15 15,2 5-31-15,-9 1-32 0,1 5-46 0,-3-1-48 0,-1 2-21 16,-1 3-28-16</inkml:trace>
  <inkml:trace contextRef="#ctx0" brushRef="#br0" timeOffset="36325.4468">18092 9339 1057 0,'0'0'18'0,"0"0"21"16,1 0 18-16,-1 0 13 0,2 0 2 0,-1 0 19 15,1 0 8-15,0 0 4 0,-2 0-10 0,1 0-22 16,1 0-11-16,-2 0-15 0,2 0-1 0,-2-3-18 0,1 3-6 16,-1 0-6-16,3 0-7 0,-2 0-3 0,-1 0-4 15,2 0 0-15,-2 0-1 0,0-1-3 0,2 1-1 16,-1-3 8-16,2 3-4 0,2-3 0 0,2 1 6 0,2-6 20 16,4 4 13-16,1-4 4 0,3-1 2 0,4-1-8 15,0-4 2-15,2 1 5 0,1-1-8 0,1-1-18 16,2 1-10-16,0 0 0 0,3-4-4 0,-1 1 6 0,3 1 5 15,3-2-4-15,-2-3 0 0,5 1 4 16,2 2-10-16,1-2-1 0,0-1 6 0,5 0-6 0,0 0-8 16,3 1 4-16,-2-3-6 0,4 1-6 0,-1 0 6 15,4 0 1-15,2-2-10 0,-1 0 11 0,2-1-1 0,3 2 2 16,0-2 4-16,5-2 3 0,1-2 7 0,5 0-6 16,2 0 7-16,7-5-12 0,1-1 4 0,3 0 0 15,4-3 1-15,2 1 9 0,4-6-13 0,2 2 7 0,4 0-3 16,1-3 2-16,2 0-1 0,-2 2 6 0,0 0 10 15,-3 2-6-15,-1 0 12 0,-4 2-2 0,-1 1 2 16,-2 1 5-16,-2 4 0 0,2-2-1 0,2 3-18 0,-4-1 3 16,1-1-7-16,-2 2 1 0,1 0 3 0,1 1-3 15,-5 1 1-15,-1 0-4 0,1-1 2 0,-4 4-6 16,-2-1 1-16,1 0-2 0,-8-1-4 0,-3-1 4 0,-3 4-2 16,-5 1 3-16,-3-1 0 0,-8 4 0 0,-4 2 4 15,-6 0-3-15,-8 6-5 0,-6 1 1 0,-4 3 6 16,-3 1-8-16,-9 4 4 0,-1 0-1 0,-2 0 1 0,-4 4 4 15,-1 0 4-15,1 0-4 0,-4 0-3 0,2 0 5 16,0 0-7-16,-1 3-10 0,-1-3-13 0,2 1-16 16,-1 1-10-16,-4-1-20 0,5 0-38 0,-3-1-36 0,0 4-27 15,-2 1-23-15,-1 0-14 0,-3 2-20 0,-3 4-28 16</inkml:trace>
  <inkml:trace contextRef="#ctx0" brushRef="#br0" timeOffset="43304.1436">19332 10571 606 0,'-1'1'14'15,"-1"-2"5"-15,2 1 4 0,0 0 8 0,2 0 7 0,-2 0-1 16,0 0 2-16,1 0 8 0,1-3-8 16,0 3 7-16,-1 0 2 0,-1 0 11 0,2 0 6 0,-1 0 0 15,-1 0 1-15,2 0-3 0,0 0-4 0,-2 0-8 16,1 0-5-16,-1 0-22 0,2 0-5 0,0-1-2 0,-2-1-5 15,0 2-7-15,0-1 1 0,1 1-8 0,-1 0 1 16,0 0 2-16,3 0-3 0,-2 0 0 0,3-3 20 16,-1 2 2-16,0-3 14 0,2-1 8 0,1 3 11 0,3-5 11 15,1-1 0-15,1-2 4 0,2-1-13 0,0 0-2 16,4-1-14-16,-3-2-2 0,3 2-16 0,-1-3-11 16,3 1 0-16,-1 0-7 0,1 2-2 0,1-3-1 0,-1 1-1 15,2 2-2-15,-1-1-3 0,-1 1 3 0,3-1-2 16,0 0 3-16,2 0-2 0,-2-1 3 0,4 1-1 15,-3-3-3-15,6-1 9 0,-3 3-8 0,1-3 2 0,5 1 0 16,-2 0-3-16,2-3 5 0,1 1-2 0,3-1 6 16,1-2-4-16,2-1 10 0,4 2 1 0,1-2-4 15,0 0 5-15,6 1-2 0,-2-3 0 0,3 4-5 0,1-1 1 16,0-1-3-16,0 2-7 0,2-2-2 0,0 1 0 16,-2 2-6-16,3 0 2 0,-3-1 4 0,3 0 6 15,-3 2-1-15,0-2 5 0,0 3 3 0,-1 0 0 0,0-2 2 16,1 1-2-16,1 0-6 0,-1-2-4 0,2 4 2 15,-1-4-6-15,-2 1 4 0,1-1-10 0,0 4 4 16,-4-4 2-16,2 2 7 0,-2-1 0 0,-4 1 3 0,2-2 1 16,-2 3-1-16,-1 0 6 0,3 0 8 0,-3-3-4 15,0 4-5-15,0-1-1 0,1 0-5 0,-1 0-2 16,-1-2 4-16,1 1 3 0,-1-3-11 0,0 2 7 16,-1-1-1-16,-1 1-6 0,2-3 0 0,-3 0 0 0,2-2-1 15,0 3 3-15,-2-4 2 0,-1 1-6 0,2-1-1 16,1 2 10-16,0-1 4 0,0-1 1 0,0 1 1 15,0-2-12-15,3 3 0 0,-2-1 2 0,1 0-3 0,-3 0-1 16,2 0-7-16,0-1 7 0,-1-1-3 0,-1 0 4 16,1-1 5-16,-2 2-6 0,3-2 2 0,-2 1 0 0,0-1 12 15,0 1-9-15,2 0-2 0,-1-1 5 0,2 2-5 16,1-1 9-16,1-1 3 0,3 1-4 0,0-3-6 16,-1 4 4-16,2-4 2 0,1 3-9 0,-5 1 6 0,1-1-6 15,-2-1-1-15,-1 4-6 0,-2-2 3 0,-1 1-3 16,-2 0-4-16,-4-1 8 0,0 4-2 0,-3-1 8 15,-1 0 5-15,-3 0 11 0,0 5-1 0,-2-4 1 16,0 4 8-16,-4-3 0 0,3 3-2 0,-1-1 0 0,1-2-11 16,0 0 3-16,0 1 2 0,1 0 0 0,0-2-11 15,2 0 5-15,-2 3 2 0,0-1-5 0,-2 2 4 16,2-1-1-16,-3 3-4 0,3-2 0 0,-4 3 6 0,0-1-3 16,1 3-5-16,-5 0 1 0,2 0-4 0,-3 1-1 15,0 0-3-15,-2 5 0 0,0-2 5 0,-1 1-8 16,-4 3 3-16,1 0 6 0,-2-1-4 0,-2 5-2 0,-2-3 0 15,0 2 7-15,-1 1-10 0,-1 0 4 0,-2 0-4 16,0 0-15-16,0 0-19 0,-2 0-25 0,0 3-34 16,1-2-46-16,-3-1-33 0,0 3-42 0,1 3-59 15</inkml:trace>
  <inkml:trace contextRef="#ctx0" brushRef="#br0" timeOffset="44990.2801">20314 11719 885 0,'0'0'16'0,"0"0"21"0,0 0 21 15,0 0 16-15,0 0 15 0,0 0 7 0,0 0 8 16,0 0 12-16,0 0-13 0,0 0-11 0,0 0-18 16,0 0-14-16,0 0-8 0,0 0 3 0,0 0 6 0,0 0-8 15,0 0 7-15,0 0-3 0,0 0 4 0,0 0 2 0,0 0-6 16,24-26-6-16,-24 26-15 0,0 0 3 16,0 0-12-16,0 0-7 0,0 0 2 0,0 0-4 0,80-72 12 15,-80 72-14-15,86-73 9 16,-66 59-17-16,4-2-2 0,-4-1 0 0,3 1 1 0,-3 3-1 15,2-1-6-15,-2 0 4 0,-2 0 2 16,1 2 6-16,-1-1-3 0,0 0 1 0,0 0-2 0,1-2-2 16,1 3 5-16,0-2-8 0,2-1-7 0,-2 2 4 15,1-1-6-15,1-1 7 0,0 0 10 0,0 2 8 0,-3-3 5 16,5 1 10-16,-4 2 10 0,3 0-2 0,-1-3 12 16,0 4-12-16,0-1-3 0,-3 1-6 0,3-1-6 15,0 1-7-15,-3-1-4 0,2 4-2 0,-1-3-6 0,-1 0 2 16,0 4 3-16,-1-2-7 0,0 0 1 0,1 1-1 15,-3 0 1-15,3 0 3 0,-1 1-5 0,2-1 4 16,-1-2-9-16,0 3 0 0,2-1 5 0,-1-3-3 16,1 2-1-16,-1-1-2 0,2 1 8 0,-2 0-4 0,2 0 5 15,-1-2 3-15,1 0-4 0,1 2 6 0,-3-1-4 16,2-2 3-16,-1 4-5 0,0-2-4 0,-3 1 4 0,0-1-2 16,-1 3 3-16,-1-1-2 0,2-1 3 0,-2 0 2 15,1 1-2-15,3-3 4 0,-2 3-2 0,2-4 6 16,2 1-8-16,-1 0 2 0,4 0 4 0,-1 0-5 0,1-2 5 15,0 1 4-15,1 0-2 0,1-3-8 0,0 1 10 16,-1 1 0-16,1-3 0 0,-2 5 0 0,2-5-6 0,-2 5-1 16,-2-2-1-16,1-1 4 0,-1 2-12 15,-1 0 0-15,1-2-8 0,-1 3 1 0,1-2 4 0,-3-1-4 16,3 1 0-16,-2 1-4 0,2-1 6 0,-2-1-7 16,1 3 6-16,2 0-2 0,-2-1 0 0,0 1 3 15,2-2 1-15,-1 1 6 0,1-2-4 0,-2 2 12 0,2-1-4 16,1 2-1-16,-1 0 0 0,-2 1-6 0,0-2 2 15,0 0-4-15,2 3 5 0,-1-1-5 0,-2-1 3 16,1 1-1-16,2-1-1 0,0 1 6 0,-2 0-1 0,2-3 2 16,-1 4-7-16,1-4-1 0,-2 2 4 0,4 0 2 15,-3-1-3-15,2-1-3 0,-1 0 2 0,0-1-7 16,1 1 8-16,2-1-1 0,-2 3-9 0,2-5 3 0,0 4 0 0,-3-1 1 16,3 0-5-16,-2 1 10 0,0 1-9 15,0 0 9-15,-1-2-1 0,0 2 1 0,1 0-2 0,1 0 3 16,0 2 2-16,0-2-5 0,0-1 8 0,1 2-8 15,-1-1 2-15,1-1 1 0,-2 1 0 0,0 1-1 16,2-2-1-16,0 2-4 0,1-2 2 0,1-2-1 16,-2 3 2-16,3-2-11 0,3 0 9 0,-2-1 1 0,-1 1-4 15,2-1 10-15,-2 1-15 0,0-1 9 0,0 1 2 16,0 1 10-16,-4-1-6 0,-1 4 8 0,2-2 0 16,-4 0-4-16,-1 2 14 0,1-1-4 0,-3-2-8 15,2 1 0-15,-2 0 5 0,0 0-11 0,4 2 8 0,-5-2-2 16,4-2-1-16,1 2-2 0,1 0 3 0,0-3 2 0,2 2-9 15,-1 1 8-15,2-2-11 0,-1 0 4 16,0 1 0-16,1 2 0 0,-1-2 3 0,-2-1-2 0,-1 4-2 16,-3-2-4-16,4 0 6 0,-4 2-3 0,0-2-8 15,-1 0 9-15,-1 2-8 0,-2-2 1 0,5 0 5 0,-3-3-4 16,0 3 1-16,0-5-1 0,1 4 7 0,-2 0-12 16,1-1 4-16,0-1-3 0,2 1 2 0,-1-1 0 15,-1 1 0-15,3-1 3 0,0 1 1 0,2-1 1 16,-2 0 3-16,4 0-1 0,-1 2-5 0,0-2 9 0,-3 2-4 15,1 1-2-15,-2 1-1 0,0 1 0 0,-2-2-1 16,-2 2-2-16,-1 1 4 0,0-2 1 0,0 2-2 16,-2 1 0-16,1-1-5 0,-5 4 5 0,0-2-3 0,0 2 4 15,-1 0 1-15,-1 1-7 0,-2-2 5 0,-1 5 0 16,2-3-1-16,-2 0 2 0,-2 1 4 0,-1 1-5 0,1 0-18 16,-3 2-15-16,0 0-30 0,-3 0-25 0,3 0-35 15,-2 0-86-15,-2 0-104 0,-5 0-112 0</inkml:trace>
  <inkml:trace contextRef="#ctx0" brushRef="#br0" timeOffset="46104.0304">19284 10808 190 0,'-4'-4'13'0,"0"1"8"16,2 0 8-16,-1-2-3 0,1 5 5 0,1-1 11 0,-1-2 18 15,0 2 15-15,1-1-1 0,1 2-1 0,0-1 4 16,-3 0 17-16,6 0 0 0,-6-1-2 0,6 1-14 16,-3 0-14-16,0 0-11 0,0-1-2 0,0 2-8 0,1 0-8 15,-1 0-9-15,0-1-5 0,0 0 2 0,0 0-1 16,2 0 2-16,0 0-4 0,-4-1-4 0,2 2-4 15,0-1 5-15,2 0-4 0,-2 1 0 0,0 0-11 0,0 0-2 16,1 0 6-16,1-3 2 0,-2 3-2 0,0 3 0 16,0-3-3-16,1 0-3 0,-1 0 11 0,0 0-2 15,0 0-13-15,0 1-1 0,2 0 1 0,-2 1-3 0,3 0 7 16,0 0-1-16,2-1-2 0,3 3-2 0,-2 0 6 16,2 0 4-16,3 1-1 0,0 3 2 0,0-1-4 15,3 3 2-15,-1-2-5 0,0 5 8 0,4-1 1 16,0 2-2-16,0 1 0 0,1 2 2 0,3 3 9 0,3-1-6 15,1 3 8-15,2 1-5 0,1 1 0 0,2 1-3 16,2 3 4-16,1-1 1 0,0 2-8 0,4 1 3 16,-2 2 11-16,1 1 3 0,-2 1 6 0,1-2 9 0,0 2 1 15,-2 0-1-15,2 2 9 0,-1-5 11 0,-3 2-13 16,3-1-2-16,-5-2-9 0,6 0-5 0,-7-2-4 16,2-2-1-16,-2 3-11 0,-2-4-6 0,1 3 1 0,-2-2-3 15,-3-1 5-15,-1 1-2 0,0-2-1 0,-4-2-6 16,0 1 3-16,1-3-1 0,-7-2-5 0,3-1 5 15,-3 0-8-15,2-2 2 0,-2-1-1 0,-3-3 5 0,-2-2 0 16,2 0 4-16,-4-5 4 0,1 0 5 0,-1 0 1 16,-1-3 14-16,-2 1 5 0,3-2 4 0,-4 0 8 15,0 0-1-15,0-2 6 0,0 2-4 0,-2-1 7 16,0 1-16-16,2 0-3 0,-1-2-4 0,-1 0-14 0,2 1-5 16,-1 0-25-16,1-1-29 0,0-2-83 0,0-2-72 15,0-2-87-15</inkml:trace>
  <inkml:trace contextRef="#ctx0" brushRef="#br0" timeOffset="47326.8539">25146 7587 576 0,'0'-2'3'0,"-1"-1"8"0,-1 2-1 0,1-2 3 15,1 1 21-15,0-1 14 0,-4 0 7 0,3 3 13 0,-1-3 21 16,2 1 13-16,-2 1 11 0,1-2 3 0,-1 3-13 16,2-3 9-16,0 3 8 0,-1-2 1 0,1-1-14 15,0 3-9-15,1 0-3 0,-1 0 0 0,0 0-3 16,2-1-22-16,-2 1-14 0,0 0-13 0,1 0-10 0,-1 0-8 15,0 0-8-15,2 0 5 0,-2 0-5 0,0 1 5 16,0-1-2-16,2 0 2 0,-2 0 0 0,1 0-8 16,-1 3 4-16,-1-1-17 0,2-2-9 0,-1 3-7 0,0 0-1 15,0-2 0-15,0 4-3 0,4 3 5 0,-1 3-6 16,0-1 7-16,4 6 5 0,1 2 5 0,2 2 2 16,2 1-2-16,1 4 2 0,1 2-2 0,2 1 6 0,0 0-1 15,0 2 6-15,6 2-4 0,-3 2 2 0,2 2-2 16,1 1 3-16,1-2 4 0,-2 5-4 0,3-2 3 15,3 2-3-15,-4 0 3 0,1-2-1 0,-2 2 1 0,3-2-5 16,-1-4-5-16,-2 0 4 0,1-1-1 0,-1-4-3 16,0-4-4-16,-3 0-1 0,1-2 1 0,-1-4 2 0,-1 1-2 15,-1-3-3-15,2 0 1 0,-3 0 1 0,-1-3 4 16,0-1-1-16,0 0 2 0,-2-3-1 0,0 2 4 16,1-4-5-16,-6 0 0 0,2-2 2 0,-1 0-5 0,-1 0 4 0,-2-3-2 15,-1 2-1-15,3-2 5 0,-4 1 1 16,1-1-7-16,0-1 7 0,0 0-1 0,-4 0-1 15,4-1 0-15,-2-1 4 0,-1 2-7 0,-2-2 15 0,1 0 10 16,-1 0 7-16,0 0 11 0,0 0 8 0,-1 2 10 16,1-4 4-16,0 2 4 0,0 0-8 0,-2 0-5 0,2 0-11 15,-3 0-14-15,3-2-33 0,-3 1-98 0,1-3-112 16,-2-1-124-16</inkml:trace>
  <inkml:trace contextRef="#ctx0" brushRef="#br0" timeOffset="48785.8886">20406 9948 507 0,'0'0'48'0,"0"0"6"16,0 0 8-16,0 0 8 0,0 0 5 0,0 0 11 15,0 0-1-15,0 0-9 0,-7-9-20 0,7 9-24 0,0 0 1 16,0 0-6-16,0 0-5 0,0 0-4 0,0 0 4 16,0 0 2-16,0 0 9 0,0 0 1 0,0 0-5 0,0 0 4 15,0 0 6-15,0 0 3 0,0 0 11 0,0 0 9 16,0 0 4-16,0 0 3 0,0 0 10 0,0 0-3 16,0 0 1-16,0 0-4 0,0 0-10 0,0 0-18 0,0 0-6 15,0 0-1-15,0 0-17 0,0 0-4 0,0 0-36 16,0 0 3-1,0 0-9-15,0 0 6 0,0 0-1 0,0 0 2 0,0 0 1 16,0 0 10-16,24 17 13 16,-21-12 2-16,4 1-8 0,-2-2 7 15,-1 0-7-15,4 2-3 0,-2-2 2 0,2 4 2 16,0-1 1-16,1 0-7 0,1 0 3 0,0 3 2 16,4 0 1-16,-3-1 10 0,4 3 4 0,-2-2-8 0,3 2 4 15,0 0 2-15,0 0-2 0,0 5 0 0,-2-4-4 16,2 2-1-16,-2-2-8 0,0 1 4 0,2-1-4 15,-3 1-2-15,2 0 0 0,-2-1-5 0,1-1 4 0,0 0-2 16,-1 1 8-16,3 0-4 0,-2-1 0 0,2 0 5 16,-3 1 2-16,2-2 0 0,0 0 1 0,0 1 0 15,0 0-3-15,0 0 15 0,-2 1-6 0,3 0-5 0,-3 0 4 16,0 1 1-16,0-2 5 0,0 1-6 0,0-1 0 16,-1 1-5-16,1-2 5 0,-2 3 0 0,0-1 2 0,0-2-9 15,0 0 1-15,2 1 6 0,-4 1-2 0,1-2 0 16,2 0-4-16,-2 1 3 0,0-1-4 0,2 1 7 15,-1-3 2-15,-3 4-4 0,4-1 1 0,0-3-4 0,-3 3 3 16,4-2 7-16,-4 0-5 0,1-1 6 0,-1-1 0 16,1 1-1-16,0-1 4 0,-3-1 0 0,3 0 1 15,-2 2-4-15,0-1 0 0,1-1-8 0,-1-2-2 0,-2 2-2 16,2 1-3-16,1-2 1 0,-4 1 1 0,0 0-6 16,3-1 4-16,0-1 4 0,-2 2-7 0,2-2 4 15,-1 3-1-15,-3-1-2 0,6-2-2 0,-2-1 9 16,-2 3-2-16,0-1-1 0,0-2 4 0,-1 3 2 0,2-2 2 15,-1 0-3-15,-1-1 3 0,1 0-1 0,0 2-1 16,1-3-2-16,-3 4-5 0,1-4 0 0,0 3 0 16,1-2 4-16,0 0-8 0,-1 3-1 0,0-1 0 0,2-2 0 15,-2 0 5-15,0 1-8 0,0-2 0 0,0 0 5 16,-2-1 7-16,2 1 6 0,-2-1 7 0,1 0 8 16,0-1-2-16,-1 0 6 0,-2 2 0 0,-1-3-2 0,2 0 1 15,1 3 4-15,-3-6-7 0,0 3-3 0,0 0 5 16,0 0 2-16,0 0 8 0,-1 0-1 0,-1 0-3 15,2-1-15-15,-2 1-1 0,2 0 1 0,-1-2-16 0,-1 1-28 16,1 0-69-16,1-2-99 0,-4-1-113 0</inkml:trace>
  <inkml:trace contextRef="#ctx0" brushRef="#br0" timeOffset="49710.0681">21810 9452 784 0,'-2'0'17'0,"2"0"12"0,0-2 18 0,2 0 16 0,-2 2 13 15,2-1 5-15,-2 0 9 0,0 0 2 0,3 1-11 16,-3 0 0-16,2-2-7 0,0 2-4 0,-2 0-3 0,0 2-3 16,0-2-6-16,0 1-6 0,0-1-3 0,1 1-15 15,-1 0-7-15,2-1-18 0,0 2-7 0,-2 0-4 16,0-1-1-16,1 2-1 0,1 1 1 0,-1-4-5 0,3 5 4 15,-1-1 5-15,2 4-1 0,2 1 13 0,1-1-4 16,0 2 18-16,5 1 0 0,-1 2 12 0,0 1-5 16,2-1 6-16,-1 1-7 0,2 2-4 0,0-1 1 0,0 2-11 15,1 0-2-15,3 0-1 0,0 0-2 0,-2 3 3 16,4-2 13-16,-4 2 5 0,5-3-4 0,0 3 8 16,0-1-2-16,-1-2-3 0,1 2 5 0,-1-2-5 0,0 0-2 15,1-1-2-15,-4 1 8 0,2-1-9 0,0-2 1 16,0 3 2-16,-4-1-8 0,3-1 0 0,-3 0-10 15,1 0-3-15,-2-2-10 0,1 2-1 0,-4-2-1 16,4 1-1-16,-3 1 1 0,-1-1-4 0,1 1 1 0,1-1-3 16,-3 0-1-16,2 1 11 0,-1-3-1 0,0 3-5 15,-3-3 0-15,2 0-2 0,-1-1 2 0,-2 0-1 0,-1-1-1 16,1-1-1-16,-1-1 2 0,-1 0-2 0,2 0 6 16,-2-3-2-16,-1 3 2 0,-2-4 5 0,2 1-1 0,0 2-2 15,-2-4 2-15,0 1-1 0,0-1-6 0,-2 1 8 16,-1-1 2-16,2 1-8 0,1 0 4 0,-3-2-3 15,4 1-5-15,-3-2 7 0,1 0 2 0,-1 1-7 0,-1-2 10 16,2 0 8-16,0 0 3 0,-4 0 9 0,2 0-3 16,0 0 6-16,-2 0 1 0,2-2 5 0,-1 1-18 15,1 2 2-15,0-2-6 0,-2 1-5 0,2-1 7 0,-1 0-23 16,1-1-37-16,-4 2-51 0,4-3-94 0,0-2-109 16</inkml:trace>
  <inkml:trace contextRef="#ctx0" brushRef="#br0" timeOffset="50697.7374">23054 8740 986 0,'0'-1'17'0,"2"-2"19"0,-2 2 15 0,0 2 21 0,-2-2 13 16,2 1 26-16,0-3 9 0,2 3 7 0,-4 0-9 15,4-1-13-15,-2 1-10 0,0-1-14 0,0 0-12 16,2 1-29-16,-1 0-13 0,-1 2-10 0,2-1-13 0,-2-1-8 16,2 3-6-16,-2-3-10 0,0 1 0 0,1 2-2 15,-1-1 4-15,4 1 0 0,-3 0 8 0,2 1 1 0,2 3 5 16,0 0 0-16,2 1-3 0,2 1 8 16,-1 3 1-16,-2-4 1 0,6 5 1 0,-4-2-2 0,2 2-4 15,2 0 8-15,-2 0 2 0,4 2 5 0,-3-1 8 0,4 3 11 16,0 0-5-16,1 2 11 0,1-2-4 15,1 0-2-15,-1 5 2 0,2-6-9 0,0 4 4 0,0-3-8 16,-2 0 7-16,1 2-5 0,2-2 1 0,-2 0 0 0,-1-3-1 16,2 3 5-16,-1 0-5 0,0-2-4 0,-3 0-5 15,2-1 2-15,1 0 3 0,-3 1-3 0,4-1 3 16,-3 1-4-16,3-1-5 0,-3 3 8 0,3-2-5 16,-1-1-4-16,0 3 1 0,1-2-1 0,-1-1-5 15,1 1 4-15,-5-1-3 0,3 3-7 0,-4-2 4 0,3-2 0 16,-5 0-1-16,1 0-2 0,-4-1 5 0,2-2-2 15,-2 1-4-15,-1 0 8 0,0-2-3 0,-1 0 0 0,-1-1 0 16,3 1 9-16,-4-3-8 0,3 3 2 0,-1-4 2 16,-1 3-2-16,0-4 0 0,2 3 6 0,-2-2-3 0,-1-2-1 15,-1 1 7-15,2-2 0 0,-2 2 9 16,0 0-8-16,0-4 5 0,-2 3 0 0,2-1 5 0,-1 0 2 16,-2-1 4-16,0 0 1 0,2 0-7 0,-1-1 3 0,-1 2-4 15,2-2-2-15,0 0-1 0,-2 1-9 16,0 0 0-16,0-1-4 0,0-1 0 0,0 1 3 15,0-1-1-15,0 1 2 0,0 0-4 0,0-2-3 0,0 2-6 16,0 0 2-16,0 0 4 0,0 0 1 0,0-1-7 16,0 1-1-16,0 0-7 0,0 0-19 0,0-1-37 0,0 1-56 15,0-1-67-15,-2 1-69 0,2-2-55 0,-2 1-68 0</inkml:trace>
  <inkml:trace contextRef="#ctx0" brushRef="#br0" timeOffset="51771.4564">24217 8159 965 0,'-4'-1'14'15,"4"0"19"-15,0 0 22 0,0-2 10 0,-1 3 12 16,-1 0 7-16,2 0 7 0,0 0 7 0,0 0-5 0,0-2-5 16,3 2-16-16,-3 0-1 0,0 0-6 0,0 0 1 15,2 0 7-15,0 0-4 0,-1 0-5 0,-1 0-12 16,2 0 9-16,-1 0-11 0,1 0-12 0,0 0-4 0,-1 0-17 16,-1 2-2-16,0-2-11 0,0 0-4 0,0 3-16 15,0-2 3-15,0 1-1 0,0 0-5 0,-1-2 5 16,2 4-2-16,-1-1 2 0,2 2 4 0,-1 3 0 0,3-1-5 15,1 4 5-15,2 1 5 0,1 3-5 0,2-1 2 16,2 3 1-16,1 2 2 0,2-1 8 0,-2 2 2 16,3-2 7-16,2 2-2 0,-1 2 7 0,0-3 3 15,2 1 6-15,2 2-10 0,-2-4-2 0,1 5 0 0,1-4-5 16,-4 0-2-16,2 0-7 0,-3 0 5 0,0-1 1 16,-2-2 1-16,2 4 9 0,-3-4 5 0,1 1 0 0,-2 0 10 15,0-1 5-15,0 0-4 0,1-1 3 0,-1 2 7 16,1-2-8-16,3 1 4 0,-2-2-4 0,0 2-7 15,1-3-1-15,0 4-7 0,0-2 1 0,0-1-10 0,1 2 0 16,-2-3-7-16,1 4 3 0,0-2-6 0,-2-2 0 16,2 3 5-16,-2-3-5 0,0 1 3 0,1-2-6 15,-1 0 7-15,-1 2-4 0,0-2 3 0,-1 0 2 0,-2-1-8 16,2-2 9-16,-1 3 22 0,1-2 10 0,-3 0-10 16,1 0 4-16,-1-1 1 0,-2 0-4 0,2-1 7 15,-1-1-13-15,-1 2-22 0,3-1-4 0,-4-1 5 16,3-1-4-16,-3 3-1 0,4-2 5 0,-4-2-2 0,3 2-2 15,-2 1 2-15,-1-2-1 0,3 0-4 0,-3 0 2 16,-1 0 3-16,1-1-3 0,-1 0-1 0,-1-1 5 16,0 1 1-16,1-2-1 0,-1-1 5 0,-3 2-3 0,4-1-3 15,-3-3 8-15,1 3-2 0,-1-1 0 0,1 1-3 16,-2-2 1-16,2-1-2 0,-1 0 6 0,-1 3-2 16,2-1-6-16,0-1-3 0,-2-1 4 0,1 2 1 0,-1-2 3 15,0 0-4-15,3 2-4 0,-3-2 9 0,0 0-6 16,0 0 9-16,-3-2 2 0,3 1-6 0,-1 0-22 15,1 0-36-15,-4-1-58 0,3-1-109 0,-3-1-155 0</inkml:trace>
  <inkml:trace contextRef="#ctx0" brushRef="#br0" timeOffset="53492.6143">25035 7529 537 0,'0'-1'17'0,"-1"0"19"0,-1 1 10 0,2 0 12 15,0 1 7-15,0-1 15 0,0-1 12 0,0 1 10 16,0 0 2-16,0 0-12 0,3 0 1 0,-3 0-9 0,0-3 13 15,4 3-9-15,-4 0-6 0,3 0-4 0,-2 0-22 16,1 0 2-16,1-2-17 0,-3 2 0 0,3 0-24 16,-1-2-5-16,0 2-6 0,-1-1-8 0,1 0 5 0,1 0-10 15,0-4 7-15,2 3-4 0,-1-5 7 0,6-1-10 16,2-1 10-16,1 0-2 0,4-7 2 0,3 2-2 16,2-1 6-16,1-2 3 0,1 1-10 0,-2 2 14 0,2-3-10 15,1 2 3-15,-1-2-3 0,-3 3 6 0,1-1-12 16,1 1 0-16,-1 0 10 0,-1 0-8 0,1 2 3 15,2 0-3-15,-1 0 1 0,-2 0-3 0,3 1 4 16,-1-2 1-16,3 3-7 0,-1-2-3 0,-1 1 0 0,3-2 6 0,1 1-8 16,1 0-2-16,-1 1 1 0,-1-1-1 15,-2 1 3-15,-4 1 8 0,1 1-1 0,-2-1-4 0,-4 3 7 16,-2-1-1-16,-2 1 2 0,-3 0-3 0,0 0 3 16,-1 2-2-16,-3-1-4 0,0 3 2 0,1-3 5 15,-3 1-4-15,0 1 3 0,2 1-2 0,-3-2-5 0,1 4 1 16,-1-3 2-16,-2 4-2 0,1-3-4 0,1 2 9 15,0-2-8-15,-1 2 2 0,-1-1 8 0,3-2-1 16,0 1-2-16,-1 0-1 0,1-1 4 0,0-1-2 0,0 1 1 16,2-2 3-16,-2 1-6 0,2-1-2 0,3-2 0 15,-4 4-3-15,3-2-5 0,-1-1-4 0,-1 4-1 0,1-1-16 16,-1 2-2-16,-2-1-9 0,0 3-6 0,1 0 3 16,-3 0-1-16,-1 0-2 0,0 0 1 0,2 3 16 15,-1-1 3-15,-1-2 9 0,0 2 6 0,2-1 0 0,-2 2 3 16,0-2 1-16,3 4 8 0,0 0-3 0,-3-1-1 15,5 2-2-15,-2 1 0 0,0-2 5 0,0 2-5 16,2 0 5-16,-2-2-5 0,2 2 0 0,0 1 2 0,3 1 5 16,-2 0-1-16,0-1-3 0,-1 4 0 0,3 0 6 15,-2 1 0-15,4-2 1 0,-2 2 1 0,1 1-3 16,1-2 3-16,3 4 0 0,-3-3 4 0,1 3-3 0,-1-2 2 16,2 2-7-16,1 0 5 0,-2-1 0 0,2 0 0 15,0 5-1-15,-1-3 0 0,1 3 0 0,3-2 0 0,-4-1 8 16,4 4-4-16,-3-2 1 0,1-1 3 0,-1 2 3 0,1 0 0 15,-2-2-2-15,0 3 0 0,0-3 2 16,-1 5-1-16,3-5 2 0,-3 6-6 0,-1-4 0 0,4 1-3 16,-3 0 1-16,2 0-4 0,1 1-8 0,-1-1 3 0,1-1-7 15,-3 1 1-15,5 1 4 0,-3-2-5 16,1 1-3-16,0-4 2 0,-3 3 11 0,2-3-10 0,-4 0 8 16,4-1-2-16,0 1-4 0,-5 0 3 0,2-2 6 15,-2-1 0-15,0 1-10 0,0-1 10 0,2-2-3 0,-4 1 7 16,0-1-3-16,-1 2 1 0,3-2-2 0,-2 0-2 15,-1-2 3-15,1 0 3 0,-1-1-6 0,0-1-3 16,1 1 4-16,0 2 1 0,-1-5-6 0,0 4 9 0,0 0-5 16,2-1 0-16,0 0 2 0,-1 1-2 0,1 0-3 15,-4-2 3-15,4 0 4 0,-2 0-7 0,-3-3 6 16,1 3-4-16,-1-4 4 0,-1 1 4 0,-1-2 1 0,0 1-3 16,0-3-2-16,0 3 7 0,0-4-6 0,0 3 6 15,-1-2-3-15,-1-1 1 0,0 2 4 0,1 0 4 16,-2-2 15-16,-1 4 2 0,-3-3 9 0,0 3-3 15,1 2 6-15,-4-1 0 0,-2 0-3 0,1 2-3 0,-5-1-10 16,3 2-9-16,-2-1-5 0,-1 1 0 0,-1 1-8 0,-1-2 5 16,-1 0-6-16,-1 4 1 0,0-2-1 15,-2 0 3-15,0 2 2 0,0-2-7 0,0 3 4 0,-2 0-4 16,1-2 5-16,0 2 0 0,1-3 2 0,-1 3 2 16,-1-4-1-16,3 4 5 0,-4-2-6 0,1 1-5 0,-1 0 0 15,2 0-4-15,-2-1-6 0,0 2-4 0,0-1-2 16,1 2-4-16,-1-4 5 0,4 2-2 0,-2 1 1 15,-1-3 2-15,2 4 6 0,3-5-2 0,-1 3 3 0,2-1-1 16,-1-2 1-16,4 1 1 0,-2-2 2 0,4 2 2 16,0-1-2-16,-3 0 2 0,3-1-5 0,-2 0 5 15,0 0-2-15,0 2 3 0,-1-1-8 0,-2 1 2 0,2-1 4 16,-2 1-6-16,1-1 2 0,-1-1 3 0,2 3 1 16,-2-1-3-16,1-2 5 0,1 1-4 0,-1 1-5 15,3-1 7-15,-2-1 0 0,6-2-4 0,-1 0-1 0,2-1 4 16,3-1 0-16,-3 1-3 0,5-1 4 0,-1-1-1 15,-1-2 5-15,0 3 1 0,1-1 2 0,0 1-5 16,0 0 1-16,-2-1 0 0,0 2 0 0,2-4 1 0,0 6-8 16,-1-4 2-16,0 3 3 0,-2-1 1 0,2-1-1 15,-1 1 0-15,1 0-8 0,-2-3 0 0,3 3 3 16,-1 0 0-16,1-4-4 0,0 4-4 0,1-3 5 0,2 2 6 16,-1-2 3-16,0-1 3 0,3 0-6 0,-2 0-20 15,-1 0-34-15,-2 3-48 0,2-3-77 0,-5 3-98 16</inkml:trace>
  <inkml:trace contextRef="#ctx0" brushRef="#br0" timeOffset="55889.9014">20076 10889 854 0,'1'-7'24'16,"-1"-2"19"-16,0 4 19 0,0-2 18 0,0 2 15 16,0 0 16-16,0 1 14 0,0 0 11 0,-1 3 1 0,1-2-10 15,-2 1-5-15,2 2-10 0,-2 0-8 0,2 0-16 16,0 0-10-16,0 2-12 0,0-2-27 0,2 3-12 15,-2-3-19-15,2 1-13 0,-2 3-5 0,0-1 0 0,0 2-3 16,5 4 0-16,0 0 1 0,0 3 5 0,3 5 0 16,2 3 14-16,2 4-9 0,3-1 7 0,-1 2-1 15,-2 2 1-15,6-1 5 0,-6-1-10 0,6 1 10 0,-6 1-7 16,2-2 7-16,-1-3-3 0,-1-1-7 0,1-2 8 16,-4-5-5-16,-1 2 3 0,1-4-3 0,-4-6 0 15,-1 0 0-15,0 0-5 0,-3-6 11 0,2 0-11 0,-3 0 4 16,0 0 4-16,2 0-1 0,-2-4 0 0,-2-1-1 15,2-3 0-15,0-1-2 0,0-2 2 0,-3-2-4 16,3-4 3-16,-3 0-6 0,1 0 3 0,-2-3-1 0,-1 2 4 0,0-1 1 16,-3-2-1-16,2 3 0 0,-1-5-2 15,-1 1 2-15,-1 2 0 0,1-5-2 0,-1 0 1 0,0 1 1 16,-1-2-3-16,0-1 1 0,2 0 1 0,-3 3 5 16,3-3-4-16,2 5 0 0,0-1-3 0,-2 3 0 15,2-2 6-15,1 5 4 0,0 1 4 0,2 3-4 0,-2 1 6 16,1 3-1-16,0 1 1 0,3 3-4 0,-1 2-7 15,2-1-5-15,0 4-14 0,0 0 2 0,2 2-2 16,3 1-1-16,-1 0-2 0,2 1-2 0,2 1 4 0,2 2 10 16,4 2 5-16,4 3 1 0,4 1-1 0,0-1 4 15,3 5 2-15,1-2 6 0,0 2-4 0,4 0-8 16,-1 1 6-16,-1-1-4 0,-3-1 1 0,2 1-2 0,-2-1-2 16,-2 1 1-16,-3-5 1 0,-1 1 3 0,-3 1-2 15,0-3 2-15,-3-3-11 0,-3 2-26 0,-2-3-29 16,-3-2-33-16,0 1-43 0,-2-3-47 0,-1 0-41 15,0-3-51-15,-2 0-32 0</inkml:trace>
  <inkml:trace contextRef="#ctx0" brushRef="#br0" timeOffset="56114.0552">20159 11047 1485 0,'-16'3'32'0,"1"-1"28"0,2-2 30 0,0 0 15 0,2 0 13 16,1-2 9-16,3-1 5 0,2 3 2 0,2-4-37 0,3 0-34 15,2 0-27-15,-1-3-14 0,4-3-15 16,4-2-7-16,-1 0-2 0,5-5-3 0,4 0-3 0,2-4-13 16,3 0-33-16,4-1-29 0,2-1-37 0,2 1-47 15,2 1-47-15,-1-4-53 0,3 3-36 0</inkml:trace>
  <inkml:trace contextRef="#ctx0" brushRef="#br0" timeOffset="57003.6517">21135 10210 1296 0,'-5'-2'21'16,"3"0"24"-16,0-2 20 0,2 0 17 0,-3 2 11 16,3-1 12-16,0 0 6 0,-1-1 15 0,2 2-15 15,-1-1-7-15,-1 1-17 0,1 2-15 0,0-3-12 0,0 3-9 0,0 0-11 16,1 0-14-16,-1 3-6 0,2-3-26 15,-1 2-5-15,1-2 1 0,-2 4-2 0,3 0-4 0,-1 0 6 16,1 1 3-16,5 3-9 0,-2 1 14 0,2 3 1 16,5 2-3-16,-1 1 5 0,4 2 2 0,3 0-4 15,-2 3 2-15,3-4 9 0,-2 4-6 0,3-2 2 0,0-1 3 16,-1 0-3-16,-1-1-2 0,0-2 5 0,0 2-6 16,-1-4 4-16,-4 0-3 0,0-1-2 0,-2-4 1 15,0 3 1-15,-3-4 0 0,0-1-4 0,-2-2 4 0,-1 2-12 16,-1-2 9-16,2-2 6 0,-6 1-7 0,3-2 5 15,-4 0 5-15,2 0 9 0,-4-2 18 0,2 2 17 16,0-2-9-16,-1-2-2 0,-3 1 9 0,0-3-10 0,1 0-6 16,-2-2-5-16,0-1-22 0,1-3-12 0,-4 2 4 15,2-3-1-15,-2-3-3 0,0 3 0 0,-2-4 3 16,1-2-1-16,-1-2 2 0,-2 1-1 0,-1-2 2 0,0-2 4 16,-2-2-5-16,-3-1 7 0,4 0-2 0,-3-1-3 15,1 2 1-15,0-1 11 0,2 4 9 0,-2 2-6 16,5 4 2-16,1 3-3 0,-1 4 7 0,5 4 1 15,1 0-4-15,0 1-10 0,2 5-14 0,3-5 2 0,0 5-4 16,2 0 0-16,1-2-10 0,0 0 3 0,5-2-2 16,5 0 4-16,-2 0 1 0,4-1 4 0,3-3 1 0,2 5 1 15,6-2 4-15,-5 1-1 0,2 4-1 0,-1-2 2 16,0 4-1-16,-4 0-4 0,1 1 1 0,-3 1 3 16,-1 2-3-16,-4 0 4 0,2-1-1 0,-5 1-3 15,0 1-3-15,-2 0-1 0,-2 4-2 0,0-2-2 0,-1 4-4 16,-1-1-10-16,-2 4 4 0,-2 1 0 0,0-1 3 15,-2 1 2-15,3 0-1 0,-3-2-1 0,0-3 7 16,-1 3 6-16,0-6 4 0,2 0-2 0,-1-1 0 0,-1 0 0 16,3-4 1-16,0 1 1 0,1 1 1 0,-1-3-8 15,4 2-1-15,-1 1 3 0,3-2-3 0,1 1 1 16,0 2 2-16,3-2-3 0,4 3 0 0,1-2 6 0,0 2-7 16,4-1 7-16,1 0-3 0,3-2 0 0,-3 0-1 15,2 2-1-15,0-2-3 0,2 0-2 0,-3 0 8 0,2-3-12 16,-3 3 9-16,-3-1-2 0,0 1 3 0,-3-2-5 15,-1 0 6-15,-4-1-1 0,0 2-1 0,-4 0 3 16,0-3 1-16,-3 2 7 0,-1 0-3 0,-1 2 6 16,-3-2-1-16,0 2 3 0,-4 1-1 0,1 0 3 0,-3 2 0 15,-3-3-4-15,1 4-6 0,-2-1 4 0,0 0-4 0,1-1 0 16,-2 0 0-16,2 0-10 0,-2 2-6 0,1-5-11 16,0 0-1-16,0 3-14 0,-1-5-9 0,0 1-22 15,3-3-16-15,2 0-20 0,0-3-31 0,1-1-30 16,4-1-29-16,-1-4-33 0,3-2-35 0</inkml:trace>
  <inkml:trace contextRef="#ctx0" brushRef="#br0" timeOffset="57510.9978">22900 9274 1109 0,'6'-3'31'0,"1"-4"21"0,-3 0 32 16,-2 2 28-16,0-3 28 0,-1 4 19 0,-1-1 17 15,-1 1 16-15,-1-1-16 0,-1 2-2 0,0-2-25 16,-4 2-20-16,0 2-22 0,0-2-16 0,2 3-18 0,-3 0-13 15,-1 0-18-15,1 0-24 0,2 4-5 0,-1 2-11 0,-2 1-8 16,0 0-8-16,-1 8 2 0,-1 3-3 0,0 4 1 16,1 2-1-16,0 1 3 0,-2 6 0 0,3-1-1 15,0 4 5-15,2-3 2 0,2 1-1 0,2-3 2 16,1-3 10-16,2 0-7 0,4-2 4 0,0-4-1 0,3-3-1 16,2-2 3-16,2-4 5 0,1 1-2 0,3-4-3 15,1-3 1-15,5-2-5 0,-3-3-7 0,3-4-13 16,3-2-38-16,3-4-54 0,1-3-57 0,2-4-78 0,2-4-76 15</inkml:trace>
  <inkml:trace contextRef="#ctx0" brushRef="#br0" timeOffset="58043.3503">23785 8819 1636 0,'-3'0'23'0,"3"-1"17"0,3-1 8 0,-1 0 3 0,1 2 1 16,-2 0-6-16,3 1-5 0,-3 0 3 0,2 2-19 15,2 2-21-15,0 2-8 0,3 2-5 0,0 4 2 16,1 2 3-16,5 2 11 0,1 4-3 0,2 1-4 15,1 1 10-15,4 2-3 0,-2 0 3 0,1-1-12 0,-1 0-32 16,2-1-34-16,-1-1-39 0,-2-2-41 0,0-1-55 16,-2-2-43-16</inkml:trace>
  <inkml:trace contextRef="#ctx0" brushRef="#br0" timeOffset="58396.5882">23851 9031 1119 0,'-9'-19'35'0,"1"0"12"16,3 0 12-16,2 0 3 0,0-1 3 0,1 4 0 0,2 0 3 16,4-1-2-16,0 3-40 0,1-1-11 0,3 2-12 15,3 0-2-15,4 1-4 0,0 0-2 0,1-1-2 16,5 4 5-16,-1 1 3 0,1-1 0 0,2 2 3 15,-1 4-6-15,5 1 2 0,-2 2 1 0,0 3-1 0,1 1-4 16,-2 3-2-16,0 3 1 0,-1 2 2 0,-2 1 5 16,-2 4-2-16,-1 0 1 0,-3 4 0 0,-2-1 6 0,-1 3 0 15,0 1 1-15,-3 0-4 0,0 1-1 0,-4 2 5 16,3-3-6-16,-3 2 9 0,1-3-4 0,0 1 0 16,-4-1-2-16,1-2 3 0,-1 0 10 0,-1-4-14 0,-1 2 11 15,0-2-8-15,-1-3 5 0,-3 1 4 0,1-2-1 16,-2 0-4-16,-4-3-25 0,3 0-8 0,-4-1-21 15,-4-1-25-15,3-3-38 0,-2-1-45 0,-1 1-35 0</inkml:trace>
  <inkml:trace contextRef="#ctx0" brushRef="#br0" timeOffset="58810.8666">24672 8190 1443 0,'-2'0'17'0,"4"0"19"0,-1-4 12 0,1 4 13 0,0-1 2 16,-1 1-1-16,-1 0-3 0,3 0-1 0,-1 0-24 16,-2 1-25-16,2 1-20 0,-1 0-17 0,1 1 0 15,0-1-9-15,-1 4 5 0,3 3 1 0,0 0 15 16,2 8 1-16,2 3 9 0,0 3 10 0,4 5-5 0,1 3 10 15,4 3 1-15,-2 1-3 0,4 0-7 0,-2 1 8 16,2-3-4-16,2 1-4 0,-5-5 12 0,2 0-5 16,0-4-6-16,-1-4-17 0,0-1-32 0,-4-1-38 0,0-4-37 15,-1-3-55-15</inkml:trace>
  <inkml:trace contextRef="#ctx0" brushRef="#br0" timeOffset="59092.0565">24720 8384 935 0,'-10'-8'12'0,"3"1"19"0,-1-1 19 15,3 1 25-15,-4 2 15 0,3-1 19 0,1 0 6 16,2 1 9-16,1 1-9 0,2-4-18 0,0 3-19 15,2 1-25-15,0-1-20 0,2-2-15 0,1-1-10 16,0-1-12-16,3 1 0 0,4-2-1 0,-2-1 3 0,4-2-5 16,-1 4 7-16,1-3-5 0,2 4 3 0,-3-4 5 15,1 3-3-15,-3 1-7 0,0 4-19 0,-3-1-6 16,-2 2-29-16,-1-2-33 0,-2 4-39 0,0 1-38 0,0 1-20 16,-3 2-28-16</inkml:trace>
  <inkml:trace contextRef="#ctx0" brushRef="#br0" timeOffset="59298.1963">24716 8548 566 0,'4'2'7'0,"-3"-4"10"0,2-1 33 0,2 3 32 15,-1-5 28-15,1 4 18 0,3-3 11 0,0 0 11 0,3-3-1 16,0 2-5-16,3-3-35 0,-1-1-31 0,-2 2-28 15,5-2-16-15,-3 1-14 0,1 0-10 0,-1-1-10 16,1 4-29-16,-3-2-18 0,0 2-32 0,1 0-30 0,-2 2-45 16,1 0-33-16,-3 3-33 0</inkml:trace>
  <inkml:trace contextRef="#ctx0" brushRef="#br0" timeOffset="59484.3245">24915 8894 925 0,'0'0'8'0,"3"0"18"15,1-2 29-15,-3-1 15 0,4 0 2 0,-2-1 1 0,5-1-3 16,-2-3 1-16,2-1-10 0,5 1-15 0,-1-4-30 16,0 0-17-16,2 2-15 0,0-3-32 0,2 1-33 15,-3-1-50-15,1 1-52 0</inkml:trace>
  <inkml:trace contextRef="#ctx0" brushRef="#br0" timeOffset="59943.6289">25739 7807 1549 0,'0'0'14'0,"0"0"26"0,1-1 7 15,1 1 0-15,-2 0 3 0,2 1-1 16,-1-2-4-16,1 1-6 0,-1 1-19 0,1-1-30 0,-2 3-16 16,3-2 1-16,-3 3-5 0,2 0-1 0,2 4 6 15,1 1-2-15,0 4 14 0,0-1 5 0,3 9 9 16,1 1 4-16,0 2-1 0,1 4 4 0,2-2-1 0,0 3 13 15,-1 0-14-15,5 2 2 0,-5-2-3 0,1-1-2 0,1-3 7 16,-2 0-4-16,3 0-1 0,-3-4-7 16,0-2 5-16,-1-2-1 0,1-3-23 0,-2 1-13 15,-1-3-28-15,0-3-30 0,-1-1-44 0,-1-3-44 0</inkml:trace>
  <inkml:trace contextRef="#ctx0" brushRef="#br0" timeOffset="60228.8265">25612 7970 1233 0,'-5'-5'27'0,"-2"-3"30"0,7 3 19 15,0-4 14-15,0 0 3 0,2 2 2 0,-1-1 1 0,5 0-1 16,-1-1-26-16,1 0-31 0,-1-2-18 16,5 2-8-16,1-3-2 0,1 0-2 0,6-1-4 0,-4-1 5 15,5 3 3-15,0-3 0 0,1 2-1 0,-1 0-8 16,-1 0-1-16,1 3-2 0,-2 0 5 0,-4-2-4 16,-2 7-12-16,1-4-22 0,-4 3-45 0,-3 4-63 0,-2-2-69 15</inkml:trace>
  <inkml:trace contextRef="#ctx0" brushRef="#br0" timeOffset="60445.9675">25707 8202 488 0,'-1'6'18'0,"-1"0"24"0,2-4 20 0,3-2 15 16,-1-1 9-16,1 1 14 0,-1-1 6 0,2-2 28 15,0 3 31-15,3-4-2 0,1 0 6 0,3-2-11 16,2-1-8-16,1-1-13 0,5-1-5 0,-1-3-26 0,2 2-46 16,0-2-29-16,-2 3-20 0,1-1-9 0,-5 2-38 15,0 2-47-15,-4 0-54 0,-2 1-67 0,-2 3-71 16</inkml:trace>
  <inkml:trace contextRef="#ctx0" brushRef="#br0" timeOffset="62835.5782">21145 12075 1160 0,'-6'-4'28'0,"5"-1"14"0,-2-3 12 0,1 0 15 15,-1-3 4-15,-1 5 11 0,1-2 14 0,2-1 24 16,1-2-11-16,-2 5 3 0,0-2 10 0,2 1 5 0,-1 2 16 16,-1-1 6-16,4 4-3 0,-4 0-19 0,2 0-12 15,0-1-17-15,0 3-16 0,0 0-23 0,0 3-22 0,2-2-16 16,-4 1-16-16,2-1-3 0,0 0-15 0,0 0 2 15,0 2-10-15,0 2 10 0,0 3-2 0,0 2 0 0,2 7 7 16,-1 2 1-16,1 2 7 0,0 8-2 0,2 0 1 16,0 0 1-16,1 0 0 0,1 0-3 0,3 0-1 15,1-5-3-15,1-2-3 0,3-2 4 0,0-3 10 0,4-1-14 16,0-6 1-16,2 1 7 0,2-6-4 0,0-2 2 16,0-3 3-16,3-4-1 0,1-4-10 0,0-3 5 15,0-2 5-15,-3-1-10 0,1-5 1 0,-2-1-2 0,-1-3 0 16,-4-1-3-16,0-1-8 0,-4 0-6 0,0 0-13 15,-5 0 0-15,-3 0 5 0,-1 0 1 0,-2 0-5 16,-4 0-11-16,1 4 0 0,-4-1-2 0,-2-2 7 16,-5 2-2-16,3 2-10 0,-4 2-10 0,-3 0-6 0,-2 4-4 15,-2 2-7-15,-2 2-8 0,1 3-30 0,-2 3-15 16,-3 0-28-16,-2 4-19 0,0 0-38 0,1 3-30 16</inkml:trace>
  <inkml:trace contextRef="#ctx0" brushRef="#br0" timeOffset="64485.688">22284 11098 1732 0,'1'0'15'0,"2"-1"12"0,-1 0 8 0,-2-2 6 0,2 6 2 16,-1-2-7-16,-1 2 1 0,2-2 1 0,1 3 3 16,-2 4-1-16,2 1-3 0,2 3-5 0,2 1 5 15,-1 4 4-15,6 2 1 0,-2 0 1 0,7 5-19 0,-2-3-8 16,3 0-5-16,3 0-1 0,1-1-6 0,4-1 1 16,-1-1-4-16,3-2-39 0,1-2-62 0,-4-1-81 0,4 1-83 15</inkml:trace>
  <inkml:trace contextRef="#ctx0" brushRef="#br0" timeOffset="65173.1495">23528 10464 1274 0,'-4'0'29'15,"1"-4"34"-15,3 1 19 0,0 2 12 0,0-1 3 16,2 0 2-16,1 0-1 0,-1-1-2 0,1-1-29 16,0-2-31-16,2-1-20 0,1 0-4 0,0-2 3 15,2-2 5-15,3 0-1 0,3 0 7 0,3-1 3 0,1 1-4 16,1 1-1-16,2 2-5 0,-1-1-4 0,2 4-7 15,-1 2 3-15,-2 1 0 0,0 2-6 0,0 2 2 0,-3 1-2 16,-2 5 2-16,0 0-2 0,-3 3 5 0,2 1-6 16,-7 5 2-16,0 1 4 0,-2 0-5 0,-3 6 7 15,-1-2-2-15,-3 6 0 0,-2-3-7 0,0 0 1 0,-2 1-3 16,1-4-5-16,-1-2 3 0,2-2-2 0,0-3-7 16,2-3 1-16,2-5-1 0,1-1 0 0,0-3-2 15,1-2 3-15,1 2 5 0,-1-3-3 0,1 0 4 16,0 0 1-16,1 0 4 0,-2 0 8 0,4-3 5 0,-1 3 1 15,2-1-2-15,3-2 2 0,-1-3 6 0,3-1-4 16,5-1 1-16,-2-3-9 0,5 0-16 0,1-4-46 16,0 1-82-16,0-4-81 0</inkml:trace>
  <inkml:trace contextRef="#ctx0" brushRef="#br0" timeOffset="65935.6626">24536 9893 1465 0,'-1'0'18'0,"1"0"22"0,1-1 13 0,2-1 2 0,-1-2-3 15,2 2 0-15,1-6 1 0,0 1 2 0,1-1-18 0,2-4-19 16,3-2-14-16,0 2-5 0,3-1 8 15,2-3 1-15,0 3-4 0,0 1 3 0,1 3-4 0,-2-3-1 16,0 4-2-16,-4 2 6 0,1 0-2 0,-2 2-4 16,-3 3 4-16,-1 1-9 0,-2-1 5 0,-3 1-5 15,-1 1 5-15,0 2-1 0,0 2-7 0,-1-2 5 0,-3 3 2 16,1 2-1-16,-2 4 4 0,0 0-4 0,-1 3 1 16,-1 2 0-16,-2 1 2 0,1 0-5 0,0-1-2 15,1 0 6-15,0-2-11 0,1-3 9 0,1-1-3 0,4-4-6 16,-3 0 5-16,4-3 3 0,-2-2-8 0,2 2-2 15,2-4 7-15,-2 0-4 0,2 0 0 0,0 3 5 0,-1-3-1 16,4 2-3-16,-2 1 10 0,2 1-2 16,3-1 1-16,1 2 0 0,2 2 0 0,1-2 2 0,2 0 1 15,0 3-1-15,3-2-2 0,2 1 4 0,-1-1-3 0,2 0 2 16,2 0 0-16,-3 0-5 0,3 0-3 0,0 1 2 16,-2-2 3-16,2 2-8 0,-2 1 5 0,-1-1-3 15,0 0 2-15,1 0 3 0,-2 2 1 0,-2-1-3 0,-2-1-1 16,0 0 7-16,-3 1-4 0,-3-1 2 0,2 0-4 15,-4-1 5-15,-3 2-1 0,-1 0 13 0,-1 1-10 16,-1-1-1-16,-3 4-8 0,0-2-18 0,-2 2-17 16,-4 3-33-16,1-2-25 0,-2 0-53 0,-4 2-23 0,2-1-36 15</inkml:trace>
  <inkml:trace contextRef="#ctx0" brushRef="#br0" timeOffset="66928.3434">25642 9075 1636 0,'2'0'21'0,"0"0"13"15,-2-2 17-15,0 2 2 0,0 0-1 0,0 2-1 16,0-1-2-16,0 1-4 0,0 0-26 0,0 0-15 0,0 4-13 16,0 0-8-16,0 4 0 0,0 3 2 0,0 3 5 15,0 3 4-15,1 1 1 0,1 5 3 0,1-1-4 0,0 2 9 16,2 0-3-16,2-1 1 0,2-1-2 0,-3-2 0 16,2-1-2-16,3-3 4 0,-3-2 2 0,1-4-10 15,2 1 11-15,-1-4-2 0,-4-3-4 0,2-2 4 0,0-2 4 16,-2-1-1-16,1-2-5 0,-1-1 9 0,3-2-2 15,-1-2 1-15,2-1 2 0,0-5-7 0,3 3-5 16,-1-2 4-16,0 0-9 0,-1-1 1 0,-1 0-5 0,2 0 6 16,-4 0-6-16,0 2 8 0,2 0-1 0,-4-2-2 15,0 2 9-15,-1 1-6 0,0-1 8 0,3 0-7 16,-4 5 5-16,-2-2 4 0,1 4 0 0,0-2-2 0,1 5 12 16,-3 0-2-16,-1 0-5 0,0 0-1 0,0 0-2 15,0 3-8-15,2-1 1 0,0 1 1 0,-1 2-7 16,-1 2 1-16,6 1-1 0,-3 1 2 0,2 3 3 15,1 2 0-15,-1 1-1 0,3 2 1 0,-2 0-2 0,2 0 6 16,-3 0-6-16,2 0-7 0,0-1-16 0,-4-1-28 16,2-1-37-16,-3 1-40 0,1-5-55 0,-1 2-61 0</inkml:trace>
  <inkml:trace contextRef="#ctx0" brushRef="#br0" timeOffset="67667.8321">26970 8686 834 0,'-6'0'21'0,"0"-5"24"0,-1 5 20 0,6 0 12 16,-3-3-3-16,1 3-3 0,0 3 4 0,6-3-8 16,-6 0-22-16,6 0-34 0,-3 0-18 0,2 3-19 0,-1-1-1 15,-1 0 5-15,2 0-4 0,-2 1 2 0,3 2-1 16,-3 4 16-16,5-1-4 0,-2 1 15 0,2 3-1 15,1 3 2-15,2-2 2 0,0 3 13 0,0-2 9 0,4 3 3 16,0 0 13-16,-1 1 9 0,1-1 6 0,-1 2 0 16,5-2 8-16,-5 2 5 0,2-2-4 0,1 2-4 15,-1-2-14-15,-1 1-8 0,1-1-7 0,1-1 4 16,-3 1-10-16,-1-3-13 0,2 1-5 0,-4-1 6 0,0-2 7 16,0 3 2-16,-3-5 4 0,0 2-5 0,-1 0 1 15,0-2 3-15,-3 2-2 0,2-2-7 0,-1 1-5 16,1 0-4-16,-3-2 0 0,0 0 3 0,0 3 0 0,-3-1-3 15,1-2 7-15,-2 1-24 0,-3 2-17 0,-1-2-35 16,-4 1-30-16,1-3-38 0,-7 2-35 0,4 0-50 16,-5-3-50-16</inkml:trace>
  <inkml:trace contextRef="#ctx0" brushRef="#br0" timeOffset="67925.001">26964 8730 1765 0,'0'-6'-3'0,"3"2"7"0,0-1 11 16,3-3 4-16,-1 4 6 0,0-4-1 0,3 1-1 15,1-3 4-15,2 3 5 0,2-3-10 0,1 3-8 16,1-2-2-16,0 1-5 0,1-1-1 0,1 2-1 15,0 1-2-15,0-3-3 0,0 4 7 0,-1-2-3 16,4-1-17-16,-2 4-30 0,2-2-23 0,-2 0-39 0,-1 1-42 16,-3 0-34-16,1 1-58 0</inkml:trace>
  <inkml:trace contextRef="#ctx0" brushRef="#br0" timeOffset="71502.4118">27716 10069 2277 0,'0'-1'4'0,"-5"-2"10"0,2 2-3 16,2-1 5-16,-3 0-2 0,-3 2 1 0,2 0-11 16,0 0 7-16,0 3-8 0,-1-1-11 0,3 1-5 0,-3 0-4 15,4 1 3-15,-1 1-9 0,3 1 19 0,-2 0-16 16,2 3-2-16,0-4 10 0,0 4 2 0,2-3 0 16,-2 0-6-16,3 0 9 0,-1-1-4 0,2 0 5 0,-1-1 5 15,-1-1-7-15,1-1 6 0,0 2-2 0,-1-1 1 16,1 0 2-16,0-1-4 0,1 2 5 0,-1 0-4 0,4 0 4 15,-2-1-5-15,0 1 3 0,-2-1 2 0,2 1 0 16,-2-1-1-16,2 1-2 0,-1-3 10 0,-2 2-6 16,0-2 5-16,-2 0-2 0,1-1-1 0,-1 3 5 0,0-3 2 15,0 0 0-15,-1 0-2 0,2 0 5 0,-1-3-4 16,-1 3-5-16,1 0 4 0,0 0 1 0,0-1-6 16,0 1 4-16,1-1-3 0,-1 0-3 0,0-1 8 0,0 2 2 15,0-1 1-15,2 0 8 0,-2 1 6 0,0 0 2 16,1-3 17-16,-1 3 7 0,0 0 6 0,2 0 9 0,-2 0 8 15,-2 0-14-15,2 0 1 0,2 0-6 0,-4 3-10 16,2-3-7-16,0 0-14 0,0 0-4 0,-1 0-13 16,1 1-4-16,0-1-1 0,0 1-3 0,0-1-4 0,0 0-7 15,0 0 4-15,1 0-2 0,-1 2 0 0,0-2 4 16,2 1-5-16,-4-1-1 0,4 1-1 0,-4-1 2 0,2 1-4 16,0-1-1-16,2 3-1 0,-2-1-2 0,2 0 5 15,1 5 4-15,0-2-1 0,2 5 2 0,2 1 5 16,-2 2-3-16,3 2 6 0,2 1 2 0,-1 1 4 0,1 0-2 15,-2 1 8-15,2-2-3 0,-3 0 0 0,1-2 4 16,-2 1 0-16,-1-1-4 0,3-2-3 0,-5-3-4 16,2 2 2-16,-2-5-1 0,0 2 0 0,0-4-3 0,1-1 0 15,-3-2 0-15,1-1 5 0,-2 0 2 0,0 0-4 16,3-2 6-16,-3 0 6 0,0 2-3 0,-3-4 3 0,3 1 2 16,3-3-5-16,-2 1 0 0,-1-4-5 0,3 0-1 15,-3-2-7-15,0-2 4 0,2-2-8 0,-4 2-8 16,2-1-7-16,-3-1-2 0,-1-2-7 0,-1 1 1 0,2-1-5 15,-2 1-4-15,2-1 1 0,-2 0 5 0,3-3 3 16,-1 3-1-16,2 0 8 0,1 0-5 0,1 0 7 16,1-2 4-16,-1 2 3 0,4 0 1 0,-2 0 8 0,2 0-2 15,0 1 1-15,0 0 5 0,2 2 2 0,-2 2 0 16,-2-1-1-16,2 2 2 0,-1 4 1 0,-3 0 3 0,2 2-6 16,-3 2 1-16,2 0-9 0,1 3 0 0,-2-1-3 15,-1 1 1-15,0 0-8 0,2 1 2 0,-1-1 9 16,1 2-5-16,4-1 4 0,-1 1 0 0,0 1 0 15,4 1 5-15,1 2-2 0,1 0 0 0,3 2 0 0,-1 1 2 16,1-1 2-16,-1 4-1 0,2 2 3 0,-2 1-6 16,0-1 2-16,1 2-1 0,-1 0-1 0,-1 1 2 15,1-2-6-15,-2-1 2 0,2 3 1 0,-2-5 0 16,0 5-2-16,0-4 1 0,-3-1 1 0,4 0-2 0,-5-3 5 16,2 3-5-16,-4-2 2 0,4 0 3 0,-4 0 1 15,-2-3-3-15,2 1-20 0,0-2-28 0,-2-1-29 16,0 0-52-16,0 0-51 0,0-3-66 0</inkml:trace>
  <inkml:trace contextRef="#ctx0" brushRef="#br0" timeOffset="71699.5423">28415 10010 1571 0,'0'-3'4'0,"0"3"6"0,3-1 12 16,0-3 10-16,2 2 17 0,1-4 9 0,1 2 5 16,1-1-1-16,0-2 2 0,2-1-10 0,0-1-11 0,3-1-11 15,-1-2-29-15,1 3-42 0,-1-2-43 0,-2 2-62 16,1-4-72-16</inkml:trace>
  <inkml:trace contextRef="#ctx0" brushRef="#br0" timeOffset="71940.7029">28872 9477 2311 0,'-5'3'12'15,"3"-3"19"-15,1-3 14 0,1 3 7 0,0 0-4 0,0 0-1 16,0 0-2-16,0 0-1 0,0 0-17 0,0 0-50 15,0 0-1-15,14 9 23 16,-14-9-33 0,0 0-16-16,0 0-15 0,0 0-36 0,109 160-32 0,-94-133-47 15,0 2-45-15,-2 3-46 0</inkml:trace>
  <inkml:trace contextRef="#ctx0" brushRef="#br0" timeOffset="73649.8625">28176 11323 566 0,'2'-10'22'0,"1"-2"9"0,-1 0 16 0,2 0 16 0,-2 0 7 16,-1 1 14-16,1 0 16 0,-1-2 13 0,1 2-20 15,0 2 11-15,-1-4 6 0,1 4 3 0,0 0 12 16,-2-2 17-16,1 5 0 0,-1-5 5 0,2 4 14 0,-1 2-3 15,-1-2-15-15,2 1-10 0,-2 2-4 0,0-1-16 16,0 0-3-16,0 3-5 0,0-1-5 0,-2 1-6 16,2 2-11-16,-1-1-4 0,-1 2-16 0,1-1-15 0,-1 2-17 15,0-1-13-15,2 1-10 0,-1 1-19 0,-1-1-1 16,2 1-2-16,0 4 5 0,-3 3-5 0,1 6 10 16,-1 1 0-16,-1 8-2 0,-1 5 13 0,3 5 5 0,-2 3-1 15,0 3-5-15,3 1 5 0,2 0-11 0,1-2 5 16,4 0-2-16,1-3-10 0,5 0 4 0,-1-6-6 15,3 0-2-15,2-4 1 0,2-4 2 0,-1-5 0 0,2-1 2 16,1 0 6-16,0-6-6 0,0-3 7 0,0-2 6 16,0-2-10-16,-1-4 9 0,1-1-4 0,-4-2-1 15,1-5-2-15,-1 3 2 0,-2-4-2 0,-1 0-1 16,-2-2 1-16,0-1-11 0,-3 1 1 0,-1-4-3 0,-3 2-3 16,2 0-4-16,-4-2-10 0,-2 0-17 0,-2 0-5 15,-2-2-11-15,1 0-17 0,-2 1-16 0,-2-1-17 16,-1 0-13-16,-1 2-14 0,-2 1-9 0,1-1-33 0,-4 5-15 15,0 3-20-15,0 0-23 0,-2 2-20 0</inkml:trace>
  <inkml:trace contextRef="#ctx0" brushRef="#br0" timeOffset="73881.01">28867 11150 1974 0,'6'-4'4'0,"-1"0"17"15,-3-3 7-15,5 1 8 0,-2-1 3 0,-2 3 1 0,4-4-2 16,-1-1 0-16,5 0-3 0,-1-2-11 0,-1 2-14 16,4 1-5-16,-2-2 0 0,4 0-5 0,-2 1 5 15,0 1-3-15,1-1-4 0,-1 3-5 0,4-2 5 16,-4 1-35-16,4-1-44 0,-1 2-45 0,0-5-78 0</inkml:trace>
  <inkml:trace contextRef="#ctx0" brushRef="#br0" timeOffset="74135.1811">29686 10521 2955 0,'-2'0'24'0,"0"1"8"0,1-1 12 0,4-3 20 0,-3 2 16 15,0 1 7-15,3 0-4 0,-3 1 3 0,2-1-30 16,-2 0-7-16,0 0-21 0,0 0-58 16,8 20 3-16,-3-8 19 0,4 1-2 15,-1 5 12-15,5 4-16 0,2 3-20 0,3 1-31 0,-1 5-29 16,2 0-40-16,0-1-50 0,0-1-51 0,1-3-69 15,-2-3-47-15</inkml:trace>
  <inkml:trace contextRef="#ctx0" brushRef="#br0" timeOffset="74367.3383">30154 10524 1592 0,'0'0'28'0,"0"0"7"15,0 0 13-15,0 0 8 0,0 0 6 0,0 0-2 0,52-160 1 16,-44 148-8-16,3 2-11 0,0-1-15 0,-1 3-10 0,0-1-16 16,0 1-4-16,0 1 2 0,2 0-5 0,-1 0-28 15,-1 0-49-15,2 2-43 0,-1 0-63 0,2 2-53 0</inkml:trace>
  <inkml:trace contextRef="#ctx0" brushRef="#br0" timeOffset="74552.4616">30389 10672 1853 0,'2'3'15'0,"-2"-1"5"0,0-3 11 0,3 0 5 16,-3 1 0-16,0-3 0 0,0 3 3 0,0 0-6 15,3-1-19-15,-3-1-17 0,0 1-18 0,2 1-13 16,-2-3-15-16,0 3-6 0,4-1-18 0,-4-3-14 0,3 2-34 16,-1-2-28-16,4-3-36 0,1-1-38 0</inkml:trace>
  <inkml:trace contextRef="#ctx0" brushRef="#br0" timeOffset="74960.7389">30281 10128 1897 0,'-5'3'0'0,"3"-2"6"0,2-3-6 0,2 2 5 15,1 0 6-15,-1-2-2 0,0 2 1 0,1 0-7 16,0-1-6-16,1 1-4 0,-1 0 8 0,0 0-5 16,4 0-3-16,0 0 6 0,1 1 1 0,3 1 5 0,3 0 11 15,4 1-5-15,2-3-2 0,4 4 5 0,1-3-2 0,1 2-2 16,2-2-3-16,1 1 3 0,-1-1-5 0,1-1 5 16,-1 2 0-16,-3-1-6 0,-1 1 0 0,-3 1-4 0,-3-1 5 15,-3 0-7-15,0-1-1 0,-3 3-4 0,-3 0-1 16,1 1-3-16,-4 1-6 0,2 0-1 0,-2 2-5 0,0 2 3 15,-1 0 1-15,0 3 1 0,-2 2 4 0,2 0 5 0,1 1 3 16,-3 1 7-16,0 1 4 0,1 1 4 0,-1 3 0 16,-2-1 2-16,-1 2-2 0,2 2-10 0,0-2-18 15,-2 1-17-15,-2 1-15 0,2-4-18 0,-2 4-21 0,1-5-22 16,-1 0-16-16,-1-1-16 0,0-3-14 0,1 0-16 16</inkml:trace>
  <inkml:trace contextRef="#ctx0" brushRef="#br0" timeOffset="75964.4151">31303 9653 635 0,'-2'-4'19'0,"2"2"23"0,0-1 13 16,-1 1 13-16,-1 2 4 0,0-3 3 0,1 3-3 15,-1 0 0-15,2 0-19 0,-3 0-25 0,3 0-12 0,-3 4-18 16,1-1-5-16,-4 2-1 0,1 0 1 0,-1 2 2 16,1 1-1-16,-3 2 0 0,2-3 0 0,0 2 2 0,-1 1 4 15,3 0-3-15,0-3 0 0,-1 0-4 0,4 1-1 0,-2-4 10 16,0 1-9-16,3 0 6 0,0-1-8 0,2-1 3 15,-1 0 3-15,2 1 2 0,-2-2 1 0,1 5-7 16,3-2 9-16,-3 0-4 0,2 2 11 0,1-1-2 0,0 3-2 16,3-2-1-16,0 1 9 0,-2 4-8 0,5-3 4 15,-2 2-1-15,1 1-3 0,1 0 5 0,0 2-1 16,0-1 3-16,2 0-4 0,-2-1 8 0,2 3-5 0,-1-1-5 16,-1-2 3-16,2 1-1 0,-2 2 4 0,0-1-6 0,0-2-2 15,0 4-4-15,-1-3 3 0,2 1 7 0,-2-1-6 16,1 3-2-16,0-3-6 0,-2 3 4 0,1-1-3 15,-1-2 2-15,-1 0 2 0,-1-2-5 0,-1 3 7 0,0-4 6 16,-1 0 3-16,-4-1 8 0,3 0-1 0,-3-1 15 16,-1 0 5-16,2-2 9 0,-4-1-1 0,2 0-3 15,-3 0 1-15,0-1-7 0,0 0-2 0,-3 1-6 0,1-1-14 16,-3 0-10-16,-2 3-33 0,-2-3-46 0,-4 2-58 16,0-2-56-16</inkml:trace>
  <inkml:trace contextRef="#ctx0" brushRef="#br0" timeOffset="76218.5827">31298 9648 1657 0,'0'-2'2'15,"3"0"1"-15,0 0-1 0,2-3 7 0,-3 2-4 0,7-2 4 16,-3-2 5-16,4 2 9 0,1-2-1 0,2 0 1 16,2 0 6-16,-2 0 8 0,4-1 3 0,-2 1 5 0,0 2-1 15,0-2-9-15,-4 2 3 0,3-1 1 0,-3-1-9 16,-2 3-15-16,1-1-12 0,-2-2-40 0,0 2-46 0,0-3-55 16,-2 4-79-16</inkml:trace>
  <inkml:trace contextRef="#ctx0" brushRef="#br0" timeOffset="77363.3585">31856 9782 824 0,'6'-5'26'0,"-1"4"32"16,0-3 30-16,0 0 12 0,1-1 15 0,-1-1 12 16,1-3 23-16,-1 1 7 0,-1-1-7 0,1-3-12 0,0 0-17 15,0 2-11-15,-1-2-12 0,1-1-10 0,-2 0-26 16,0 0-6-16,2-1-21 0,-2 1-13 0,2 0-13 15,0-3-3-15,-1 2-6 0,1-1-2 0,0-2 4 0,0 4 2 16,1-4-1-16,0 0-3 0,-1-3 3 0,0 3 4 16,-2-3 15-16,0-1 6 0,2 1 7 0,-5-2 9 0,3 1 11 15,-1 0 1-15,1-4 5 0,-2 4 2 0,-1-2-3 16,-1 1 2-16,-2-1-6 0,0 1-12 0,0 0-6 0,-2 1 2 16,0 0-10-16,0 0-1 0,0 0-8 0,-1 1-6 0,0 0-3 15,-1 2-5-15,1-2-3 0,-3 0-4 0,1 1-1 16,1 0-4-16,1 0 2 0,-5-1-5 0,3 1 0 15,0 2 7-15,0-2 1 0,-1 0-3 0,1 1 1 0,0-1 1 16,-3-1-7-16,0 1 0 0,3 2 4 0,-3-4-3 16,0 1-2-16,-2 0 6 0,-1 4 1 0,1-3 7 0,-2 0 1 15,0-2 5-15,-4 3-2 0,3-2 2 0,-4 0 3 16,1 2-5-16,0-2 1 0,-1 3-10 0,-2 0 4 0,1 0-4 16,-1 2 3-16,-2-2-7 0,2 1 2 0,-2 2-4 15,0-2 1-15,-1 0-2 0,-2 2-1 0,-1-1 0 16,1-1-4-16,-1 2-2 0,-1-2-4 0,-1 2 1 0,0-1 1 15,-1 1 10-15,-1 1-2 0,0 1-1 0,2 0 6 16,-3 0 5-16,-2 4-1 0,2-1 5 0,-3 0-4 0,-1 1-8 16,-2 0 1-16,-1 1 0 0,-1 0-2 0,-3-1-3 15,-2 1-2-15,-1-1-3 0,-1 0-2 0,-1 2-4 0,0-1 0 16,3 1 1-16,-1 0-1 0,4 1 8 0,1 1 1 16,2 0 5-16,0 0 4 0,2 2 7 0,-1 1-1 0,-2-1 8 15,1 1-4-15,-2-2-2 0,2 3-2 0,-4 0 0 16,1-3-4-16,2 3-1 0,-1 3-4 0,2-3 0 15,2 3-6-15,-1-1 3 0,4 2 3 0,0 1-3 0,2-2-2 16,3 4 1-16,-2 1 1 0,4-2-6 0,-2 2 12 16,1 1 0-16,1 0 1 0,4-1 4 0,0 2 2 0,2 0 4 15,2-1-1-15,1 2 1 0,1-2-1 0,1 0-7 16,0 3 0-16,1 1-1 0,0 1-1 0,-1-1 5 16,1 1-1-16,-3 1-2 0,3 1 3 0,-3-1 1 15,2 2-1-15,-1-2-4 0,1 3 5 0,-1-1-7 0,-2 0-3 16,1 1 8-16,0 0-7 0,0 0 2 0,1 1 0 15,-2-1 5-15,0 1-11 0,0 0 0 0,2-3 9 0,-3 1-9 16,4 0-3-16,-1 1 1 0,1-2 1 0,0-2-2 16,2 0 3-16,0-1 3 0,2-1 0 0,-1 1 3 15,-1-1 4-15,1-3-7 0,1 1 6 0,0 0-4 0,1-3 5 16,-2 1 1-16,1-2-4 0,2 0 1 0,-1 1-8 16,-1-3 16-16,1 3-10 0,0-2 6 0,-2 0-6 15,-2-2 0-15,5 2 8 0,-8-2-2 0,3 1 6 0,-1-4-9 16,-3 4 7-16,-1-1 1 0,-1-1 2 0,-3-2-2 15,-1 3-5-15,-2-1-6 0,1 0 4 0,1-2-2 16,0 1-7-16,-1-2-2 0,0 1-11 0,3-2-9 0,1 0-13 16,2-1-4-16,-1 3-13 0,2-1-3 0,0-2-6 15,0 1 1-15,3-1 0 0,1 0 6 0,-1 2 10 0,2-2 5 16,3 0-6-16,0-1-12 0,3 1-3 0,0 0-18 16,2 3-11-16,1-4-30 0,1 4-24 0,0-2-21 15,2 1 6-15,-3-1 5 0,3 2 2 0,-2 0-13 16</inkml:trace>
  <inkml:trace contextRef="#ctx0" brushRef="#br0" timeOffset="77833.6726">27748 8703 76 0,'-2'4'-2'16,"-1"1"0"-16,0-2-5 0,1 2 4 0</inkml:trace>
  <inkml:trace contextRef="#ctx0" brushRef="#br0" timeOffset="78007.7869">27756 8765 237 0,'7'10'21'0,"-2"0"9"0,3 2 7 0,2 2 10 15,2 1 29-15,3-1 11 0,2 3 14 0,1 0 4 0,2 1-9 16,2-1 2-16,2 2 2 0,1-3 12 0,4 4-9 0,1-3-11 16,1 3-12-16,-1-3-2 0,2 0-5 15,-2-3-14-15,0 1-6 0,-3-3-26 0,-2 0-22 0,-3-3-2 16,-3 0 0-16,-3-1 4 0,-3-3-10 0,-2 2 3 16,-2-4-3-16,-1 3 6 0,0-3 2 0,-2-1 7 15,-1 4-2-15,1-4-10 0,1 3 4 0,0-2-2 0,-2 1-8 16,0-1-42-16,0-1-53 0,0 2-47 0,-2-1-48 15</inkml:trace>
  <inkml:trace contextRef="#ctx0" brushRef="#br0" timeOffset="78865.3643">28033 8245 854 0,'2'3'19'0,"-2"-3"23"0,2 0 22 0,-2 0 21 16,0 0 12-16,0 0 16 0,0 0 16 0,0 0 14 16,0 0 3-16,0 0-19 0,0 0-19 0,0 0-22 0,-2 0-7 15,2 0-19-15,-2 0-17 0,0 0-17 16,2 0-21-16,-2 0-7 0,1 3-2 0,-2 0 6 0,-2 3-10 16,-3-1 0-16,-3 6 2 0,-2 2 5 0,-4 1-6 15,-1 1 1-15,-2 3 1 0,-2 2-8 0,1 0 0 16,-1 1 9-16,0 2-7 0,1-2 3 0,1 1 5 0,-4 1-3 15,1 1 3-15,0-3 2 0,-1 4 2 0,1-1-5 16,-1-1 8-16,2 0-4 0,-2 0 0 0,2-3 9 0,2 1-8 16,0-4-2-16,3 0 1 0,1 0 4 15,4-5-3-15,2 0 0 0,2-4-2 0,3 1-5 0,0-3 1 16,1 0 5-16,4-1 0 0,0-2-6 0,0 2 1 16,0-1-5-16,2-1 7 0,1 0-4 0,-1 2 3 15,2-3 2-15,-1 2 1 0,2-1 1 0,0 2-1 0,0 2 1 0,1 0-2 16,3 0 2-16,-1 1 4 0,2 1-8 15,2-1-3-15,0 3 4 0,0-1-2 0,2 1 8 0,-1 1-10 16,1-1 5-16,1 1-2 0,0 0 4 0,3 3 0 16,-1-1-3-16,-1-1 6 0,3 2-6 0,1-1 14 15,1 0-6-15,-2-1 2 0,1-2 2 0,-4-1 1 16,0-1 4-16,-2-4 2 0,-1 2 2 0,-5-4-3 0,-2 0 1 16,-3-3-5-16,-3 0 19 0,0 0-73 15,0 0-72-15,0 0-83 0</inkml:trace>
  <inkml:trace contextRef="#ctx0" brushRef="#br0" timeOffset="82739.9715">26272 7706 905 0,'-2'0'12'0,"2"-3"15"15,2 3 15-15,0 0 18 0,-2 0 12 0,0 0 12 16,2 0 15-16,1 0 13 0,-3 0-7 0,4 0-6 0,-3-1-15 15,1 1-16-15,-1-3-17 0,1 3-7 0,1 0-18 0,0-2-11 16,1-1-1-16,1 0-12 0,4-2 0 16,0-1-4-16,5-2 9 0,2-2-1 0,6-1-1 0,3-1-1 15,5-3-8-15,2-2 6 0,6 0 2 0,0-3-2 16,6-3-3-16,1 0-6 0,0 0 2 0,1-4-6 16,0 2 6-16,-5 0 0 0,-3 0-6 0,-4 0-14 0,-4 4-34 15,-5 0-45-15,-5 0-64 0,-7 3-59 0</inkml:trace>
  <inkml:trace contextRef="#ctx0" brushRef="#br0" timeOffset="83167.2608">26821 6929 2007 0,'-7'0'8'0,"5"-1"9"16,2-3-2-16,2 4-2 0,-2 0-5 0,0 0-38 16,0 0-13-16,0 0-10 0,19 4-3 15,-11 0 3-15,2-1 1 0,3 2-2 0,4-1 12 16,6 2 3-16,4 1 11 0,6 0-8 0,6-1-3 15,2-1-1-15,4-2 0 0,4 1 7 0,1 0-3 16,-1-1 12-16,-1-1 0 0,-4 0 7 0,-2-2 5 0,-5 2-1 16,-4 2-1-16,-8-4 6 0,-1 3 3 0,-8-3-2 15,0 0 1-15,-7 2 4 0,-1-2-3 0,-3 0 1 0,1 0 8 16,-3 2-6-16,-3-2-16 16,0 0-5-16,0 0 17 15,0 0-10-15,5 51 20 16,6 39 14-1,-7-66-8-15,-3-3-3 0,2 4 1 0,0-4-1 16,0 4-9-16,-1-1-27 0,0 2-40 0,-1 1-35 16,-1-2-49-16</inkml:trace>
  <inkml:trace contextRef="#ctx0" brushRef="#br0" timeOffset="90173.9759">2214 6815 925 0,'-2'-1'23'0,"1"1"22"0,1-1 9 0,0 1 12 16,0 1 8-16,0-1 7 0,0 0 3 0,0 0 9 16,0 0-15-16,3 1-7 0,-3-1-1 0,0 0-8 0,0 0-2 15,2 0-5-15,-2 0 2 0,0 0-4 0,0 0-8 16,0 0-10-16,1 0-5 0,-1 0 0 0,0 0-5 16,0 0-2-16,0 0-8 0,2 0-1 0,-2 0-4 0,0 0-3 15,0 0-6-15,1 0-5 0,1 0-3 0,-2 0 1 16,0 0 0-16,2 0-2 0,-2 0 0 0,1 0-8 15,1 0 2-15,-1 0 7 0,-1 0-3 0,0 0 1 0,2-1-1 16,1 2-1-16,0-1 1 0,-3 0 10 0,3 2 4 16,0 1-3-16,4-3 6 0,-2 3-5 0,4-1 2 15,2 0 1-15,0-1 8 0,3 2-4 0,1-2-1 0,2-1-5 16,-1 0 6-16,3 0 3 0,-1 0-3 0,2-1 2 16,2-2-4-16,0 0 3 0,-1-2-3 0,1 2 4 15,1-1-9-15,1-2 1 0,-3 2 4 0,1-3-1 16,0 2-2-16,-3 0-7 0,3-2 1 0,-3 2-3 0,0 2 5 15,-2-1-2-15,-4-1-3 0,3 3 1 0,-2-1-1 16,0 0 6-16,-3 2-4 0,-1 0 2 0,1-1-4 16,0 0 0-16,-3-1 1 0,3 3 2 0,-3 0-1 0,-2-2-6 15,3 2 6-15,-1-1-3 0,0-1 4 0,-1 2 2 16,2 0-2-16,-1-1-11 0,0 0 9 0,3-1 3 16,-3-1 1-16,0 3-6 0,3-2-4 0,0-1 5 0,0 3-8 15,1-4 12-15,0 1-9 0,1 1 3 0,2-3-3 16,-2 1 10-16,1-2-1 0,0 1 2 0,2 1 6 15,-3-2 3-15,4-1-1 0,-4 3 1 0,1-1-1 0,0 0-1 16,2 0-1-16,-3 0 0 0,0 0 5 0,-1 1-12 16,-1 0 4-16,0 0 0 0,-2 2-4 0,-2-1-2 15,1 2 8-15,-2 0-6 0,-1-1-4 0,0 1 4 16,-2 1 1-16,0-2-4 0,0 2 6 0,-3 0 0 0,2 0-4 16,-1 0 2-16,1 0 0 0,-2 2-2 0,0-2 5 15,0 0-2-15,0 1-3 0,0-1 3 0,0 0 3 16,0 0-2-16,0 0-2 0,-2 0 10 0,4 0-18 0,-2 0 11 15,-2 1 0-15,2 0-2 0,-1-1-2 0,1 0 0 16,0-1 5-16,0 2-2 0,-2-2 7 0,2 1-14 16,0-1-39-16,0 0-62 0,-1-1-78 0</inkml:trace>
  <inkml:trace contextRef="#ctx0" brushRef="#br0" timeOffset="91257.705">3843 5625 885 0,'0'-2'3'0,"2"2"5"0,-2-1-1 0,2-1 5 15,-2 2 0-15,1 0 6 0,-1 0 1 0,2 0 8 0,-2 0-5 16,0 0 3-16,0 0 2 0,0 0-4 0,1 0-5 15,-1 0-8-15,2 0-5 0,-2 0-7 0,0 2 3 16,2 0-10-16,-1-1-8 0,1 3 1 0,1-1 8 0,-1 4 2 16,3 0 4-16,0 1 1 0,2 4-2 0,1-3 6 15,-2 7 5-15,3-3-2 0,1 4 2 0,-3 0 1 0,5-2-5 16,-4 2 3-16,0-2-2 0,0-1-2 0,0 0-1 16,0-3 2-16,-2-2-5 0,-1-4 2 0,0 2 7 15,2-2-13-15,-5-1 6 0,1-4-1 0,-1 3 5 16,1-3 14-16,-2 0 5 0,1-3 11 0,-2 3 10 15,2-1 17-15,1-2 9 0,2-2 11 0,2-2-2 0,1-3-9 16,4-2-8-16,3-5-15 0,3 0-9 0,4-2-8 16,0-3-14-16,1 2-13 0,1-1 3 0,2-1-2 0,0 3-4 15,1-1-3-15,0 1 0 0,-2-1 1 0,-2 4 0 16,0 2-2-16,-1-2-4 0,-3 4-3 0,-3 1 6 16,-3 1 7-16,1 0-7 0,-4 2 0 0,-1 1-3 0,-1 0 11 15,-3 0 2-15,-2 3-1 0,2-1-9 0,-2 2-25 16,0-2-28-16,0 3-39 0,-3 0-49 0,0-1-82 15</inkml:trace>
  <inkml:trace contextRef="#ctx0" brushRef="#br0" timeOffset="100814.1381">17098 5545 391 0,'-2'0'12'0,"0"-2"31"15,2 2 21-15,0-1 21 0,-1 1 11 0,-1 0 17 0,1 0 0 16,-1-1 4-16,0-2 0 0,1 2-18 0,1-1-20 15,-4 2-11-15,4-2-14 0,-3 0-9 0,3 1 9 16,-1 1-2-16,-2 0-8 0,1 0-11 0,1-2-4 0,-1 2-7 16,2 2 1-16,-1-2-8 0,1 0-8 0,-2 1-4 15,2-1-6-15,0 2 2 0,-2 0-1 0,4-2-3 16,-2 0 3-16,0 0 3 0,0 1-2 0,0-1-2 0,2 0 3 16,-2-1-4-16,0 1 4 0,0 0-4 0,0 0-3 15,0 0-5-15,1 0 7 0,1 0-5 0,-2 0-5 16,3-2-8-16,0 2-8 0,-2 0 5 0,2 0 0 0,1-2 0 15,1-1-3-15,3 0 7 0,2-1 3 0,6-3 9 16,5-1 7-16,2-4 5 0,5-3-12 0,4 3 10 16,3-5-1-16,2 3-3 0,-4-1 3 0,2 3-3 0,-4-2-1 15,-4 4 1-15,-2 0 4 0,-3 1-7 0,-5 2 2 16,-4 0 1-16,-1 1 1 0,-6 5 9 0,-3-2 0 0,1 2-2 16,-4 1 9-16,0 0 13 0,0 0 7 0,0 1 7 15,0-1-5-15,-2 0 2 0,0 0-5 0,2 0-1 16,-1 3-5-16,1-3-18 0,-2 0-25 0,-1 0-18 0,0 0-7 15,-4 1-16-15,-2 2-8 0,0 2-11 0,-4 0-14 16,-4 2 2-16,-1 2 7 0,-3 1 0 0,-1 2 4 16,-1 1 11-16,-1 1 1 0,-2 0 6 0,1 1 3 0,0-1-15 15,0 1-12-15,2-1-14 0</inkml:trace>
  <inkml:trace contextRef="#ctx0" brushRef="#br0" timeOffset="106634.0531">16315 3687 362 0,'0'0'-3'0,"0"-3"1"0,0 3 2 16,0 0-6-16,0 0 0 0,0 3 3 0,0-1-4 15,0 2-6-15,-1 2 7 0,1 2 0 0,0 1-4 0,0 2 5 16,0 1-4-16,0 2-2 0,1-3 6 0,-1 4 2 16,6-2-6-16,-3 0 5 0,1-1-7 0,0 1 5 15,1-1 9-15,2-3-10 0,-1 2 2 0,2-2 4 16,-4 0-1-16,1-2-3 0,3 1 9 0,0-1-3 0,-2-2 0 16,2 1 6-16,0 1-4 0,1-2 2 0,-1 1 3 15,1-2 5-15,-3-1 2 0,1 1 10 0,0-3 4 0,-2 2 12 16,-2-3 19-16,2 0 19 0,-4-1 15 0,4-1 19 15,-4 0 8-15,1-1 11 0,1-1 0 0,0-1-1 0,4-3-13 16,-2 0-20-16,4-5-15 0,0 1-20 0,4-3-11 16,3-3-21-16,2-3-6 0,2-1-13 0,2-2-4 15,-1 0-1-15,2 1-2 0,3-2-1 0,0-2 2 0,1 2-1 16,0-1-3-16,0 0 4 0,1-1-8 0,-2 1-12 16,2 1-9-16,1-1-4 0,-2 2-8 0,-2 2-9 15,-2-1 0-15,3 2-10 0,-7 2 6 0,1 2 7 0,-4 2-11 16,1 1-11-16,-4 2-11 0,-2 2-28 0,-1 0-26 15</inkml:trace>
  <inkml:trace contextRef="#ctx0" brushRef="#br0" timeOffset="115176.8042">10181 8345 1140 0,'-8'-5'36'0,"3"4"22"16,0-6 11-16,0 7 27 0,-2-4 14 0,2 4 6 15,2-2 10-15,-1-1 9 0,1 3-24 0,2 0-17 16,1-1-11-16,0 1-18 0,0-2-10 0,0 2-9 16,1 0-8-16,1 0-8 0,-1 0-14 0,-1 0-7 0,2 0-5 15,0 2-10-15,-1-1-5 0,-1 2 2 0,0-1-4 16,2 2-1-16,-4 7 4 0,1 3 2 0,-4 10 3 16,-2 5-4-16,-2 10-1 0,1 7-4 0,-5 7 10 0,-1 7-3 15,-3 4 2-15,1 0 1 0,2 2 3 0,-3-3 6 16,4-1 1-16,-1-3 3 0,2-3-8 0,3-4 3 0,0-6-8 15,1 0 3-15,3-9-6 0,0-1-2 0,2-5 1 16,-1-3-16-16,2-4-20 0,2-3-22 0,0-3-22 16,0-5-29-16,0 0-36 0,2-3-43 0,0-1-41 0</inkml:trace>
  <inkml:trace contextRef="#ctx0" brushRef="#br0" timeOffset="115738.1817">9833 8614 1369 0,'0'-3'18'15,"-2"2"25"-15,0-1 16 0,2 0 10 0,-1 2 15 0,1 0 11 16,-2-3 7-16,4 3 9 0,-2 0-27 0,0-2-25 15,0 2-13-15,0 0-22 0,1 2-22 0,-1-2-9 16,2 0-11-16,-4 3-10 0,4-3 3 0,0 2-1 0,-1 1-4 16,3 1 13-16,2 1 10 0,-1 2-4 0,6 2 5 15,-2 2 3-15,5 2 9 0,1 3-2 0,5-2 2 16,-1 3 0-16,5 3 6 0,3-1-3 0,3 0 3 0,3 1-3 16,2 1-3-16,4-1 4 0,1 0 5 0,3-1-8 15,-1 1-5-15,1-4 2 0,1 1-4 0,-3-3 1 16,0 1 2-16,-3-3-9 0,1-2-2 0,-2-1 9 0,-5 2-4 15,1-4-2-15,-3 0 1 0,-3-3-2 0,-2-1 2 16,-2 2 8-16,-3-2 2 0,-3-2-7 0,-3-1 5 16,-1 3 7-16,-5-1-3 0,-3-1 6 0,-1-1 16 0,-2 0 5 15,0 2 1-15,-2-2 10 0,-2 0 1 0,2 0 5 16,-2 0 4-16,1 0-3 0,-1 0-19 0,2 0-6 16,0 0-5-16,-1 0-7 0,1-2-28 0,-2 1-64 0,0-1-55 15,1-2-57-15,-2 0-67 0</inkml:trace>
  <inkml:trace contextRef="#ctx0" brushRef="#br0" timeOffset="116482.6867">10753 8040 764 0,'1'-1'13'0,"-2"-1"20"0,-2-3 12 0,1 4 0 15,-3-2 14-15,0-2 6 0,-1 5-8 0,0-1-2 16,1-1-10-16,2 2-26 0,-5 0-10 0,1 0 2 16,-3 6-10-16,2 0-11 0,-2-1 7 0,-2 5 3 15,-1 0 0-15,1 2 4 0,-1 3-3 0,1-1-1 0,-2 0-3 16,3 2 9-16,1-3-2 0,1 2-3 0,1-3-6 16,2-2 6-16,1 2-2 0,1-5 2 0,1-1-2 0,1-1-2 15,2-2-4-15,0 1 5 0,0-3-2 0,0 1-2 16,2-2 3-16,-2 1-5 0,0-1-3 0,0 0 0 15,1 0 6-15,1 0 0 0,-2 0 6 0,0-1 7 0,1-1 4 16,-1 2 2-16,0 0 13 0,0-1 10 0,0 1-3 16,0-1 8-16,0 1 6 0,0 0-4 0,0 0 1 15,0 0-1-15,0 0-11 0,0 1-21 0,0-1 8 0,3 1-15 16,-3 2-9-16,2 0-1 0,1 1-3 0,-1 2-3 16,2 2 6-16,1 4 6 0,2 3-5 0,5 3 5 15,-2 3 3-15,1 1-4 0,3 5-9 0,-1 2 6 0,2 2-6 16,0 2 6-16,2 1-5 0,-3 0 4 0,4 2 0 15,-4-2-1-15,2 2 9 0,4-1-3 0,-6-3 2 16,4 1-2-16,-1-2 6 0,0 1 2 0,0-6-6 16,0 3 6-16,-3 0-3 0,2-1 4 0,-3-2 2 0,0 0-4 15,-1-1 2-15,2-1-1 0,-5 0-6 0,1-2 5 0,0 2-4 16,0-2-8-16,-2 2 7 0,0-2 1 0,0-1-1 16,2-1-9-16,-2 1 13 0,-2-4-7 0,2 0 0 15,0 0-1-15,0-5-1 0,0 1 1 0,-1-4 0 16,0 1-4-16,-2-5 7 0,3 4 2 0,-4-6 9 15,4 2 6-15,-3-1 6 0,1-1 4 0,1-1 0 0,0-1 10 16,1-1-5-16,0-1-1 0,0-1 1 0,3-1 1 16,-1-1-8-16,1-1-3 0,3-2-1 0,-1 0-4 0,2-3 1 15,1-2-6-15,0-1-6 0,2 1 0 0,-1-2-6 16,1 0 1-16,-1-1-6 0,1 0-1 0,-3-1-5 16,2 1-4-16,-3-1-25 0,0 1-27 0,-1-3-37 0,0 1-57 15,-4 1-56-15</inkml:trace>
  <inkml:trace contextRef="#ctx0" brushRef="#br0" timeOffset="116946.9943">11129 8386 1264 0,'0'-4'18'0,"1"-2"27"0,-1 2 37 15,2 1 15-15,-5-1 6 0,3 3 8 16,-5 1 3-16,5-3 0 0,-1 3-13 0,1 0-34 0,-2 3-36 15,1-2-21-15,1 3-6 0,-2 1-10 0,-1 3-4 16,0 5-1-16,-2 3-9 0,0 4 11 0,-3 2-7 0,4 6 5 16,-3 2-1-16,2-1-1 0,0 3 5 0,4-1-4 15,-1-2 5-15,4-1 2 0,-1-2 2 0,4-2-1 16,2-2 7-16,1-1-3 0,1-3-2 0,2-2 8 0,3-1-9 16,1-6-2-16,0 3 3 0,1-4 2 0,3-3-4 15,-1-2-2-15,2-2-1 0,0-5 0 0,0 1 6 16,2-4-2-16,0-1-2 0,-5-3-1 0,4-2-2 0,-4 1 5 15,-3-2 0-15,-2 2-6 0,0-2 6 0,-6 1-1 16,-2-1 0-16,-1 2 1 0,-3-3-4 0,-3 1-22 16,-2-3-13-16,-5 3-7 0,-2-2-16 0,-1 0-13 0,-6-1-22 15,1 0-10-15,0 1-13 0,-3 0-16 0,2 2-21 16</inkml:trace>
  <inkml:trace contextRef="#ctx0" brushRef="#br0" timeOffset="117614.4452">11243 7914 1068 0,'-3'-3'32'0,"-1"-1"19"0,1 0 16 16,2 0 5-16,-3 0 12 0,3-1 6 0,-2 2 2 15,1 1 2-15,0-2-36 0,2 0-13 0,0 1-17 16,-1-1-9-16,2 4-6 0,-1-5-12 0,0 4 0 16,2-2-2-16,-2 3-4 0,2-3-5 0,1 1 3 15,-2-1 6-15,6-1-10 0,-2-2 6 0,4-1-2 0,0 1 0 16,3-4 7-16,2 2 4 0,2-2-11 0,1-2 3 15,-1 0 3-15,3 2 1 0,-2-1 0 0,-3 0 0 0,3 2-3 16,-4 0-9-16,0 1 11 0,-2 2-7 0,-1 0 2 16,-2 5-12-16,1-3 2 0,-1 4-3 0,-3 0 0 15,1 3 2-15,2-1-4 0,0 1 8 0,0 1-6 0,0 4 11 16,1 0-4-16,1 1 4 0,-2 3 5 0,4 1 3 16,-1 3-1-16,0 1 1 0,2 0 0 0,-2 4-3 0,3 1 7 15,-1 1 1-15,0 3-3 0,1-1 3 0,-1 3 3 16,4-2-2-16,-1 3 5 0,1 1 2 0,2 1-3 15,-2 0-1-15,5-2-1 0,0 3 0 0,-1-1 0 0,3 3-4 16,-2-2 3-16,0 2-8 0,-1-1 8 0,2 0-2 16,1 0 0-16,-1 0 1 0,0-1-8 0,2 0-3 15,-1-3-6-15,1 0 12 0,0 0-5 0,-2-1-8 16,-1-2 8-16,1-2 0 0,-3-3 1 0,0 1 6 0,-1-5 1 0,-2 2-2 16,1-5-8-16,-6 1 13 0,2-1-3 15,-4-2-4-15,0-1 5 0,-3-2-1 0,0 1-1 0,-1-3 2 16,-1-2 2-16,-3 2-10 0,1-2 6 0,-2 0-2 15,4-1 2-15,-5-1 1 0,1 2 0 0,-1-3-1 16,2 0 4-16,-4-2 2 0,2 3-2 0,-1-1 1 0,-4 1-1 16,4 0 0-16,-4 2 5 0,0-1-5 0,-3 1-3 15,0 4 7-15,-3-2-3 0,-2 1-4 0,1 0-3 0,-2 1 7 16,0-1-5-16,-2 0 0 0,2 1 5 0,-1-1-12 16,0 0-6-16,2 0-14 0,0-2-19 0,-1 1-30 15,1-1-23-15,1-3-36 0,2-2-38 0</inkml:trace>
  <inkml:trace contextRef="#ctx0" brushRef="#br0" timeOffset="118193.833">12337 8118 1254 0,'0'1'13'0,"0"-1"15"0,1-1 15 0,2 0-2 15,-1-1 1-15,-1 0-1 0,1 0 0 0,1 1-3 0,0-2-9 16,4-1-18-16,1-1-14 0,2 0 5 0,5-2-2 16,2-3 2-16,4 0 1 0,1-1 8 0,5 1-18 15,0-3-29-15,-1 1-33 0,0 1-50 0,0 1-48 16</inkml:trace>
  <inkml:trace contextRef="#ctx0" brushRef="#br0" timeOffset="118407.9776">12514 8420 430 0,'1'2'7'15,"1"0"6"-15,1-4 8 0,1 0 11 0,-2 2 16 16,3-2 10-16,0-1 3 0,1-1-5 0,5 0 0 15,-2 0-2-15,4-4-8 0,3 2-5 0,0-2-22 16,1 0-23-16,1-1-44 0,1-1-28 0</inkml:trace>
  <inkml:trace contextRef="#ctx0" brushRef="#br0" timeOffset="119743.8754">13056 7640 410 0,'1'-7'8'0,"3"-2"14"0,0-1 7 0,2 0 6 0,-3-1 3 16,4-1 7-16,-1 1 8 0,2-3-1 0,2 3-4 16,1-2-5-16,-2 1-6 0,4-1-5 0,0 1 1 15,1 2-2-15,2-1-8 0,-1 1 3 0,0 0-2 0,3 1-6 16,-1 1 4-16,0-1-3 0,3-1-2 0,-2 3-2 15,1 2 2-15,-2 1-4 0,0-2 2 0,0 1-1 16,-2 3-10-16,-2 2 0 0,1-3-1 0,-4 3 2 0,-2 0-4 16,1 3-4-16,-1-1 1 0,-3 3-7 0,-1 1 8 15,4-2 6-15,-3 4-3 0,0-2-3 0,-2 3 1 16,2 1 13-16,-1 0-4 0,0 2 5 0,0 0-5 0,-1 1-1 16,-1-1 4-16,-2 2-2 0,1-2 0 0,-1 0-3 15,0 4 3-15,-1-3 6 0,1 1 4 0,-4 1-1 16,3-1-1-16,-2 2-1 0,-2 0-2 0,4 1 6 0,-4 0-10 15,2 0-4-15,0 3-5 0,-2-3 2 0,0 0-4 16,1-1 6-16,-1 0-5 0,2 0-9 0,-1-2 7 16,-1-1-3-16,2-1 5 0,2 0-2 0,-3 2 6 0,3-2-4 15,-3 0 9-15,2-1 0 0,0 0 2 0,1 1 0 16,-2 0-3-16,1 0 6 0,-1 0-10 0,1 1 0 0,0 1 0 16,1 1 1-16,-2-2-2 0,1 3 0 0,0 0-3 15,2 0-5-15,-1 1 8 0,1 0-1 0,0 1-2 16,0-1 4-16,0 3-5 0,0-3 4 0,0 0 4 0,1 0-5 15,-1-4-2-15,0 1-5 0,0-4 9 0,0-2-6 16,2-3 5-16,0 1-5 0,-2-4-4 0,0 1 5 16,1-3 1-16,-1 0 12 0,2-2-2 0,-2 1-2 15,1 1 2-15,1-2 3 0,0-1 2 0,-1 0 0 0,1 3 4 16,3-2-8-16,-4-1 5 0,5-1 6 0,1-1 9 16,-1 0 6-16,4-2 3 0,-1-1 3 0,1 2-5 15,1-4 1-15,3 1-8 0,-3-1 4 0,3-1-10 0,-1-1 2 16,1 0-3-16,3 1 2 0,2-4 1 0,-1 3 2 15,1-1-5-15,-3 1-9 0,1 0 3 0,2 3-5 0,-5-1 0 16,2 0-7-16,-3 5-7 0,-2-1 3 0,0 0-1 16,0 1-1-16,-3 1 0 0,1 0-2 0,-1 3-3 15,0-2-1-15,0 2 8 0,1-2-8 0,-1 2 6 16,-1-1 0-16,3 0-4 0,-2 2 5 0,2-3-4 0,0 3 2 0,2-2-8 16,-2-1-7-16,2 3-12 0,-1-4-11 15,1 3-22-15,-2-2-33 0,2-1-30 0,-4 2-40 16,1-2-45-16</inkml:trace>
  <inkml:trace contextRef="#ctx0" brushRef="#br0" timeOffset="119959.0288">14034 7273 1985 0,'0'2'8'0,"-1"-2"16"15,-1-5 5-15,4 5-5 0,-1-3-19 0,-1 1-39 16,0 2-43-16,0-2-55 0,0 0-77 0</inkml:trace>
  <inkml:trace contextRef="#ctx0" brushRef="#br0" timeOffset="120167.1625">14345 7696 459 0,'0'0'36'0,"0"0"7"16,0 0 8-16,0 0 7 0,0 0 3 0,0 0 2 0,0 0 3 15,0 0-16-15,0 0-5 0,0 0-18 0,0 0-3 16,42 49-11-16,-20-13-7 0,-19-24-51 16,-3 1-31-16</inkml:trace>
  <inkml:trace contextRef="#ctx0" brushRef="#br0" timeOffset="123900.674">11035 10675 1327 0,'-5'-7'31'0,"0"3"28"0,0-2 22 15,2 3 22-15,-2-1 27 0,0 0 22 0,-3 0 12 16,7 3 23-16,-2-2-26 0,-1 3-12 0,3-1-19 16,-2 1-23-16,3 1-26 0,0-1-24 0,0 0-11 0,0 3-28 15,0-2-6-15,0 2-15 0,1 2-3 0,1 4 2 16,-2 6 1-16,-2 4-3 0,2 5 1 0,-1 5 8 16,1 2-1-16,0 5-2 0,-2 1-6 0,0 4 1 0,1-2 1 15,-1 2-2-15,1 0 0 0,-1-2-9 0,2 1-14 16,-2 0-15-16,2-4-12 0,-2 1-30 0,2-4-26 15,0-2-21-15,-2-3-46 0,0-3-45 0,2-4-46 0,-1-2-48 16</inkml:trace>
  <inkml:trace contextRef="#ctx0" brushRef="#br0" timeOffset="124152.852">10791 10909 1571 0,'-7'-7'33'0,"3"4"43"0,-1 1 26 16,2-3 13-16,-2 2 6 0,5-1 2 0,0 4-3 15,0 0-5-15,0 0-35 0,3 0-45 0,-1 0-27 16,1 0-14-16,2 0-5 0,-2 3-4 0,5-1 5 0,3 1 3 16,1 1 7-16,6 1 6 0,4 3-3 0,0-1 3 15,7 2 1-15,2 3 2 0,1 0 1 0,3 1 3 16,1-1-8-16,2 2-3 0,-2 0-1 0,1 0-18 0,0-2-41 15,-2-1-28-15,-2 1-46 0,-3-3-50 0,-1-1-46 16,-4-5-54-16</inkml:trace>
  <inkml:trace contextRef="#ctx0" brushRef="#br0" timeOffset="124774.2705">11495 10121 665 0,'-12'-3'0'0,"-2"3"2"16,0-1 2-16,-2 2 2 0,-3 4-1 0,1 2-6 0,-2 1 8 15,-2 1-5-15,1 3 4 0,-1 1 2 0,0-2 4 16,3 2 1-16,0-1 8 0,2 1 17 0,4 0 0 15,-1-3 11-15,4 2-2 0,1-4-3 0,4 0-2 0,-1-2-7 16,3-3-5-16,-1-1-18 0,4 0-4 0,0-2-8 16,0-2-2-16,2 4-7 0,0-4 0 0,-1 2 3 15,1 2 12-15,-2-2 13 0,4 0-5 0,-2 2 3 0,1 0-2 16,-1-2 5-16,1 1-4 0,-2 2 2 0,3 0-14 16,-1-2-9-16,0 1 5 0,2 1 0 0,-3 2 5 15,5 0-1-15,-2 1 12 0,0 1-7 0,3-1 8 0,1 5 4 16,-1 0 1-16,1 1-1 0,4 4 1 0,0 1 3 15,4 2-11-15,-3 1 2 0,3 3 1 0,3 2-7 16,2 3-7-16,0 1 8 0,2 2-11 0,-1 3 0 0,3 2 1 16,-3 1 2-16,2 1-3 0,-2 2-4 0,1-2 18 15,-1 1 6-15,-1 1 14 0,1-3 8 0,-1-1 4 16,0 0 2-16,-2-2-12 0,1 0 28 0,1-1-14 16,-2 0-13-16,-2 0-6 0,2-2-9 0,1-1-4 0,-4 1-2 15,4-2 12-15,-3-3-19 0,2-1-2 0,-1-1-3 16,-2-4 2-16,5-1 8 0,-3-2 6 0,-1-3 1 0,1-2-1 15,-2-2 2-15,0-1-4 0,1-2 2 0,-6-2-4 16,3-1-4-16,-4 0-7 0,2-1-2 0,-4-3 0 16,0 2 1-16,-1-2 2 0,0 0 5 0,0-1-3 15,-2 0 2-15,1 1-3 0,-2-3 0 0,-1 3-4 0,2-4 1 16,-1 2 2-16,-2 0-2 0,1-2 0 0,0 2-1 16,1-2 1-16,0-1-1 0,2-1 6 0,0 0-6 15,-1-2-2-15,2-1 3 0,2-2-2 0,-2 2-1 0,0-2-2 16,0 1-3-16,2-3-6 0,-2 1-21 0,2 1-19 15,1-2-49-15,-2 0-26 0,1-2-51 0,1 2-59 16</inkml:trace>
  <inkml:trace contextRef="#ctx0" brushRef="#br0" timeOffset="125359.6608">12194 10386 1129 0,'-3'-5'34'0,"1"1"25"0,0-1 33 15,0 1 12-15,0 0 21 0,1 0 19 0,1-1 19 16,0 3 17-16,-2 0-13 0,2-2-13 0,0 2-16 15,-1 0-9-15,1 1-14 0,0-1-12 0,0 2-16 0,0 0-22 16,1 0-20-16,-1 2-15 0,2-2-16 0,-2 1-3 16,1-1-7-16,1 4-7 0,2 2-1 0,1 1 4 15,3 5 0-15,3 3 3 0,5 4 0 0,-2 2-2 0,7 4 1 16,1 4 2-16,0 0-16 0,2 4-18 0,1-3-24 16,-1-1-36-16,-2 0-53 0,-1-5-42 0,-1 1-53 15,0-7-52-15,-4-3-54 0</inkml:trace>
  <inkml:trace contextRef="#ctx0" brushRef="#br0" timeOffset="125942.0494">12367 9789 1401 0,'-3'-5'4'0,"3"-2"-3"0,-4 2-8 0,6-2 6 16,-2 0 0-16,0 1-1 0,2-1-3 0,-2-2 0 0,4 2-7 16,4-3 4-16,2 1 8 0,-2-1-3 0,5-1-1 15,0 0 0-15,5-2 7 0,-1 4-5 0,0-4 5 16,4 2-4-16,-5 1-2 0,4-2 0 0,-2 3 1 0,1-2-1 15,-2 4-2-15,-1 0 1 0,-1 3 3 0,-2-1-2 0,-1 2 5 16,2 0-9-16,-6 1 3 0,0 2-3 0,1 0-1 16,-4 1 6-16,3 0-7 0,-4 0 2 0,3 3 1 15,0 2 6-15,0 0 2 0,-2 1 6 0,4 1 9 16,0 5-2-16,3 0 11 0,-3 4 8 0,5 1 1 0,-1 4 0 16,3 2-2-16,0 2 1 0,1 4-12 0,1 0 12 15,0 2-13-15,4 5-5 0,2 1-1 0,-2 1 1 16,5 1-5-16,2 2-4 0,-2 0 0 0,3 3-13 15,0-4 8-15,1-2-5 0,1 1 2 0,1-5-5 0,-1-1 5 16,-1-1-8-16,1-1-6 0,0-5 5 0,-1 0-3 16,-1-1 2-16,0-2-4 0,-1-3 3 0,-2-3-7 0,-2-1 13 15,-2-2 11-15,-3-3-5 0,0-3-5 0,-3-1 3 16,-2-2 9-16,-6 0-10 0,0 0 9 0,-1-3-1 16,-1 2-5-16,-5 0 2 0,1 1 6 0,-3-2-2 0,0 1-3 15,-2 2 3-15,1 0 6 0,-1 2 7 0,-1 1 6 16,-2-1 6-16,-2 2 6 0,3 2-1 0,-6-2 4 15,2 3 5-15,0 0-7 0,-2-1-9 0,-2 3 1 0,1-3-12 16,-1 3-6-16,-1-1 1 0,1 0-6 0,-1-3-6 16,1 2-12-16,0-3-29 0,1 1-31 0,-1-3-35 15,-1-1-35-15,1-4-50 0,-2 1-57 0</inkml:trace>
  <inkml:trace contextRef="#ctx0" brushRef="#br0" timeOffset="126220.2361">13623 9753 1517 0,'-9'4'16'0,"3"-1"30"0,-1-3 15 16,5 0 5-16,-2-2-2 0,2 2-2 0,0-1 0 16,4 0-3-16,0-2-16 0,1 1-31 0,2-1-13 15,0-5-9-15,5 2 3 0,0-5 3 0,3 0 0 0,4-4 0 16,2 1-20-16,2-4-39 0,1 1-39 0,3 0-48 0,-3-1-41 16,0 2-44-16</inkml:trace>
  <inkml:trace contextRef="#ctx0" brushRef="#br0" timeOffset="126386.3464">13802 9963 764 0,'3'5'12'0,"0"0"12"0,2-2 15 0,-2-2 15 15,2-1 4-15,2-2 5 0,1-1 9 0,2-2-1 0,2-4-10 16,5-1-13-16,0-2-34 0,0-5-35 0,2 4-34 15,-1-7-51-15</inkml:trace>
  <inkml:trace contextRef="#ctx0" brushRef="#br0" timeOffset="127147.8582">14192 9064 1528 0,'-8'-1'31'0,"4"-1"30"0,0 0 24 0,3-3 19 16,-1 2 1-16,1 1 6 0,1 1-4 0,1-1-2 16,-1 0-31-16,2 0-33 0,-1-1-19 0,3-1-20 0,0 0-2 15,0-3-7-15,3 1 6 0,1-5 2 0,3 2-1 16,3 0 6-16,-1-2-7 0,6 2 1 0,-1 1 2 16,0 1-4-16,3 2-13 0,-3 0-26 0,-1 5-9 0,-1 3-16 15,-4 1-4-15,-1 4-12 0,-1 2-16 0,-2 5 7 16,-5 2-4-16,-3 4 23 0,-2 1 1 0,-3 6 7 15,-2-1 3-15,0 2 10 0,-1-4 13 0,-1-1 0 0,-2-2 13 16,3-3 3-16,0 1 9 0,-1-6 5 0,2-2 4 16,3-3-2-16,-1-3-4 0,1 0 5 0,4-2-5 15,-1-3 6-15,2 2-3 0,3-3 3 0,-3 2 6 0,3 0 5 16,2-1 9-16,0 1-3 0,5 1 12 0,0 0-12 16,3-1 4-16,1 0-4 0,4 2-3 0,-2 0 0 15,7-3-7-15,-2 4 1 0,0-2-6 0,2 2 2 16,3-1 2-16,1-1-1 0,-1 2 3 0,1-1-8 0,1-3 7 15,-1-1 2-15,1 2 2 0,1-2 15 0,-4-2-6 16,3 1 9-16,-3 0-3 0,-1-2 3 0,-2 3 3 16,-1 0-10-16,-2 0 2 0,-5 2-5 0,0 0 11 0,-3 1 1 15,-4 2 14-15,-1 0 8 0,-3-1 11 0,0 4 19 16,-4 1 1-16,-4 2 0 0,3 1-5 0,-6 2-11 0,-1 1-9 16,0 1-14-16,-2 1-9 0,-2 2-15 0,0 1-8 15,-1-3-3-15,2 3 1 0,-5-1 0 0,3 0 0 0,-1 2 0 16,2-4-20-16,-2 3-25 0,2-3-25 0,-1-1-43 15,-2-1-45-15,0-2-47 0,2-1-50 0</inkml:trace>
  <inkml:trace contextRef="#ctx0" brushRef="#br0" timeOffset="127361.0029">14964 8831 1517 0,'3'0'8'0,"2"0"6"16,-4 0 1-16,1-3-1 0,-1 3 1 0,-1 0-13 0,0-2-24 15,0 0-54-15,0 2-66 0</inkml:trace>
  <inkml:trace contextRef="#ctx0" brushRef="#br0" timeOffset="127558.1368">15542 9197 1475 0,'10'14'16'0,"-3"-2"29"0,-4-4 4 15,2 1 1-15,-5 3 5 0,0 3 1 0,0-1-3 16,-5 5-2-16,1 0-36 0,-2 1-57 0,-2 2-28 0,-2 2-47 16,-2 5-41-16,0-3-26 0,0 6-22 0</inkml:trace>
  <inkml:trace contextRef="#ctx0" brushRef="#br0" timeOffset="128306.6415">12243 12550 1391 0,'-4'-10'34'16,"-1"5"28"-16,2 0 15 0,1 0-1 0,-3 1 6 16,2 4 4-16,1 0-7 0,-2 2-3 0,2 1-38 0,1 6-32 15,-2 2-10-15,-1 7 0 0,3 5-10 0,-2 6 0 0,-2 5-3 16,1 3 12-16,-1 5 6 0,3 4 9 15,-1-3-7-15,3 5 1 0,-3-2 5 0,3 1 1 0,0 2 10 16,0-2-15-16,1-1-17 0,1-2-33 0,-2-3-32 16,1-4-33-16,3-3-37 0,-4-6-52 0,0-4-44 15</inkml:trace>
  <inkml:trace contextRef="#ctx0" brushRef="#br0" timeOffset="128546.8095">12016 12925 2255 0,'1'0'11'0,"1"2"18"0,-1-4 1 16,3-1 0-16,-4 3-9 0,0 0 0 0,1 0 1 15,1 0-2-15,-1 0-16 0,3 5-14 0,1-2-2 0,2 4-2 16,3-2 9-16,1 4 7 0,4 1-6 0,6 0 1 15,1 2 6-15,8-2-8 0,0 0-3 0,8-1-24 16,-2-2-29-16,4-1-52 0,0-2-39 0,0-4-50 16,-1-3-47-16,-1-2-47 0</inkml:trace>
  <inkml:trace contextRef="#ctx0" brushRef="#br0" timeOffset="129035.1298">12766 12100 1496 0,'-7'-6'22'0,"2"2"12"0,-2-6 15 0,4 6 8 15,-3 0 9-15,-3-2 5 0,1 3-1 0,3-2 12 16,-2 2-16-16,0-1-10 0,-1 3-16 0,0 1-5 16,0 0-10-16,2 1-9 0,-2 2-2 0,1-1-8 0,1 6-8 15,-1 2-2-15,-2 1 1 0,5 1-1 0,-3 3-5 16,1 3 9-16,-2 2 3 0,3 2-6 0,1 2-2 15,-1 1 6-15,1 1-5 0,1-2-7 0,0-2 7 16,1-2-2-16,1 1-3 0,1-4 4 0,1-2-2 0,3-2-9 16,-1-1 6-16,0-1 2 0,4 1 0 0,-1-2-2 15,5-1 3-15,-2 1-3 0,4 2 7 0,3 0 5 0,0-1-7 16,3 0 10-16,-1 1-4 0,5 3 0 0,-3-1-3 16,2 2 6-16,0-2-8 0,-1 2 2 0,1 4 6 15,-2-3-4-15,1 3-1 0,0-2 4 0,1 5 12 16,-3-4-2-16,1 2 9 0,2-2 1 0,-2 3 4 0,-1-2-1 15,1-3 4-15,-2 2-9 0,0-1-4 0,3-1-4 16,-5-1-6-16,-1 1 0 0,1-2-10 0,-2 0 3 16,1-2 0-16,0 2 8 0,0-1-3 0,-4 1 1 0,5-1 3 15,-3-2 5-15,2 0 6 0,-2 0-6 0,1-2 0 16,-1 0 2-16,-4-2 1 0,4-1 5 0,-4 0 1 16,4-2-9-16,-7 2 1 0,2-5 1 0,0 4 4 15,0-4-7-15,-2 0-9 0,1-1 2 0,1-1-3 16,-1-1 1-16,1-1-1 0,-1-1 2 0,1-2-2 0,-3 1-2 15,4-3-4-15,-3 0-23 0,1-3-36 0,1-2-38 16,-1-1-55-16,0-2-69 0,-3-2-87 0</inkml:trace>
  <inkml:trace contextRef="#ctx0" brushRef="#br0" timeOffset="129535.4715">13264 11855 1027 0,'-6'-1'9'16,"-1"-5"-2"-16,5-1 7 0,-1 0 3 0,3 3 1 15,0-1-4-15,1-6 3 0,3 2-3 0,1-3-5 0,2-1 0 16,2 0-9-16,4-3 1 0,1-2-5 0,2-1 9 15,1 1-2-15,2-2 6 0,1 2-9 0,0-1 4 0,0 1 3 16,-2-2-9-16,1 5 10 0,-1 0-3 0,2-1-1 16,-5 4-7-16,3 3 5 0,-1 0-6 0,-2-2 2 15,2 5 8-15,-4-1-10 0,1 3-4 0,-1 0 4 16,-1 2 3-16,-3 0-3 0,3 2 16 0,-2 3 6 0,2 1 8 16,-3 1 13-16,4 3 6 0,-2 3 5 15,3 3 1-15,0 2 11 0,0 5-11 0,4 1-6 0,1 3-10 16,-1 4-6-16,3 0-6 0,1 5-13 0,0 0 2 15,1 2-12-15,2 1 4 0,0-3-7 0,2 4 5 0,-2-1-8 16,4 1 5-16,-5-5 8 0,3 3-3 0,-4-5 0 0,3 1 2 16,-3-2 1-16,0-5-1 0,-3 2 3 15,0-4-2-15,0 2-6 0,0-4 4 0,-1-2 3 0,-3-1-11 16,3-1 13-16,-6 0-9 0,2-2 4 0,-4-2 5 16,2-1 9-16,-2 1-3 0,-5-4 6 0,4 3 11 15,-2-3-7-15,-4 0 10 0,1 0-6 0,-2 1 4 0,1-2-8 16,-3 1 0-16,1-1-2 0,-2-1-5 0,0 2 2 15,-2-1-9-15,1-1-19 0,-3 0-27 0,3 2-33 16,-2-2-45-16,-2 3-56 0,-2-2-83 0</inkml:trace>
  <inkml:trace contextRef="#ctx0" brushRef="#br0" timeOffset="129926.7311">13350 12395 844 0,'-5'-9'13'0,"2"2"14"0,-2-4 14 0,5 1 10 15,-1 2 10-15,4-1 6 0,1-2 5 0,1 3 5 16,1-2-5-16,2 3-12 0,5-2-10 0,-4 2-13 15,3 2-10-15,0 3-7 0,1 1-2 0,-1 3-7 0,-1 3-6 16,4 3-4-16,-1 1-2 0,-1 6 4 0,1 2 7 16,-1 1-2-16,-1 5-2 0,-2 1-1 0,-2 3 6 15,0-1 2-15,-2 4-4 0,-2-2 4 0,1-1-14 0,-2 0 5 16,1-3-4-16,-1-2 5 0,-3-1-9 0,3-1-1 16,-1-6 2-16,-1-2-2 0,4 1 3 0,-2-6-4 15,-2 2 1-15,3-4-3 0,-3-2 0 0,2-1 4 16,1-2 5-16,1-2-5 0,-1 2 10 0,5-3 14 15,-1-3 6-15,2-2 1 0,2 1 4 0,0-6-4 0,2 1 2 16,2-2-2-16,1-3-10 0,-1-4-33 0,3 1-36 16,0-5-43-16,0 0-44 0,0-3-41 0</inkml:trace>
  <inkml:trace contextRef="#ctx0" brushRef="#br0" timeOffset="130330.0013">14513 11317 576 0,'-5'4'16'16,"0"-2"7"-16,2 3 11 0,-3-3 16 0,2 1 6 0,0-1 17 16,3 2 17-16,-3-2 17 0,3 0-5 0,1-2 0 15,0 0 12-15,0 0-2 0,0 0 5 0,0 0-1 16,0 0 1-16,1-1-9 0,1 0-7 0,0 1-8 15,-1-2-18-15,1 2-12 0,0-1 2 0,1-2-11 0,3 1-17 16,-2-1-6-16,1-4-3 0,3 1-2 0,3-3 2 16,0-2-10-16,1 1-10 0,3-1-2 0,-4-1-9 0,5-1-3 15,-3 2-20-15,1 0-30 0,-1 1-34 0,-4 1-37 16,4 0-40-16,-5 4-49 0,0-6-51 0</inkml:trace>
  <inkml:trace contextRef="#ctx0" brushRef="#br0" timeOffset="130558.1534">14821 11517 1560 0,'0'9'24'15,"0"-2"26"-15,0-3 31 0,4-4 13 0,-3 0 12 16,-1 0 0-16,2-2 6 0,2 1 2 0,-2-2-18 0,-1 1-28 15,1-4-27-15,1 1-13 0,4-3-13 0,-3-1 1 16,6-3-6-16,-2-2-1 0,1-1-30 0,4-1-16 16,-1-2-42-16,1-3-40 0,1 4-44 0,-1-4-54 15,1 1-52-15</inkml:trace>
  <inkml:trace contextRef="#ctx0" brushRef="#br0" timeOffset="131368.997">15355 10868 1078 0,'-4'-1'23'0,"-1"-5"21"0,1 1 20 0,-1 0 25 16,2 3 13-16,-1-3 22 0,3 3 24 0,-1-1 25 15,0 1-9-15,1 0-10 0,1 1-6 0,0 1-15 0,0 0-8 16,0 0-18-16,1 0-21 0,-1 1-30 0,2-1-13 16,0 2-6-16,-1 0-12 0,4 2-8 0,2 1-8 15,3 3 3-15,2 4-3 0,1 3 10 0,4 3-2 16,3 3-5-16,-1 5-1 0,5 1 2 0,-1-1 1 0,1 2-4 16,0-2-16-16,-2 0-27 0,2-2-25 0,-2-3-37 15,-1-3-47-15,1 1-43 0,0-6-44 0,0-1-60 0,-3-4-52 16</inkml:trace>
  <inkml:trace contextRef="#ctx0" brushRef="#br0" timeOffset="131705.2287">15974 10738 1963 0,'-4'-8'33'0,"1"5"32"0,-2-4 25 15,4 4 7-15,-2 0 2 0,-2 0 0 0,2 3 1 16,2 0 0-16,-1 2-41 0,0 2-30 0,1 2-23 16,1 4-7-16,0 3-4 0,0 2 1 0,0 2-6 0,1 3 2 15,4 4 7-15,3-3-1 0,-2 1-1 0,5-2 0 16,3 0 0-16,-1-3 0 0,4-1 3 0,1-4 0 16,1-2 5-16,-1-5-8 0,2-2 1 0,-1-4 7 15,-2-3-2-15,4-4 3 0,-4-1 4 0,-3-3-3 0,0-3-4 16,-3-2 4-16,1 0 1 0,-3-3-5 0,-1 2 3 15,-3-3-5-15,0 2 1 0,-4 0-1 0,-1 0 7 16,-1 1-2-16,-4 0-5 0,-2 2 1 0,-3 0 1 0,-2 1-9 16,-2 0-21-16,-3-1-19 0,-4 3-24 0,0-3-21 15,-1 4-14-15,0-3-40 0,-3 4-30 0,4 0-34 16,-2 2-27-16,4 1-43 0</inkml:trace>
  <inkml:trace contextRef="#ctx0" brushRef="#br0" timeOffset="131892.3485">16246 10227 2277 0,'6'0'-2'0,"-3"0"15"15,1-2-7-15,0-1 2 0,-3 0 2 0,-1-3-4 16,4 3-19-16,-1-4-38 0,-2 0-56 0,3 1-74 15,-1 1-49-15,2 1-55 0</inkml:trace>
  <inkml:trace contextRef="#ctx0" brushRef="#br0" timeOffset="132035.4455">16710 10664 1233 0,'11'13'13'0,"-4"-1"1"0,-4 0 3 0,3 1-7 0,-4 3-37 16,-2 1-39-16,-2 3-46 0</inkml:trace>
  <inkml:trace contextRef="#ctx0" brushRef="#br0" timeOffset="132798.9631">13466 14350 1380 0,'0'0'27'0,"-1"0"24"0,1-2 22 0,1 2 13 16,-1 2 3-16,0-2-1 0,0 4-5 0,2 3 5 0,-4 3-27 15,2 3-23-15,2 10-14 0,-2 2-10 16,2 8 3-16,-2 4 1 0,5 7 10 0,-4 2-4 0,4 6-7 15,1-1 3-15,-1 2-9 0,3-4-5 0,-3 0-18 16,1-1-35-16,0-4-29 0,2-3-44 0,-5-7-35 0,0-1-53 16,1-6-57-16</inkml:trace>
  <inkml:trace contextRef="#ctx0" brushRef="#br0" timeOffset="133052.1308">13256 14682 1853 0,'-7'0'15'0,"0"0"5"0,6 0 0 16,2-3-5-16,-2 0-6 0,2 3-2 0,1 0 0 16,3-1 7-16,4 1 14 0,1 0 13 0,5 1 20 15,4 2 23-15,7 0 22 0,2 1 15 0,7 1 4 0,1 3-5 16,7 1-29-16,1 3-14 0,3-2-17 0,0 2-20 15,3 0-10-15,0-1-16 0,-4-1-5 0,3-2 1 16,-3 1-4-16,-3-1-45 0,-2-5-40 0,-5 1-38 16,-2-3-49-16,-4-1-42 0,-3-1-39 0,-7-1-57 0</inkml:trace>
  <inkml:trace contextRef="#ctx0" brushRef="#br0" timeOffset="133554.4703">14173 13491 1560 0,'-1'-8'4'0,"-4"2"17"0,-3 3 20 0,0-4 1 16,-1 5 0-16,0 2 2 0,-1 0 3 0,-1 1-3 15,2 2-8-15,-1 2-25 0,-2 0-17 0,0 0-8 0,-1 7-9 16,2 0-2-16,-3 5-5 0,0 4 8 0,0 2 0 15,-1 3 11-15,1 5-3 0,3 0 5 0,1 2 9 16,0 0 4-16,2 2 1 0,3-2-6 0,2-2 5 0,1-1-8 16,2-2 4-16,3-3-2 0,0-3 2 15,2-3-9-15,2-2 3 0,3 0-1 0,-2-5 1 0,4 0 1 16,2 0 1-16,0-2 5 0,2-1 1 0,1 1 3 0,4-2-1 16,1 0 6-16,0-2-6 0,3 3 4 0,2 1 0 15,-2 0 0-15,4-1-4 0,-1 3 3 0,1-1-2 16,-3 2 0-16,3 0-4 0,-2-1 7 0,-2 4-5 15,1-3 16-15,-1 3 4 0,-2-2 6 0,3 2 1 0,-5 1 6 16,1-3 4-16,-1 1-5 0,-1 2 4 0,2-3-16 16,-3 1-8-16,-2-3-7 0,4 5 3 0,-3-7-7 15,2 4-4-15,-2-2 3 0,0-2-5 0,1 2 2 0,0 0 1 16,-3-4 0-16,3 1-5 0,-3-1 2 0,2-1 4 16,0-2-2-16,-1 1-1 0,-1-2-2 0,-2 0 3 15,3 0-3-15,-4-1 3 0,1-1-2 0,-3 1 9 0,1-3 15 16,-2 0 6-16,-1 0 1 0,-3 2-1 0,-1-2 1 15,0 3 5-15,0-6 4 0,-1 3-12 0,-4 0-12 0,3-2-4 16,0 2 6-16,-1-3 0 0,-1-4-19 0,1-2-21 16,0 1-42-16,-2-3-36 0,0-4-60 0,0-2-60 15</inkml:trace>
  <inkml:trace contextRef="#ctx0" brushRef="#br0" timeOffset="134012.7763">14760 13653 1507 0,'-13'-5'20'0,"1"-2"16"0,2 2 5 16,7-4 2-16,-4-2 4 0,4 0 3 0,1-1 2 15,2-2 9-15,4-1-9 0,-1-2-5 0,2 0 1 0,4 0 0 16,0 0-2-16,1 0-4 0,0 3 0 0,4-1-5 15,-5 3-15-15,3 4-10 0,0-1-9 0,-2 6-2 16,-1-1 2-16,4 4-2 0,-5 4-1 0,0 2-12 16,1 3 2-16,-1 4-11 0,-2 0-2 0,1 4-12 0,0 1-7 15,-2 3 4-15,0-2-4 0,-4 4 10 0,3-2-4 16,-1 1 9-16,0-3 9 0,-1 1 9 0,-2-1 5 16,1-2-5-16,4-1 8 0,-4-3-3 0,2 2 3 0,1-2 3 15,0-2-4-15,1-2-4 0,2 1-4 0,0-2 9 16,0-1-3-16,2 0 3 0,1 0-1 0,2 0-1 15,1 0 3-15,1-1 3 0,1 0 4 0,2 0-1 16,-1-1-2-16,3 1-3 0,-2-1-4 0,5-2 10 0,-1 2-5 16,-1-1-2-16,-1-1 1 0,2 1-2 0,-1 1 3 15,-2-2 4-15,1 2 1 0,-2-1-13 0,2-1 5 0,0 2 8 16,-5 0-3-16,2 0-3 0,-3 0 3 0,-2 1-6 16,0 1 11-16,-5-1 2 0,-1 3 2 0,-2 1-4 15,-1 0 1-15,-4 1 2 0,-1 0-5 0,0 1-8 16,-2 0-29-16,-2 0-26 0,0 0-33 0,-1 0-45 0,0-3-45 15,-4-1-56-15</inkml:trace>
  <inkml:trace contextRef="#ctx0" brushRef="#br0" timeOffset="134582.1593">14700 13108 824 0,'-15'-14'15'0,"1"-1"16"0,5-1 21 0,1-1 9 16,-1 0-1-16,4 2 2 0,1-2-3 0,3 3-3 16,2-3-15-16,4 2-16 0,3-2-21 0,0 1-15 15,3 2-2-15,1-2 4 0,1 0 0 0,4 3 5 16,0-3-2-16,0 3-1 0,2 1 5 0,1 0-2 0,2 0 8 15,-1 1-12-15,4 0 4 0,-1-1 1 0,0 1 3 16,-1 1 2-16,0 1-4 0,-1 1 2 0,0 1-6 0,-3 1 12 16,0 5-4-16,0-2-9 0,-2 3 6 0,-1 4 4 15,0 1 15-15,-1 1 13 0,2 3 10 0,0 1 7 16,-1 2 7-16,1 4 6 0,2 1 12 0,0 0 3 0,1 5-10 16,1-2-12-16,0 4-5 0,1 2-7 0,1-1-2 15,-2 3-4-15,3 1-14 0,-1 0-13 0,1 1-5 16,1-1 7-16,-1 4-6 0,1-1-8 0,1-1 0 0,0 3 2 15,1-4-5-15,-2 1 5 0,2 0 2 0,-1-1-8 16,2-2 9-16,-1-3-5 0,3 1 2 0,-1-4 2 16,-1 0-7-16,1-1 5 0,2-3-2 0,-1-1 6 0,2 0 1 15,-2-3 4-15,1 1-6 0,0-3-2 0,0 0 7 16,-1-1-6-16,-1-3-8 0,-1 2-8 0,-3-3-3 16,-1-2-5-16,-3 2 6 0,1-2 1 0,-4-1 1 15,-1 1 1-15,-4 0 4 0,0 0 10 0,-1-2-5 0,-3 4 6 16,-1-3-2-16,-2 1-1 0,-1 2 4 0,-2-1-4 15,2 3 7-15,-2 1-3 0,-3 3 13 0,0 0 1 16,0 2 1-16,-8 0 8 0,5 4 0 0,-5 0 8 16,0 0-1-16,-4 2 1 0,0-1-5 0,-1 0-3 15,0-1-8-15,0-2-19 0,-1-2-20 0,1 2-22 0,1-5-44 16,0 0-39-16,3-5-50 0,-2 1-51 0</inkml:trace>
  <inkml:trace contextRef="#ctx0" brushRef="#br0" timeOffset="134806.3101">16132 12918 1528 0,'0'-6'20'0,"0"2"15"0,-2-10 14 0,4 3 0 15,1 0-5-15,1-2 4 0,3-3-2 0,-1 2-5 16,4-6-11-16,2 2-15 0,0-1-28 0,3 2-14 16,-2 1-22-16,4-1-26 0,-2 4-45 0,2-1-42 0,-3 4-63 15</inkml:trace>
  <inkml:trace contextRef="#ctx0" brushRef="#br0" timeOffset="134965.417">16426 13121 905 0,'5'3'31'0,"-1"-3"34"0,5-3 10 0,-2-5 9 15,-1-1 3-15,2-3 3 0,1-2 2 0,1-2 0 16,0-3-45-16,2 0-61 0,-2-2-50 0,-1 1-38 0,1-2-59 16</inkml:trace>
  <inkml:trace contextRef="#ctx0" brushRef="#br0" timeOffset="136116.1915">16797 12197 488 0,'0'-2'17'0,"0"-4"22"0,-1 1 15 0,-3 1 14 16,1 0 5-16,0 0 8 0,0-1 6 0,-2-2 7 15,2 2-10-15,-5 1-17 0,3-1-9 0,1-2-7 0,-3 1-3 16,2-1-5-16,-1 1-3 0,3 0-9 0,0-1 1 16,-2 0-11-16,5-1-7 0,0 1-7 0,0 2 1 15,2-3-8-15,3 0 0 0,-1 2 0 0,4-1-9 0,2 2 11 16,3-2 4-16,0 5 4 0,4-1 12 0,3 2 5 15,2 2 0-15,1 2 5 0,3 2 7 0,3 4-8 16,1 4-3-16,0 2 2 0,1 3-15 0,4 6 0 0,-2 1 3 16,-2 4-6-16,0 0-8 0,-5 2 6 0,-2 1-1 15,-2 2-5-15,-1 0-1 0,-7-3-1 0,0 0-4 16,-6 2 6-16,-1-2 0 0,-6-1-13 0,-1 0-7 0,-3-1-17 16,-2 0-4-16,-3-3-10 0,-2 1-7 0,-2-2-19 15,-3-2-1-15,0-3 3 0,0-3 14 0,-1 0 16 16,-2-3 4-16,4-4 8 0,-2-2 12 0,4-2 20 0,-1-3 3 15,2-1 14-15,1-2-6 0,2-2 1 0,1-1 4 16,-1-2 1-16,3-2-4 0,2-2 1 0,-2-1 4 16,-1-2 10-16,4-3 13 0,1-2 11 0,-1-1 0 0,4-4 10 15,-1-1-4-15,4 1-2 0,1-3-1 0,2-2-14 16,2 0-19-16,0-1-3 0,5-1-9 0,0-1-7 16,3-2 2-16,-1 1-2 0,4-1-13 0,-4 1-21 15,2-1-28-15,1 2-27 0,-2-2-22 0,1 3-17 0,-1 0-19 16,0 4-26-16,3-4-13 0,0 3 5 0,-1 0 15 15,2-1 7-15,-1 2 28 0,3 1 17 0,-1-2 21 0,1 1 23 16,-5 2 24-16,3 0 18 0,-3 1 27 0,-1 2 22 16,-1 2 16-16,-6 3 18 0,-1 3 22 0,-1 4 26 0,-6 3 21 15,0 1 15-15,-1 4-2 0,-1 3-6 0,-4 2-7 16,2 4-8-16,-3 3-16 0,3 5-23 0,-2 3-18 16,-2 4-16-16,4 2-2 0,-3 3-7 0,1 5-6 15,2-2-8-15,1-2-9 0,-2 0 1 0,2-1-7 0,2-2-2 16,-1-5 1-16,2-1-3 0,2-1 1 0,3-6-6 15,-3-2 1-15,3-4-2 0,0-1-1 0,2-5 3 16,2-2 0-16,-1-4 1 0,4-2 1 0,-2-5 1 0,4-3-1 16,1-2 2-16,-2-1 7 0,2-3-7 0,-1 0-6 15,-2 1-1-15,-2 0 2 0,-1 1-2 0,0 1 2 16,-4-1 0-16,-4 2-5 0,2 1 4 0,-4-2 1 0,-4 3 5 16,2 0-6-16,-6 0-4 0,0 1-18 0,-4-2-29 15,0 3-32-15,-2-2-38 0,-4-1-55 0</inkml:trace>
  <inkml:trace contextRef="#ctx0" brushRef="#br0" timeOffset="136253.2879">17748 11442 439 0,'5'-3'-2'0,"-1"-1"-23"0</inkml:trace>
  <inkml:trace contextRef="#ctx0" brushRef="#br0" timeOffset="136441.4111">18188 11739 1254 0,'17'17'26'0,"-4"3"24"0,0-4 14 0,-1-4-1 16,-4 2-1-16,2 1 4 0,-4-2-5 0,0 1 3 16,-1-3-55-16,-2 2-45 0,1 0-43 0,-3 2-26 0,-2 1-28 15,-1 0-35-15,0 4-19 0</inkml:trace>
  <inkml:trace contextRef="#ctx0" brushRef="#br0" timeOffset="137102.8575">15157 15972 986 0,'-5'-6'17'0,"2"-1"19"16,1 2 19-16,4-1 9 0,-6 2 14 0,4 4 10 0,0-2 12 15,0 2 10-15,0-2-4 0,0 2-8 0,0 0-11 16,0 1-13-16,0 0-16 0,0 2-6 0,2 6-14 16,0 2-7-16,1 7-11 0,-2 6-12 0,6 6-4 0,-1 8 2 15,0 3 7-15,1 8-3 0,1 2-1 0,1 2 4 0,0 1 0 16,1-2-11-16,1 2-13 0,-2-2-24 0,3-3-31 16,-2-1-43-16,0-2-42 0,0-5-49 0,-1-2-51 0</inkml:trace>
  <inkml:trace contextRef="#ctx0" brushRef="#br0" timeOffset="137337.0136">14935 16232 1700 0,'-5'0'9'0,"0"0"6"0,4-1-3 0,2-2 3 0,-2 3 0 15,2 0-5-15,1 0 5 0,1-1 18 0,4 1-7 16,1-1 23-16,6 2 13 0,2 0 3 0,3 1 6 0,4 1 10 16,6 1-8-16,4 4-17 0,2 1 7 0,1 3-28 15,4-1-6-15,1 1-6 0,3 1-13 0,2 0-34 0,-2-1-28 16,2-2-37-16,-3 1-49 0,-2-3-50 0,0-1-44 16,-7 0-46-16</inkml:trace>
  <inkml:trace contextRef="#ctx0" brushRef="#br0" timeOffset="137834.351">15699 15054 1181 0,'-10'-23'7'0,"-2"5"18"0,-1 8 15 0,-2 0 10 0,1 8 0 16,1-1-4-16,0 6 5 0,0-1-5 0,0 3-10 15,2 1-18-15,0 2-19 0,-5 0-13 0,5 5 1 16,-1 2 3-16,0-1-4 0,0 3 4 0,-1 2 4 0,5 0 0 16,0 1 2-16,1-2 4 0,2 2-3 0,2-1 5 15,-1-1-5-15,4 0 3 0,2-1 0 0,0-2-4 0,1 0 3 16,2-1 1-16,1 2 2 0,-2-5 0 0,3 1 4 16,-1-1-1-16,2-2 3 0,3 0 8 0,-1 1 4 15,-1-1 2-15,4 0-4 0,0-1 5 0,0 3-3 0,4 0 1 16,0 1 0-16,-1 4-3 0,3 0-3 0,-1 1-9 15,3 2 5-15,0 0-4 0,1 2-4 0,-1 0 6 0,0 0-5 16,5 3 0-16,-3 0 7 0,3 1 0 0,-1 1 3 16,0-1-7-16,2 4 9 0,-2-3-7 0,2 6 2 15,0-6 6-15,-1 3 1 0,1 1 8 0,-1-1 4 0,0 0 10 16,-1-3 6-16,2-2 2 0,-4 1 1 0,1-4 0 0,0 2-11 16,0-5-6-16,-1-2-2 0,0-2 1 0,-1-1-12 0,0 0-4 15,0-3 1-15,-1-1-5 0,-1 1 1 0,0-3 0 16,-2 0-2-16,1-1-2 0,-3-2 3 0,-1-2 5 15,-2-1 0-15,0 1 1 0,-2-2 12 0,-2-2-5 0,1 1 12 16,-2-1-4-16,-2 0 3 0,-1 0 3 0,2-1-4 16,-2-2-1-16,0 3-5 0,-3-5 2 0,2-1-14 0,0 3 5 15,-1-7-18-15,0 3-24 0,0-2-41 0,-2-3-33 0,3-2-54 16,-1 1-52-16,-3-4-67 0,1 2-67 0</inkml:trace>
  <inkml:trace contextRef="#ctx0" brushRef="#br0" timeOffset="138216.6102">16291 15175 1831 0,'-12'0'13'0,"2"0"32"15,-1 0 15-15,2-5 8 0,1 5 8 0,1 0-3 0,2 2-4 16,2 1-2-16,1 2-14 0,2 2-27 0,2 5-19 15,0 0-10-15,3 5-4 0,3 0 1 0,-3 5 3 0,7-2 5 16,1 1-4-16,0-2-1 0,2-1 3 0,1 2 5 16,3-6-5-16,0 1 1 0,-1-4 3 0,0-1 2 15,3-5-4-15,-5-1 5 0,-1-4-3 0,1-4-5 0,-2-1 4 16,1-6 1-16,-1-3-7 0,-1-2-1 0,-1-4 5 16,1 0-8-16,-4-2-2 0,4 0 6 0,0-1-7 0,-2 1-1 15,1 2 3-15,-2 2-5 0,0 2 1 0,0 0 1 0,2 6 7 16,-3 0 0-16,2 5-2 0,-1 0 4 0,-2 4-2 15,2 2 7-15,2 2 0 0,-3 4 5 0,4 3-1 16,-1 0 2-16,1 6 4 0,0 0-3 0,0 0 5 16,2 2 0-16,-4 2-1 0,5-2-4 0,-2 2-1 0,2-1-5 15,-3 0 3-15,2 1-17 0,0-3-27 0,-3 0-33 0,-1-1-41 16,-3-3-26-16,3-4-34 0,-4 0-21 0,-4-2-27 16,2-4-21-16</inkml:trace>
  <inkml:trace contextRef="#ctx0" brushRef="#br0" timeOffset="138727.9507">16340 14645 965 0,'-16'0'12'0,"-1"-1"14"0,6-5 6 0,4 1 4 16,-3 0 1-16,3 0-5 0,4-2 1 0,2-2 5 0,1 0-16 15,3-2-19-15,-2-3-6 0,6-1 0 0,2-2-2 16,1 2 5-16,2-3 1 0,4-2-2 0,-2 1-4 16,5 0 10-16,2 1-4 0,0-3-1 0,0 1 3 0,3-2-2 15,0 1 2-15,1 1-3 0,2-1 7 0,2 0-9 16,-3 0 6-16,1 1-6 0,3 2 5 0,-3 3-2 0,-2 1-6 16,-1 3 9-16,2 3-4 0,-4 0 10 0,0 5-14 15,-3 1 7-15,0 5-3 0,-1 1 5 0,-1 2 2 16,1 2-14-16,-3 2 6 0,4 2-3 0,-3 1 12 0,2 3-3 15,3 0 1-15,-2 5-6 0,1-2 6 0,6 2 4 16,-3 2-2-16,3 1-4 0,1 2 1 0,1-1 0 16,2 2 1-16,0 1 3 0,4-1-5 0,-1 3 1 15,-2-1 0-15,7 1-1 0,-3 0 0 0,0 1-1 0,3-3-6 16,-5 0 3-16,3 0 1 0,-5-3 4 0,3 4-4 16,-3-5 7-16,-1-2 0 0,0 1-3 0,-3 0-1 15,-1-6-4-15,-2 2 4 0,1-2-4 0,-3-2 1 0,-5 0-7 16,2-4 2-16,-2-1-6 0,-1 1 9 0,0-2-3 15,-5 0-4-15,4-2-5 0,-3-2 0 0,-1 4 1 16,-3-4-1-16,1 1 3 0,0 1-6 0,-5 0 3 0,3-2 1 16,-1 2 4-16,-3 1 6 0,2-2 2 0,-2 2 1 15,0-1 3-15,0 2 5 0,1-1-4 0,-4 2 0 16,1-3-7-16,-1 2-14 0,0 3-13 0,-1-4-18 0,-3 4-15 16,1-2-23-16,-2 1-23 0,0 0-31 0</inkml:trace>
  <inkml:trace contextRef="#ctx0" brushRef="#br0" timeOffset="139045.1634">17614 14154 1233 0,'-1'0'10'0,"-1"0"0"0,2 0 9 16,0-4 0-16,0 3-3 0,2-1 5 0,-1 0-8 16,-1-1 2-16,4 0-11 0,-4 1 2 0,1-1-4 15,-1 3-8-15,2-2 4 0,-2 2-6 0,-2 0 8 0,2 0-4 16,2 0 1-16,-2 0-1 0,3 0-4 0,0-2 6 15,-2-1 4-15,3 1 2 0,0-3-7 0,1 0 5 16,2-2-10-16,2-3-17 0,-3 0-18 0,2-3-27 0,5 0-31 16,-5 1-40-16</inkml:trace>
  <inkml:trace contextRef="#ctx0" brushRef="#br0" timeOffset="139473.4517">18014 14546 1625 0,'0'8'27'0,"3"-4"26"0,-1-1 24 0,-1-3 12 16,-1 1 14-16,2-1 3 0,0-1 0 0,-2 1 7 16,1-3-21-16,1-1-21 0,1-4-22 0,0 1-14 15,2-3-14-15,2-3-6 0,0-3 1 0,-1-1-6 0,4-1-10 16,-2-2-28-16,1 0-28 0,1-2-34 16,0-2-47-16,0 2-48 0,-2-2-64 0,4 0-69 0</inkml:trace>
  <inkml:trace contextRef="#ctx0" brushRef="#br0" timeOffset="139713.6133">18157 13697 1755 0,'-7'-5'19'0,"1"0"23"16,2 2 22-16,4-2 10 0,-4 1 4 0,4 4 3 15,3-2-4-15,-2 2-3 0,3 2-17 0,-3 0-18 16,2 0-8-16,2 2 1 0,3 0 7 0,5 8 9 0,-2 0 12 16,4 3 7-16,3 5-6 0,3 1-4 0,1 5-9 15,0 2-15-15,2 3-9 0,-2-1-37 0,0 0-45 0,0-1-46 16,2 1-47-16,-1 0-50 0,-3-1-71 0,0-4-59 16</inkml:trace>
  <inkml:trace contextRef="#ctx0" brushRef="#br0" timeOffset="140057.8548">18520 13457 1192 0,'-11'-10'27'0,"-1"-2"15"0,2 2 28 0,3 1 18 15,-3 1 9-15,3 2 19 0,1 1 17 0,-1 0 5 16,6 3-21-16,-2-1-15 0,3 3-29 0,-2 0-26 15,2 0 1-15,-2 3-23 0,2 1-15 0,4 3-4 0,-4 1-9 16,0 6-3-16,3 1 1 0,2 2 3 0,-1 4-3 16,1 1 0-16,2 2 5 0,3-2 0 0,0 0 3 0,1 2 9 15,5-5 3-15,-2 1 11 0,2-1 3 0,3-1 8 16,-2-4-1-16,5 2 8 0,-1-4 9 0,0-1 0 16,2 0 1-16,-1-1-4 0,2 0-3 0,-2-2-8 0,0 1-2 15,0 0-9-15,-1 2-9 0,0-2-1 0,-4 3-4 16,0 1-1-16,-1 2-7 0,-3-2 9 0,1 4-3 0,-5 0 0 15,-1 5-12-15,-1 0-6 0,-1 2-16 0,-1 2-17 16,-5 1-13-16,0 1-28 0,-4-1-18 0,1 1-43 16,-4-2-25-16,-1 0-45 0,-2-2-43 0,-1-4-48 15</inkml:trace>
  <inkml:trace contextRef="#ctx0" brushRef="#br0" timeOffset="140249.9733">18446 13443 1338 0,'-6'-13'23'0,"-1"1"32"16,2-2 15-16,2-3 10 0,-2 5 9 0,4-5 7 0,-3 2-5 16,3-2 1-16,-1 0-27 0,2 3-26 0,0-3-17 15,0 1-11-15,2 1-21 0,-1 1-30 0,3-1-36 16,-1 2-63-16,0 1-60 0</inkml:trace>
  <inkml:trace contextRef="#ctx0" brushRef="#br0" timeOffset="140422.0916">18909 12905 1941 0,'5'4'1'0,"-2"0"-2"0,0-2-2 0,-1-5 4 16,-1 2-9-16,1-1-15 0,1 2-29 0,-2-1-51 16,2-2-53-16,-1-1-69 0</inkml:trace>
  <inkml:trace contextRef="#ctx0" brushRef="#br0" timeOffset="140587.2039">19279 13377 1192 0,'6'19'15'0,"2"-2"15"0,-2-2 11 0,1-5-1 16,-3 2 1-16,0 0 4 0,0 0-1 0,1-3 8 15,-2-1-23-15,-1 2-16 0,1 0-23 0,-3 0-14 16,0-1-13-16,-2 0-26 0,-1 3-27 0,-5-1-51 0,2 3-43 16</inkml:trace>
  <inkml:trace contextRef="#ctx0" brushRef="#br0" timeOffset="141441.782">13186 7887 1369 0,'0'0'25'0,"1"0"31"0,1 0 20 0,-2-1 11 0,0 1 20 15,-2 0 14-15,2-1 13 0,2 1 8 0,-2 0-19 16,0 0-33-16,2 0-21 0,-2 0-9 0,0 0-22 0,2-3-14 16,-2 3-18-16,2 0-29 0,-2 0-41 0,0 0-35 15,0 0-51-15,0 0-67 0,0 0-78 0</inkml:trace>
  <inkml:trace contextRef="#ctx0" brushRef="#br0" timeOffset="141860.0582">14733 9585 1068 0,'0'-1'11'0,"0"-2"3"0,-2 0 2 15,6-1 0-15,-6-2-1 0,4 0 3 0,-4 0 0 16,0-1 2-16,2 2-12 0,0-1-9 0,0 3 4 16,-1-1 1-16,1 0-2 0,0 4-9 0,0-1-20 15,0 1-38-15,-3 0-46 0</inkml:trace>
  <inkml:trace contextRef="#ctx0" brushRef="#br0" timeOffset="142388.4157">15890 10983 478 0,'0'2'-14'15,"-3"2"-30"-15</inkml:trace>
  <inkml:trace contextRef="#ctx0" brushRef="#br0" timeOffset="142841.7191">17350 12446 449 0,'-3'-3'2'0,"0"3"-6"16,-2-2-33-16</inkml:trace>
  <inkml:trace contextRef="#ctx0" brushRef="#br0" timeOffset="150108.6088">21492 14478 965 0,'-2'2'7'0,"0"1"9"0,-1-3 10 16,3 0 3-16,2 0 3 0,-2 0 12 0,0 0 3 16,1 0 11-16,-1 0 16 0,2 0 10 0,0-3 1 15,-2 2 27-15,1 0 3 0,1-1 0 0,-1 1-2 0,1-1-4 16,0 0-19-16,-1 2-18 0,3-2-11 0,-4-1-30 16,1 3-2-16,3-3-3 0,0-2 2 0,0-1-3 15,5-1-5-15,0-5 6 0,7-1 1 0,1-3 1 0,2-2-4 16,3-4-5-16,5-1 0 0,1-2-2 0,2-4-1 15,4 0-3-15,0-2-1 0,5-3-1 0,3 0 8 16,2-3-7-16,4-1 0 0,-1 0-5 0,9 0 4 0,-1 0-13 16,3-3 8-16,4 4-4 0,1-1-11 0,0-3 1 15,4 4-1-15,1-1 2 0,1 0 0 0,4 0 10 16,-2 2-15-16,5 1 12 0,0 0 7 0,3 1-4 16,1 0-4-16,-2 0 2 0,3 1-7 0,-1-1 8 0,-2-2 4 15,1 2-2-15,-2-3-5 0,2 4 10 0,-1-2 1 16,1-1-6-16,0 3 8 0,-3-1-15 0,1 2 3 15,-3-1-6-15,-2 3-4 0,-1-1-4 0,-7 2 6 0,-2 0 2 16,-2 0-3-16,-3 0 8 0,-3 4-2 0,-2-1-2 16,-1 1 7-16,-3 2 2 0,-2 1-7 0,0 1-1 0,-5 0 7 15,-1 1-6-15,-4 2 7 0,2-1-2 0,-5 1-1 16,0 1-5-16,-1-2-1 0,1 2 4 0,-3 0-5 16,2-1-8-16,-4 0-8 0,2 0 3 0,0 2-1 0,-3-2-1 15,0 1 7-15,-2 0-4 0,-1 1 0 0,-2 0 12 16,0-1 1-16,-4 4 1 0,2-1 0 0,-1 0 5 15,-4 1-4-15,2 1-1 0,-4 0 4 0,-1 1 1 0,-1 1 1 16,1 1-1-16,-5 1-2 0,1 2 1 0,-1 0 4 16,-3 1 2-16,0 1-6 0,-1 0 3 0,-2 3 1 15,4-2 11-15,-4-2 7 0,-1 4-1 0,2-1 13 16,-2 2 7-16,-2-2 7 0,4 2 2 0,-2-3 3 0,0 3 4 16,-2 0-1-16,2 3 4 0,0-3-14 0,0 0-5 15,0 0-1-15,0 0-8 0,0 2-8 0,0-2-12 16,0 0-3-16,0 0-9 0,0 0 0 0,0 0 0 0,0 0-6 15,0 2 2-15,0-1 1 0,0-1-6 0,0 0 6 16,0 2-2-16,0-1-4 0,0 0 0 0,0 0 2 16,0-1-1-16,2 0 3 0,0 3 4 0,-1-2-7 0,-1 2 4 15,3-1 2-15,1 0 0 0,-1 2-1 0,0 0 2 16,0-2-2-16,2 3 4 0,1-2 1 0,0 1 1 16,-1 0 0-16,2 0-3 0,2 1 2 0,-3-1 1 15,2-1 3-15,-1 1-6 0,-1 1-3 0,3-2 1 0,-2 1 4 16,1 2 1-16,-2-2 0 0,3 3-2 0,-1-1-7 15,2-2 9-15,-1 4-3 0,2 0 5 0,1 0-8 16,2 0 3-16,2 1-3 0,1-2-2 0,3 3 4 0,1 1-2 16,1-2 3-16,0 3-10 0,3 0 7 0,-1 2-6 15,2 3 3-15,-3 0-1 0,1 2-2 0,-3 2 0 16,-1 0 4-16,2 1-4 0,-3 2-1 0,0 1 4 0,1-2 0 16,-2 1 4-16,3-4 4 0,-4 1-7 0,0-1 1 15,2-3 8-15,0 0-1 0,0-2 0 0,0-2 2 16,0-3 1-16,-2 0 1 0,1-3-1 0,3 1 0 0,-4-1-1 15,-3-4-2-15,0 1 0 0,-1-1 0 0,0 0 0 16,-2-2-6-16,-5-1 7 0,0 3 2 0,-1-3-3 16,-2 0 3-16,0 0 6 0,-3 0-4 0,0 0 1 0,2 0 12 15,-4 0 5-15,2 0 8 0,0 0 7 0,-3 0 2 16,3 0-4-16,-1 0 7 0,-1 0-4 0,1 0-10 16,-1-3-10-16,-1 3-5 0,0 0-8 0,-1 0-4 0,-4-1-5 15,1 1-2-15,-3 1-1 0,1-1-3 0,-5 3 7 16,-1 1-7-16,0 1 0 0,-2 2 1 0,-3 1 0 0,-2 0-1 15,1 1 3-15,-2 1 6 0,-1 2-7 0,-3 0-1 16,0 2 4-16,-3 1 4 0,0 0 1 0,0 2-1 16,-5 1 2-16,-1 2 1 0,0 0 2 0,-3 2-2 15,0 1-1-15,-2-1-4 0,-2 0 4 0,1 4 1 0,-1-1-7 16,-3 2-6-16,0-1 6 0,-3 5-1 0,2-4-1 16,-2 2-3-16,0 0 3 0,1-2-2 0,0 2 7 0,1 0-1 15,0-1-2-15,1 0 5 0,2 0 1 0,-2-1 0 16,-1 0-1-16,2 2 3 0,0-1-4 0,0 0 2 15,3-2-1-15,-1 1-2 0,3 1 1 0,1-3 2 16,4 2-7-16,-3 0 1 0,5-2-3 0,-2 0-3 0,1 0 5 16,-1 1-1-16,2 0 1 0,-2-1 2 0,-2 2 0 15,-1-1 0-15,-4 0 6 0,2-1 4 0,-1-1-9 16,-4 0 3-16,2 1-1 0,-3-2-6 0,3-3 4 0,-1 2-1 16,1-1-6-16,4-2 4 0,-4-2-2 0,4-2-1 15,0 2 0-15,2-1 7 0,2-3-4 0,4 1-2 16,0-2 4-16,-2 1-5 0,5 1 3 0,-1-1 7 0,3 0-3 15,-3 0-5-15,-1 1-4 0,2 1 12 0,-1 1-7 16,-1-3 2-16,1 4 2 0,-2-3-7 0,-2 4 1 0,1-4 10 16,1 3 0-16,-1-1-6 0,0 1 5 0,-1 0 4 15,3-1-9-15,-1 0 5 0,1 1-2 0,-2 0-3 16,2-1 3-16,-2 1-1 0,2 0-1 0,0-1-7 16,2 0 12-16,-1 0-6 0,1 1 5 0,0 0-7 0,-3 1 5 15,3-2-1-15,-2 2 2 0,1-1-4 0,-4 3 0 16,2-1 3-16,-1 0-1 0,0 2 0 0,-1-1-4 0,2 2 1 15,-3-3-6-15,3 2 10 0,-1-3-6 0,4 2 2 16,-2-2-1-16,0 0 5 0,3-1 0 0,-2-1 2 16,4-1 0-16,-1 2-7 0,1-2 5 0,0-1 0 0,0 0 5 15,1 1-6-15,0 0-2 0,0-1 0 0,-1 1 5 16,3-2-1-16,-1 0-7 0,0-1 2 0,0 5-6 16,-1-4 7-16,0 0-1 0,0 2-3 0,-1 1 3 0,1-2 4 15,1 0 0-15,-1 1 0 0,0-1 0 0,2-2-1 16,0 2-1-16,2-1 4 0,1-1-8 0,-2-1 1 0,5 0 7 15,-3 3-2-15,1-2 0 0,1-3 2 0,0 2 0 16,1 1-2-16,-1-3 2 0,3 2-2 0,-4-2-1 0,6 0-5 16,-2-2 4-16,2-1-6 0,1 1 7 0,0-3-1 15,0 1 6-15,5 0-6 0,-3-3 2 0,2 1 1 16,2-1-6-16,0-1 7 0,2 0-13 0,2-1-12 0,1 0-22 16,-2-1-32-16,2 1-28 0,0-1-61 0,0-2-91 15,0-1-89-15,-3-5-90 0</inkml:trace>
  <inkml:trace contextRef="#ctx0" brushRef="#br0" timeOffset="150667.5867">20845 14895 804 0,'-5'-4'21'0,"-1"-3"30"0,3 2 16 0,-2 1 18 16,4-2 19-16,-3 4 9 0,4 0 9 0,-1 0 4 16,1 2-24-16,1 0-30 0,1 0-21 0,0 2-19 15,-1-2-21-15,-1 3-10 0,3-1-9 0,1 3-3 16,1 2 2-16,2 2 6 0,-1 4 11 0,4 1 3 0,4 5 16 0,1 2 13 15,-2 0 10-15,5 4 0 0,3 2 2 16,-4-1-5-16,7 0 2 0,-2 3-1 0,1-3-4 0,3 4-15 16,-2-3-1-16,3 1 2 0,-1-1 4 0,1 0 0 15,0-1-7-15,0-2-4 0,-4 0-6 0,2-1 2 0,-2-2-5 16,-3-1-3-16,0-1-3 0,-1-4 4 0,-4 2 0 16,-2-3 5-16,-2-2-3 0,2 0-1 0,-5-3 5 15,0-1-2-15,-1-1-6 0,0-2-3 0,-6 0 0 0,4 0 3 16,-2-3-2-16,-1-2-3 0,-1 3-2 0,1-3 3 15,-2 0-5-15,2 0 1 0,-2-3-21 0,0 2-31 0,-2-2-47 16,0-2-44-16,1-2-62 0,-2-3-58 0,-1-1-57 16</inkml:trace>
  <inkml:trace contextRef="#ctx0" brushRef="#br0" timeOffset="150993.8146">20980 14959 576 0,'-8'-2'11'0,"-1"-1"10"0,4-6 14 0,-2 5 7 0,2-1 3 15,4-2 1-15,-1-2 4 0,4 1 6 0,-1-4 5 16,3 2 12-16,0-5-4 0,5 1 13 0,0-4 21 0,2 0 17 15,4-2 16-15,1-2 15 0,6-2-6 0,2-2-9 16,3 0-7-16,3-5-10 0,3 0-24 0,2 0-19 16,1-3-22-16,3 0-21 0,0 2-11 0,-3 1-18 15,2-2-1-15,-1 2-4 0,-3 0-2 0,2-2 4 0,-6 6 2 16,4-1-4-16,-8 0 10 0,3 2 4 0,-5 4-3 16,-4 1-7-16,-1 4-6 0,-4 4-25 0,-6 2-34 15,0 3-26-15,-4 4-48 0,-3 1-35 0,-2 3-48 0,-2 2-61 16</inkml:trace>
  <inkml:trace contextRef="#ctx0" brushRef="#br0" timeOffset="151414.1429">21395 14543 1443 0,'-1'-3'13'0,"-1"-3"22"0,0-1 13 0,2 2 5 16,-1-1-2-16,1 2 0 0,0 0 2 0,0 1 2 16,0-2-7-16,1 5-29 0,-1-3-14 0,0 3-3 0,2 0-1 15,0 3 0-15,-1 0 1 0,2 1 9 0,4 1 8 16,2 5 23-16,2 1 7 0,4 2 3 0,3 6 4 15,4 2 1-15,-1 2 1 0,5 4-8 0,0-1-12 0,1 7-9 16,2-1-9-16,-1 0 6 0,0 3-13 0,2-3-2 16,0 0 2-16,0 1-1 0,2-3-1 0,-2-1-7 15,0-3 4-15,-1-1-8 0,1-4 8 0,-5-1 1 16,1-3-6-16,-4 0-3 0,-1-3 0 0,-3-4 4 0,3 2-4 16,-3 0-1-16,-2-4-1 0,0 1 7 0,-2-2 2 15,2-1-1-15,-5 1-5 0,-1 0 3 0,1-3-1 0,-2 1 0 16,-1 0 6-16,1 0-6 0,-2-2-4 0,-1-1 2 15,-1 3 6-15,2-2-8 0,-2 1-17 0,0 0-27 16,-2-3-43-16,-1 2-37 0,1 1-45 0,-1-4-52 0,0 0-61 0</inkml:trace>
  <inkml:trace contextRef="#ctx0" brushRef="#br0" timeOffset="152162.5958">22434 13743 875 0,'-2'-3'19'0,"-1"0"21"0,1-2 13 15,2-1 4-15,-5 1 10 0,4 0 8 0,-3 2 6 16,2-2 7-16,-3 1-5 0,4 1-11 0,-3-1-5 0,1 3 4 15,3-1-10-15,-2 0-7 0,-1 2-6 0,3 0-14 16,0 0-13-16,0 0-14 0,2 2-6 0,-1 0-9 16,-1-1 3-16,2 6-1 0,1-2 3 0,1 4 9 0,0 3 22 15,4 1 22-15,-2 3 7 0,6 4 10 0,1-1 6 16,0 0 6-16,5 1-1 0,-1 2 0 0,2 1-19 16,0-2-13-16,3 2-7 0,-3 0 1 0,3 0-7 0,-3 1-1 15,3 1 5-15,0-1 5 0,-1 0 1 0,1 0 1 16,2 1 5-16,-1 2-8 0,2-2 0 0,1 0 0 15,0 1-5-15,0-1 0 0,1-1-7 0,0 0-4 0,-2-2-2 16,4-1-5-16,-4 0 4 0,1 0-7 0,-3-4 2 16,1 2-7-16,-2-1 7 0,-1-1-3 0,1-1-3 15,-5 1 5-15,0-3-10 0,1 1 1 0,-4-2 3 0,2 1-4 16,-5-3-8-16,0-3 2 0,-2 3-1 0,1-3 2 16,-4 1 4-16,2-3 1 0,-2 1-4 0,-1-2-2 15,2 0 4-15,-4 1-2 0,0-3-1 0,0 2 5 0,0-2-7 16,-1-1 2-16,1 2 1 0,-2-3 3 0,-1 2-7 15,2-3-12-15,-1 1-24 0,-1-1-35 0,0 1-25 16,0-1-43-16,0-1-46 0,0 0-61 0,0-2-78 16</inkml:trace>
  <inkml:trace contextRef="#ctx0" brushRef="#br0" timeOffset="153248.3239">23706 13079 606 0,'0'1'12'0,"3"-1"10"0,-3-1 10 0,2 1 17 16,0 1 6-16,-2-1 12 0,0 0 8 0,0 0 8 16,0 2-5-16,0-2-12 0,0 2-1 0,-2-2-3 0,4 3 0 15,-1 0 12-15,1-1-5 0,-1 3-2 16,4-1-3-16,-1 3 5 0,1 1-1 0,3 0-12 0,-1 1-6 16,-1-1-22-16,5 1 2 0,-3 0-1 0,3 2 5 15,-2-2 0-15,3 1 4 0,2 1 1 0,-5-3 9 0,4 4-1 16,1-2 0-16,-3 2 0 0,3-3 0 0,1 4 4 15,-1-1-8-15,0 0-3 0,-1 0-7 0,3 0 2 16,-2 1-8-16,2 0-1 0,-4 0-4 0,6-1-10 0,-4 2 1 16,0-1 3-16,2 1-4 0,-2-2-6 0,1 2 7 15,0-1-1-15,0-1-5 0,2 0 12 0,-3 0-10 16,2 0 0-16,-2 2 3 0,5-2 5 0,-5 0-3 0,2-1-5 16,1 0 4-16,-4 1-8 0,4-1 5 0,-4-2 0 15,0 3-2-15,-1-3 1 0,0 1 3 0,0 1 3 16,-3-2-8-16,1 0 6 0,1-1-2 0,-1 1-1 0,-2-1 7 15,1-1-1-15,2 2 1 0,-3-2-8 0,0 1 1 16,3 0-2-16,-2-1 7 0,-1 0-8 0,3 2-2 0,-3-1-2 16,0 0 1-16,-1-1 4 0,3-1 1 0,-3 1-5 15,-1-1-5-15,1 1 8 0,0 0 4 0,-2-2-6 16,1 2-1-16,1-1 2 0,-4-2-1 0,2 3 7 0,2-1-3 16,-2-2-7-16,2 3-1 0,-2-2 2 0,-1 0 0 15,4 0 3-15,-2 0-3 0,-1 1 0 0,2-1 2 16,-1-2 1-16,0 4-8 0,0-1 8 0,1-2-4 0,-1 3-8 15,-1-2 13-15,3 0-7 0,-4 2 2 0,1-2-4 16,0 0 11-16,0 0-7 0,-2-1 1 0,1-1 8 16,0 2-15-16,-3-3 8 0,2 1-1 0,-1-1 1 15,0-2-2-15,-2 3 1 0,1-3 0 0,-1 0 1 0,2 0-2 16,-2 0 1-16,1-1 2 0,-1 1 3 0,0-2-4 16,-1 2 2-16,1 0 1 0,0 0-3 0,-2-2 13 15,2 2-6-15,-1-1-36 0,-1-1-60 0,2 0-70 0,-3-3-81 16,1 1-98-16</inkml:trace>
  <inkml:trace contextRef="#ctx0" brushRef="#br0" timeOffset="155088.566">24670 12715 218 0,'0'0'13'0,"0"0"16"0,2 0 4 16,-1 0 4-16,-1 0-1 0,2 0 5 0,-2 0 7 16,2 0 13-16,-1 2 2 0,2-2-3 0,1 3 7 15,1 2-5-15,0-1 6 0,3 1 4 0,0 2 5 0,2 5 2 16,4-2-13-16,-1 5-7 0,2 1-5 0,2-1 7 15,0 5 3-15,0 1-10 0,2 0-8 0,2 1-5 16,-2-2-1-16,1 4 5 0,1-2-8 0,-2-1 0 0,1 3-8 16,-1-2 2-16,-1-2 1 0,1 2-6 15,-5-1-3-15,5-1-12 0,-3 0 5 0,-1-2-8 0,3 1-1 16,-4-2 4-16,2 0-5 0,-4 0-6 0,3 0 1 0,0-4 2 16,-2 1 1-16,1-1 3 0,-2-1 5 0,0-1 0 15,-1-3 5-15,-1 2 7 0,0-3 5 0,0 0 3 16,-2 0 1-16,1-2 0 0,-1 0 0 0,-1-2-8 0,-1-1 0 15,-1 2 3-15,3-4-9 0,-4 3-4 0,1-1-6 16,0 0-4-16,-2-2-2 0,2 1 0 0,-2 2 0 16,2-2-6-16,-4-1 7 0,2 1-4 0,-1 1 6 15,-2-2 0-15,0 0-2 0,0 0 6 0,0 0-4 0,0 0-9 16,0 2-14-16,-2-2-24 0,1-2-31 0,-1 2-56 16,1 0-84-16</inkml:trace>
  <inkml:trace contextRef="#ctx0" brushRef="#br0" timeOffset="157237.0122">21291 15254 190 0,'-1'-1'10'15,"-1"-2"13"-15,0 3 12 0,2 0 2 0,-1 0 15 0,1-2 10 16,0 4 11-16,0-2 7 0,0 0 0 0,0 0 1 15,0 0 7-15,0 0 2 0,0 0-6 0,0-2-5 16,0-1-4-16,0 2 3 0,0 0-7 0,0-1 2 0,0-1-10 16,0 1-1-16,0-1-5 0,-2 0-1 0,2 2 1 15,0-1-6-15,0 0-2 0,0 0-18 0,0-1-8 0,0 2-8 16,0-2 3-16,0 2 0 0,-2-3-14 0,2 1-4 16,0-1-2-16,0 0 5 0,0-1-3 0,0 1 3 0,0-3-5 15,2 3-3-15,-2-1 13 0,0-1 4 0,0-1 4 16,3-1-1-16,-3 2 11 0,4-1 4 0,-3 0 2 15,-1 2 3-15,2-2-4 0,-1 1-2 0,2 2 1 0,-1 0-7 16,-2 3-4-16,0-2-2 0,1-1-2 0,-1 4-3 16,2-3-2-16,-1 1-5 0,1 0 0 0,1-1 0 15,-1 1-2-15,1-3 0 0,0 1 1 0,2 1-1 0,3-2 1 16,-4 0-2-16,3 2-1 0,-2-1 1 0,1 2 0 16,2-1 1-16,-4 1-7 0,1 0 5 0,0 2-4 15,0 0 5-15,-2 0-2 0,0 0 3 0,3 1-3 16,-2 2-2-16,0-3 5 0,0 3-6 0,-1-1 9 0,2 1-7 15,-2 1 2-15,1 0-4 0,3 1 3 0,-4-1 0 16,2 3 0-16,-2-2 2 0,2 1-9 0,-4 1 8 16,5-2-4-16,-3 1 7 0,1-1-1 0,-3 0-1 15,2-1-1-15,1 1 5 0,-4 2-2 0,0-4 0 0,0 3 3 16,0-1-5-16,0 3 5 0,-2-1-6 0,2 1 1 16,-2 0-2-16,1 0 1 0,-2 0 3 0,3 1-2 0,-4 0 1 15,1 0-1-15,0 0 6 0,0 3-3 0,3-3 2 16,-3 2 2-16,1 1-8 0,1 0 1 0,-1 1 2 0,1 0-5 15,1-3 3-15,0 2 1 0,-2-3-3 0,2 2 0 16,-2-2 5-16,2 3-4 0,2-5 0 0,-2 1 1 16,2 0-2-16,-2-2 1 0,1 1-1 0,-1-2 0 0,2 0-4 15,-2 1 4-15,1-1 0 0,1-1-1 0,0 0 2 16,-1 0-4-16,-1-1 5 0,3 0-7 0,0 2 13 0,0-2-7 16,1 1-1-16,-3 1-3 0,2-1-1 0,1-1 4 15,-3 2 1-15,2-2 1 0,-3 1-9 0,2-1 7 0,1-1-3 16,-3-1 7-16,2 1-5 0,0 0-2 0,-2-2-2 15,1 0 0-15,-1 0-2 0,3 0 1 0,-2 0 6 16,-1 0-3-16,2-2 0 0,0 0 3 0,-1 1-6 0,4-3 5 16,-2 0 5-16,2 0-4 0,2-3-1 0,-2 0-3 15,3-1 6-15,1-2-3 0,-1 1 7 0,1-1-4 0,-5 0 0 16,5 1-2-16,-5 1-3 0,1 1 2 0,3 0-14 16,-4 0-12-16,0 2-30 0,1 1-19 0,-4 1-42 0,2-2-43 15,-3 0-39-15,4 0-58 0</inkml:trace>
  <inkml:trace contextRef="#ctx0" brushRef="#br0" timeOffset="157972.504">21961 14611 1140 0,'0'-2'3'0,"0"0"4"0,3-5 5 16,-1 1 6-16,-1-1 2 0,2 0 5 0,-1-3 8 16,1 2 10-16,-1 0 8 0,3-2 13 0,0 3 5 0,-2-1 2 15,3 1 7-15,-2-1 11 0,0 2 0 0,1-2-5 16,-1 3-6-16,0-2-16 0,3 2-7 0,-2-3-11 15,1 1-5-15,-1 1-15 0,2 1-15 0,-3-1-3 0,2 2-3 16,1-1-3-16,-4 2 0 0,0 3-2 0,0-2-6 16,1 2 4-16,-1 0 5 0,0 2-2 0,3 0-1 15,-3 1 5-15,4 0-2 0,-3 0 1 0,3 4 5 0,0-2-3 16,-2-1 0-16,2 5 5 0,-3-1-2 0,1 1-3 16,0 2-5-16,-1 0 8 0,1 0-5 0,-3 2-4 0,-1 0 9 15,1-1-5-15,-2 2 2 0,2-2-1 0,-1 0 1 16,-1-2-3-16,0-3-1 0,0 1 7 0,0-2-8 15,2-2-2-15,-2-2-5 0,0 0 9 0,2 0-5 16,-2 0 3-16,0-1 1 0,1-1-6 0,2 2-1 0,1 1 4 16,1-3 0-16,0 2-6 0,3 0 8 0,2-1-5 15,1 2 3-15,0-2-2 0,4 2 9 0,2-3-3 16,0 0 1-16,0 3-4 0,4-1 1 0,-1-2 1 0,1 2-3 16,1 0-1-16,-2 0-3 0,0 0 3 0,-1 2 2 15,-1-1 4-15,-2 1-5 0,2 0 1 0,-7-1 0 0,-2 4 6 16,4-3-3-16,-5 3-1 0,-2-1 0 0,-1-1-5 15,3 2 9-15,-7 1-4 0,2-3 4 0,1 4-4 16,-4-1 1-16,1 1 4 0,-1 1-3 0,-1-1 7 16,-1 1-5-16,0 2-1 0,-2 2 0 0,-2-1 3 0,1 1-8 15,-3 1-8-15,0 0-8 0,-3 2-13 0,1-2-14 16,-1 1-5-16,-1-1-9 0,1-3-29 0,1 0-24 16,-1 0-22-16,2-5-30 0,-3-2-34 0</inkml:trace>
  <inkml:trace contextRef="#ctx0" brushRef="#br0" timeOffset="158478.8434">23020 13939 1465 0,'2'0'18'0,"0"0"27"15,0-2 17-15,1 1 22 0,-3 1 19 0,2 1 3 0,-2-2 8 16,0 2 4-16,0-1-14 0,0 1-25 0,2-1-24 15,-2 3-20-15,0-3-16 0,1 5-6 0,1 0-6 16,1-1-7-16,2 4 1 0,1 4-1 0,0 0 9 0,4 2-6 16,0 1 1-16,2 2 2 0,-1 0 3 0,2 3 1 15,1 0-9-15,0-2 8 0,0 2-11 0,-1-1-15 16,1 0-13-16,-3 0-14 0,-1 3-28 0,2-4-23 16,-4 3-30-16,1-2-41 0,0-2-47 0,-5-2-29 0,1-1-28 15</inkml:trace>
  <inkml:trace contextRef="#ctx0" brushRef="#br0" timeOffset="158837.0859">23442 13929 1798 0,'-3'0'24'15,"3"-3"18"-15,0-1 11 0,0 3 5 0,0 0-5 16,0 1-9-16,0-1 3 0,2 2-2 0,-1 1-26 15,-1 2-17-15,0 1-6 0,4 2-13 0,-3 3 11 16,5 2 9-16,-3 1-6 0,4 4 6 0,-1-1-2 0,2-1 6 16,4 2-12-16,-2-2 10 0,0-2-3 0,4-2-2 15,-1 0 7-15,1-5-2 0,0-1-3 0,0-1 3 16,0-2 2-16,0-4 0 0,-1-2-1 0,-1-1 3 0,0-1-7 16,-1-3 3-16,1-1 8 0,-2-2-9 0,0 0 6 15,0 0-2-15,-2 0-1 0,-3-2-1 0,2 1 3 16,-4-1-2-16,-1 2-3 0,-2-1-1 0,-2 2 1 0,-1-4-1 15,-2 3 1-15,-2 0 2 0,-1 0-6 0,-1 2 3 16,-2-2-1-16,1 2 0 0,-3 1-2 0,1 3-3 16,-2 0-1-16,1 2-2 0,2 0-1 0,0 2-17 0,0 4-23 15,3 0-14-15,-1 1-15 0,3 1-27 0,-1 0-20 16,-1 2-33-16,1-1-22 0,0 2-25 0,2-4-19 16</inkml:trace>
  <inkml:trace contextRef="#ctx0" brushRef="#br0" timeOffset="159871.7838">24329 13297 864 0,'-9'0'20'0,"-1"-2"18"16,3-1 20-16,7 3 9 0,0 0 23 0,0 0 23 0,0 0 7 15,0 0 8-15,0 0-22 0,0 0-15 0,0 0-18 16,0 0-13-16,0 0-19 0,0 0-20 0,0-18-8 15,0 18 9-15,0 0 10 16,0 0-4-16,0 0 3 0,0 0 2 0,60-52 2 16,-28 29-3-16,-19 18-7 0,-2 4-2 0,2-1-5 15,-2 2-5-15,-3 2-10 0,1 1 4 0,-1 1-2 0,-2 4-3 16,-1 2 0-16,1 4 7 0,-1 1-1 0,-2 2-5 16,0 2 9-16,1 3-7 0,-3 2 0 0,-1 0-2 0,0 0 5 15,0 1-8-15,-1 1 3 0,-1-1-5 0,-1 1-2 0,1-1 3 16,-1-1-1-16,1 0 4 0,-1-2-9 15,2-3 5-15,1 0 1 0,0-4-1 0,0-1 0 0,0-4-3 16,0-3 7-16,0-2-1 0,1 0 2 0,1-1 13 16,1-3 5-16,0-1 12 0,0-1 4 0,2-1 8 0,0-2-1 15,0 1 4-15,4-2 4 0,-3 0-14 0,3-2-9 16,0-1 0-16,0-1-10 0,1-3-6 0,1 2-7 16,0-4-5-16,0 1 2 0,2-1-3 0,-1-1-1 0,2-2-18 15,-1 1-5-15,0-1-8 0,3 0-3 0,-3-1-5 16,0 0-1-16,-1-1 2 0,0-1 0 0,-2 2 7 0,-1 2 15 15,-4-1 4-15,1 5 8 0,-3-2 12 0,0 2-9 16,-3 1 4-16,0 2 3 0,-1 2 10 16,-1 1-4-16,1 2 7 0,-1 1-4 0,-1 1-6 0,2 2 7 15,-1 0-4-15,2 0-3 0,0 1-10 0,0 0-4 16,-1 2-4-16,1 1 2 0,0 2 0 0,-2 1 0 0,0 2 1 16,2 2-2-16,0 1 3 0,-1 2 2 0,1 2-6 15,1 1 7-15,1-2-6 0,1-1-2 0,0 1-1 16,5-3 4-16,-5 0-1 0,4-4 1 0,-1-1 1 15,0 0-1-15,0-2 4 0,-1-3 9 0,0-2-3 0,0 0 1 16,0-4 0-16,-1-2 1 0,4-1 6 0,0-2-5 16,-2-1-4-16,2-4 1 0,2 1-5 0,-4-3 7 15,0-1-1-15,-1 3-3 0,0-2-2 0,-2-1-1 0,-2 1 11 16,-1 1-10-16,-1-1 1 0,-3 1-9 0,0-2-6 16,-1 4-2-16,-3-3-13 0,0 4-14 0,-1 0-15 15,0 4-22-15,-1-1-28 0,-1 4-36 0,2 2-33 0,-1 1-39 16,1 0-36-16</inkml:trace>
  <inkml:trace contextRef="#ctx0" brushRef="#br0" timeOffset="160217.0139">25121 12908 1109 0,'-3'0'10'0,"3"0"16"0,3-3 6 0,-3 3 11 16,1-1 8-16,-1 1 0 0,2 0-2 0,-2 0 1 0,1 1-15 15,1-1-20-15,-2 0-5 0,3 3-6 0,-1 0-10 16,1 1-5-16,-1-1 4 0,3 4 2 0,-2 2 5 16,0-1 5-16,4 4-3 0,-3 0-1 0,0 2-1 0,1 3 9 15,0 0-2-15,3-2-4 0,-2 2-2 0,1 0-8 16,-3 0-7-16,1 0-32 0,0-3-26 0,1-2-25 16,-1-2-32-16,0-1-20 0</inkml:trace>
  <inkml:trace contextRef="#ctx0" brushRef="#br0" timeOffset="160526.2222">25430 12780 935 0,'-4'-5'25'0,"-1"-2"32"0,4 4 12 16,1-3 13-16,-2 2 8 0,2 4-2 0,0 0-6 0,0 0-4 15,2 0-29-15,-1 0-34 0,2 3-12 0,0 0-7 16,0 2 6-16,2 0 15 0,2 1 13 0,1 1 14 16,4 6 9-16,-1-2 8 0,3 2 10 0,-1 2 6 15,4-1-6-15,-1 2-5 0,0 0 1 0,2 1-4 0,-3-1 5 16,3 1-8-16,-3 0-8 0,0-2-13 0,1 1-3 0,-4-1-6 16,2-1-7-16,-2-1-5 0,-3 2-10 15,2-2 4-15,-1 0 2 0,-4-1 2 0,-1 0-7 0,-1 0-2 16,-1-2 0-16,-1 2 1 0,1-3-7 0,-3-1-11 15,0 0-18-15,0-1-43 0,-3-1-37 0,1-1-62 16,1-2-77-16</inkml:trace>
  <inkml:trace contextRef="#ctx0" brushRef="#br0" timeOffset="160711.3485">25557 12850 915 0,'8'-8'14'0,"3"-4"16"16,0 0 16-16,0 0 1 0,2-2 3 0,0 2 1 15,2-1 3-15,-2 1-1 0,2-2-14 0,0 2-34 0,-2 0-46 16,-1 3-26-16,-1-2-37 0,-1 2-30 0,-6 4-30 16</inkml:trace>
  <inkml:trace contextRef="#ctx0" brushRef="#br0" timeOffset="161906.1512">22017 15912 105 0,'1'0'10'0,"-2"-1"14"0,1 1 9 16,0-3 16-16,1 1 9 0,-1 0 17 0,0-1 1 0,-1 1 9 15,1-2-12-15,-2 0-12 0,0 3-9 0,2-2-11 16,-1 2-14-16,-1 0-11 0,1-2-2 0,-1 3-13 0,-1 0 4 16,1-1-4-16,0 1 2 0,2 0-7 0,-3 0 9 15,3 0-11-15,0 0 1 0,-1 0 2 0,2 0 6 0,-1 0 7 16,0 0 14-16,2 0 21 0,-1-2 18 0,-1 2 24 15,0 2 24-15,0-2 17 0,0-2 15 0,0 2 19 16,0 0-6-16,0 0-9 0,0 0-21 0,0-2-16 0,0 2-24 16,0-2-7-16,0 2-23 0,-1-1-21 0,-1 1-10 0,2 0-13 15,-1 1-3-15,1-1-7 0,0 2 1 0,0 2-10 0,0 2 0 16,0 3-6-16,0 3 0 0,1 3 3 0,1 2 7 16,-1 4 5-16,1 1-2 0,3-2 2 0,-2 2-2 15,0-2 6-15,2 1 0 0,1-2-1 0,-1-4-2 0,1 1-7 16,-1-4 7-16,3 0-5 0,1-2 4 0,-2-3-2 15,-1-2-3-15,4-1-1 0,1-3-1 0,-2-2 7 16,3-3-8-16,-2-5 6 0,8-1-3 0,-3-4-4 0,-2-2 1 16,3-2-2-16,-2-2-5 0,2 1 0 0,-3-1 1 0,-1-1-8 15,-5 1 0-15,2 4 0 0,-1-1 3 0,0 0 1 16,-3 3 8-16,-4-1 1 0,-1 2-5 0,0 1 2 0,-3-2-4 16,-2 3 3-16,-1 0-8 0,-2 1-9 0,0 1-9 15,0-1-13-15,-4 0-6 0,0 2-2 0,-1 0-1 16,0 0-4-16,1 0 0 0,-3 2 5 0,0 1-4 0,1-2 4 15,2 3-2-15,-2 0-11 0,2 0-16 0,3 1-20 16,0 0-33-16,2 0-44 0</inkml:trace>
  <inkml:trace contextRef="#ctx0" brushRef="#br0" timeOffset="162199.3488">22740 15262 1755 0,'0'-6'39'0,"-3"0"32"0,3-3 25 0,0 4 8 15,-1-1 15-15,-3 5 1 0,3-2-4 0,1 2-3 0,-2 2-42 16,2 1-35-16,0-1-20 0,3 3-6 0,1 4-18 15,0 1-3-15,1 0 6 0,3 6 6 0,0-1-4 16,3 3 11-16,5 1-5 0,-5 1-3 0,8 1 7 0,-2 0-3 16,2-2 1-16,1 1-23 0,-2-1-18 0,3-1-29 15,-2-1-33-15,1-3-35 0,-3-1-47 0,1-3-58 0,-1-3-59 16</inkml:trace>
  <inkml:trace contextRef="#ctx0" brushRef="#br0" timeOffset="162731.7071">23756 14701 1636 0,'-7'-8'14'16,"1"-1"9"-16,2 0-4 0,1-4 2 0,2 3 0 15,-3 1 1-15,4-1-1 0,4-2-2 0,-1 2-15 16,2-1-9-16,1 0 5 0,5 2-3 0,0-1 3 0,5 1 0 16,-2-1 0-16,5 0 9 0,-1 3 6 0,2 2 2 15,2 0 0-15,-3-2 3 0,13 4-2 0,-9 3 0 0,-1 0 1 16,-1 2-6-16,-4 4-5 0,2 1 2 0,-4 2 3 16,-1 3-2-16,-14 3 5 0,9 0-5 0,-4 5 4 15,-2-2 8-15,1 2-4 0,-3 1-1 0,-1 2-2 0,-1-4-1 16,1 0-3-16,-4 0 10 0,4-4-7 0,-3 2-9 15,3-5 5-15,0-1 0 0,0-3-2 0,2-2-2 0,-1-2 7 16,3-1 2-16,-1-2 8 0,1-1 10 16,2-1-1-16,1 1 3 0,-1-3 4 0,2-2 2 0,5-2-5 15,-2 1-15-15,1-5-2 0,3 1-6 0,0-1-2 16,1-3-11-16,2-1 5 0,-1-2-6 0,2-3-14 16,1 3-22-16,1-7-46 0,-2 2-47 0,-3-3-50 0,5 0-39 15,-4-1-62-15</inkml:trace>
  <inkml:trace contextRef="#ctx0" brushRef="#br0" timeOffset="163445.318">25017 13849 915 0,'0'-4'3'0,"0"0"11"16,3-1 13-16,0-2 6 0,4-1 6 0,-2 0-1 0,3-1 8 15,2-4-5-15,2 5 2 0,1-3-8 0,1-2-12 16,-1 4-10-16,4 1-5 0,-4-1-1 0,4 2-9 0,-4 2 7 16,0 0-3-16,3 0-6 0,-2 3 4 0,0 0 0 15,-4 2 2-15,0 2 2 0,-2 2 2 0,0 1-3 16,-3 3 0-16,-2 3 7 0,-1 2 0 0,-4 2-5 0,-2 1-2 16,-1 3 1-16,-2 1-2 0,-1 1 2 0,-1 0-2 15,1 0 1-15,-2-2-6 0,0 1 5 0,0-3 4 16,2-1-2-16,2-1-6 0,0-5-2 0,3 0 8 0,-2-3-7 15,5 0-1-15,-2-4 6 0,4 1-2 0,-1-1 2 16,4 1 6-16,0-1 2 0,2 2-1 0,2-1-2 0,0-1 10 16,3 2-6-16,1 0 2 0,4 0 4 15,-2-1-8-15,5 1 3 0,-2 0-2 0,2 2-2 0,2-1-2 16,-1 0-2-16,0 2 0 0,-1-1-3 0,-1-2 10 16,0 2 2-16,0-3 2 0,-3 2 8 0,-2 1 3 15,-3-2 11-15,1 2 7 0,-3-3 9 0,-3 2 14 0,0 1 9 16,-2-2 7-16,-3 2 3 0,-1 2-15 0,0-1 5 15,-3 2-9-15,1 1-13 0,-1-1-15 0,-2 3-7 16,-1-1-12-16,-1 0-12 0,0 0 11 0,-4 3-16 0,0-1-19 16,1 1-18-16,-2-1-20 0,-1 0-31 0,0 1-32 15,-1-4-29-15,2-1-37 0,-1-2-39 0,0 3-27 16</inkml:trace>
  <inkml:trace contextRef="#ctx0" brushRef="#br0" timeOffset="163908.6305">25750 13397 1539 0,'3'-1'28'15,"2"-1"18"-15,-4 0 15 0,4 0 20 0,-5-1 10 0,2 3 1 16,-2 3-4-16,1-2-4 0,-2 0-24 0,2 4-17 16,-2 2-12-16,1 5-18 0,0 2-6 0,0 3 4 15,1 2 4-15,-1 2 7 0,3 0-3 0,-3 5 1 0,5-4-6 16,-1 0 0-16,0-2-4 0,2-1-2 0,2-2-4 16,0-3 3-16,0-2 0 0,1-2-2 0,-1-5-1 15,1-1 2-15,-1-3 1 0,2-2-4 0,-2-1 10 0,2-3-12 16,2-1-1-16,-2-2 6 0,1 0-8 0,2-3-5 15,-1 1-4-15,-1-2-9 0,-1 0-9 0,1 0 3 16,0 2-4-16,-2-2-2 0,1-1 5 0,-1 1 1 0,2 0-1 16,1-4 16-16,-2 3 5 0,0-3-2 0,1-1 6 15,0 0-1-15,0 0 5 0,-1 2 0 0,2 0 4 0,-2 3-7 16,1 3-2-16,-5 1 6 0,2 4-1 0,-1 2 3 16,-3 4 10-16,4-2 0 0,-5 5 20 0,4 2-3 0,-1 2 6 15,1 2-5-15,0 3 0 0,-1 2-1 0,2 2-12 16,-1 3 3-16,2-1-20 0,-1-1 4 0,-1 3-9 15,-1-1-11-15,1 0-18 0,-2 0-33 0,3-2-31 0,-1 3-41 16,-1-1-63-16,0 1-65 0</inkml:trace>
  <inkml:trace contextRef="#ctx0" brushRef="#br0" timeOffset="165749.8687">21036 15419 1285 0,'4'-7'21'0,"-4"1"25"15,1 0 20-15,-1 1 13 0,-1 3 20 0,1-1 10 16,-4 1 1-16,1 1 7 0,2 1-25 0,-4 0-26 0,-3 4-22 16,3 0-10-16,-6 5-21 0,1 2-13 0,-3 6 0 15,-4 4-9-15,-3 4 9 0,-2 4 9 0,-1 4-1 0,-2 4 3 16,-1 2 4-16,-1 1 0 0,0-1 1 0,-3 2 4 16,3-2-3-16,-1-1-7 0,1-1-1 0,-1-2-6 15,-1-1 0-15,5-3-14 0,-1-2-27 0,1-2-43 0,1-4-39 16,2 1-65-16,-1-4-69 0</inkml:trace>
  <inkml:trace contextRef="#ctx0" brushRef="#br0" timeOffset="166078.0935">20371 15979 1327 0,'-10'-1'10'0,"0"-3"17"0,0 0 6 0,0 0 0 16,0 0 9-16,-2 1 5 0,1 1 4 0,-3 1 1 16,6-1-1-16,-2 4-19 0,-2-1-5 0,2 4 2 0,2 2-13 15,-2 0 1-15,2 4-8 0,0 2 8 0,-1 2 0 0,0 1 10 16,5 2 2-16,-1 3 2 0,2 1 1 0,-1 1 7 16,3 2-2-16,-1 0 1 0,4 1-6 0,-1-1-7 0,3 2-1 15,-3-1 3-15,2 0 2 0,2-5-7 0,2 0 3 0,0-2-4 16,0-2-1-16,1-3 10 0,3-2 6 0,0-5 2 15,0-1 2-15,4-2 13 0,-2-4 10 0,8-4-3 16,-4-4-5-16,5-2-6 0,0-3-10 0,4-3-5 0,-4-2-6 16,3 0-25-16,0-4-22 0,-1 1-28 0,0 1-27 15,-7 4-32-15,2-1-40 0,-3 4-53 0,-3 1-45 0,-4 5-29 16,-1 1-22-16,-3 5-3 0</inkml:trace>
  <inkml:trace contextRef="#ctx0" brushRef="#br0" timeOffset="166437.3302">19299 16752 1443 0,'0'-8'25'0,"-1"0"14"16,-3 1 15-16,0 4 12 0,-1-2 15 0,0 3 0 0,-1-1 9 16,3 3-1-16,-2 0-24 0,2 3-18 0,-5 0-17 15,3 4-9-15,1 5-12 0,-5 3 1 0,3 6-15 16,-1 3 7-16,-1 5-2 0,-1 3 12 0,3 6 0 0,-1 3-8 15,2 5 4-15,0 0 1 0,2 1 3 0,-1 1-6 16,4 1-3-16,0-2-7 0,0-5-23 0,4-1-23 0,-3-5-27 16,2-5-29-16,2-1-23 0,-1-6-23 0,0-3-27 15,-1-3-33-15,0-4-3 0</inkml:trace>
  <inkml:trace contextRef="#ctx0" brushRef="#br0" timeOffset="166719.5235">19056 16891 1433 0,'-7'-5'43'16,"0"-2"21"-16,0 2 26 0,6-3 19 0,-2 6 15 16,1-2 13-16,0 1 6 0,2 3 1 0,0 0-42 0,0-1-27 15,2 2-28-15,-2-1-15 0,2 0-24 0,-1 2-3 0,2-1-5 16,5 1 10-16,1 0 13 0,1 3 22 0,5 0 12 15,3 0 18-15,4 2 12 0,4-2 5 0,2 2 2 0,2 2-9 16,3-3-11-16,4-1-16 0,1 1-6 0,2-3-19 16,7 2-7-16,-3-2-7 0,7 1-5 0,-1-2-2 15,3 1 1-15,-1-1-3 0,-2 1-17 0,-1-1-39 0,-2 0-47 16,-2 1-41-16,-4-1-35 0,-5 1-50 0,-3 0-52 0,-4 1-50 16,-4 1-45-16</inkml:trace>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1:50:37.053"/>
    </inkml:context>
    <inkml:brush xml:id="br0">
      <inkml:brushProperty name="width" value="0.05292" units="cm"/>
      <inkml:brushProperty name="height" value="0.05292" units="cm"/>
      <inkml:brushProperty name="color" value="#FF0000"/>
    </inkml:brush>
  </inkml:definitions>
  <inkml:trace contextRef="#ctx0" brushRef="#br0">21313 8442 695 0,'0'0'16'0,"0"1"11"15,0-2 16-15,2 0 10 0,-1 1 16 0,-1-1 8 16,4 0 17-16,-3 1 6 0,1 0-18 0,-1-3-10 0,4 3-14 15,-4 0-9-15,2 0-16 0,-1 0-4 0,1 0-10 16,1-3 3-16,2 2 16 0,5-1 3 0,-2-1-4 0,3 0 5 16,5-1 8-16,0 1-1 0,5-3 0 15,4 2-10-15,-1-2-13 0,3 0 1 0,1 0 2 16,2-1 0-16,4-1 1 0,2-1-1 0,-3 1 5 0,6-2 5 16,-1 0-1-16,1 1 4 0,2-1-1 0,1-1-1 15,-1 2-6-15,0-3-7 0,-1 3-3 0,-1 2-8 0,1-2 1 16,-3 1-10-16,-2 0 1 0,1-1-2 0,0 1-1 15,-4 2-2-15,2-2-10 0,0 1 3 0,-2-1-4 16,1-1 7-16,-1 1-5 0,0 1-1 0,-3 0-5 0,2-1 9 16,-2-1 8-16,1 2-1 0,-1-1 11 0,2 0-1 15,-2 0 8-15,3-1 4 0,-2 1-3 0,-1 0 0 16,2-1-6-16,-2 1 1 0,-2 1-4 0,0 0-2 16,0 0-2-16,-3-1 0 0,2 2 3 0,0 0-2 0,0 0 2 15,0-2 1-15,-1 0-2 0,0 4-7 0,-1-4-4 16,1 4-1-16,-3-1-2 0,1 1 2 0,-3 0-3 15,1 0-4-15,-2-1 0 0,-1 2 1 0,3-1 3 0,-3 2-4 16,2-4 7-16,-2 1-5 0,0 2-1 0,-2 0 11 16,2-3-8-16,1 1 6 0,-2 4-5 0,1-4 7 0,-1 2-8 15,0-1 4-15,4 1 8 0,-4-2-4 0,2 2 0 16,2 1 4-16,-1-4 3 0,1 3-5 0,5-3 7 0,0 2-3 16,-2-1-2-16,5 2-4 0,0-2-1 0,-1 1 5 15,1-1-3-15,-5 0 1 0,2 1-3 0,0-1 10 16,-2-1-4-16,-3 5 7 0,3-4 8 0,-4 1-9 15,4 0 5-15,2 0 1 0,0-1 5 0,1-1-12 0,3 2 2 16,0-4 1-16,2 3-11 0,-1-1 1 0,3 0 5 16,-3-3-5-16,2 1-4 0,-2 4 7 0,-2-4 1 15,2 2-3-15,-4 0 7 0,2-1-2 0,-3 2-6 0,0 0 5 16,0-3 6-16,-4 3-9 0,0-1 2 0,0 1 0 16,-1-1-3-16,-1 1 2 0,0-1 0 0,-3 0 2 15,1 1-10-15,0-1 10 0,0 1-9 0,-1-1-1 0,2 0 1 16,1-2 0-16,-4 3-2 0,4-1-7 0,-1-1 8 15,1 2-7-15,-1-2 5 0,-1 1-2 0,0-1-1 16,3 3 2-16,-3-4-3 0,0 3 0 0,0-2-2 0,-3 2-2 16,1-2 5-16,1 0-3 0,-4 0-1 0,2-1 2 15,-2 4 7-15,-1-4-2 0,3 3 4 0,-4 1 1 16,-1-1-6-16,2-2 2 0,-1 2 1 0,0 1 1 0,-1-1-1 16,3 0-1-16,0-1 1 0,0 0 3 0,2-1-4 15,1 0 2-15,3 0 4 0,0 0-5 0,0 0-1 16,1 0-2-16,1 1-2 0,0 0 4 0,0-1 11 15,-4-1-10-15,2 3-4 0,1 1-1 0,-4-1 6 0,-1-2 3 16,0 2-4-16,0 0 0 0,-2-2-7 0,3 4 7 16,-2-4 6-16,0 3-3 0,1-2-9 0,0 1-1 15,-2 1 2-15,0 0 1 0,-1 0 1 0,1-1 3 0,-1 1-8 16,-2 1 11-16,2 1 5 0,-2-2 6 0,-1 1 2 16,0 0-4-16,0-2 1 0,0 4 4 0,0-3 1 15,-2 3-8-15,-1-2-1 0,0 2 2 0,0-1-8 0,-2 0 0 16,-1-1-1-16,0 3 0 0,-1 0-5 0,-2-2 3 15,1 1 0-15,1 1-6 0,2 0 3 0,-4-1 5 16,-1 1-16-16,2 0-20 0,-1 0 0 0,-1 0-23 0,0-1-15 16,-1 1-26-16,-1-1-31 0,2 1-51 0,-1-1-46 15,-4 0-109-15</inkml:trace>
  <inkml:trace contextRef="#ctx0" brushRef="#br0" timeOffset="9646.0968">12254 4693 1119 0,'-1'1'24'0,"1"-1"18"0,0-3 17 15,1 3 25-15,-2 0 12 0,2 0 6 0,-1-3 9 16,2 3 10-16,-2 0-13 0,0 0-6 0,1-2-7 15,-1 2-13-15,4 0 3 0,-4 0 6 0,0 0 3 0,1 0 5 16,1 0-3-16,-2 0-8 0,0 0 3 0,0 0-11 16,0 0-12-16,0 0-9 0,0 0-13 0,0 0-16 0,0 2-9 15,0-2-4-15,0 0-15 0,0 3 1 0,0-3-8 16,0 2-7-16,0-1-2 0,1 1-4 0,-1-2-3 16,0 2-5-16,4 0 1 0,-4 3-2 0,3 1-2 0,0 0 13 15,3 7-1-15,0 2 8 0,2 3 5 0,4 2 4 16,0 4 4-16,1 1 1 0,1 1 4 0,-1 0-9 15,2 1 6-15,-2-3-5 0,-2-2 4 0,2 0-2 16,-4-2 0-16,4-2 0 0,-5-1 0 0,1-2-2 16,-2-3-13-16,0 0-4 0,0-4-20 0,-2 1-21 0,-2-4-11 15,0-2-25-15,-1-1-24 0,1 1-26 0,-2-2-28 0,-1-1-27 16,0 0-16-16,0 0-45 0</inkml:trace>
  <inkml:trace contextRef="#ctx0" brushRef="#br0" timeOffset="9901.2668">12114 4492 1875 0,'-2'-1'37'0,"-1"-2"28"16,0-2 8-16,3 0 11 0,-4 2 6 0,1-1 6 0,-1 1-5 16,1 1 2-16,1-1-38 0,-1 3-29 0,3-2-15 15,-3 2-24-15,3-2-37 0,-2 2-52 0,4 0-48 16,-2 0-64-16,0 0-51 0,1 0-11 0,1 0-16 16</inkml:trace>
  <inkml:trace contextRef="#ctx0" brushRef="#br0" timeOffset="10693.8745">12472 4969 814 0,'-8'-7'21'15,"-2"0"29"-15,2 2 27 0,1 0 14 0,1-2 21 16,-2 2 18-16,2 0 11 0,3 2 1 0,1-2-10 16,0 1-8-16,1 1-14 0,1 1-2 0,0-2-23 0,0 1-19 15,0 2-5-15,3 0-4 0,-3 0-8 0,0 1-24 16,2 0-12-16,-1 0-14 0,1 0-2 0,-2-2 1 15,0 2-6-15,1 2 0 0,-1-2 0 0,0 1-5 16,2 0 2-16,0 0-4 0,-1 2 5 0,2 1 5 16,2 1 6-16,1 0-4 0,2 2 0 0,2 1 11 0,4 3-4 15,-1 1 3-15,4 3 3 0,-3-1-5 0,3 3-2 16,4-2 4-16,-3 2-1 0,-1-2-1 0,0 1-3 0,-1-3 6 16,-2 1 2-16,2-5-3 0,-3 1-3 0,-4-3-1 15,1 0 4-15,-2-3-15 0,-4 0-5 0,0-2-8 16,-1-2-14-16,0 0 5 0,-2 3 2 0,1-6 4 0,-2 3-1 15,0 0 20-15,0 0 2 0,0-4 10 0,0 2 7 16,-2-4-4-16,2 1-1 0,-1-4-5 0,-2 1-2 16,3-4-5-16,-2 0 1 0,1 0-5 0,-3-2-2 0,3-1 4 15,-2 0-2-15,1-1-1 0,-1-1 3 0,1 0-8 16,1 0 4-16,1 0 5 0,-2 1-3 0,4-1-3 16,-2 4 2-16,1-1-2 0,2 1-1 0,1 2 2 0,-1 3-2 15,0-2-1-15,2 6-1 0,-1-2 0 0,-1 2 2 16,4 1 2-16,-2 2-3 0,-1-2 5 0,1 3 3 15,4 0-1-15,-2 0 0 0,3 3 4 0,0-2 4 16,1 4-2-16,2 1 2 0,0 0-6 0,0 2 4 0,0 1-1 16,4 2 2-16,-4 0-2 0,4 2-3 0,-2 0 0 15,0 0 3-15,-1 2 3 0,0-1-4 0,0 0 1 16,-1 2 0-16,-2-3 3 0,1-1-3 0,0 1 7 0,-4-3-6 16,2 1-1-16,-1-3 1 0,-1-1-1 0,-2 0-13 15,1-2-27-15,-3 0-21 0,1-3-27 0,-2-1-32 16,-3 1-24-16,1-4-35 0,-1 1-41 0</inkml:trace>
  <inkml:trace contextRef="#ctx0" brushRef="#br0" timeOffset="10988.2045">12967 4416 1787 0,'-3'-3'30'15,"0"0"33"-15,3-2 16 0,0 3 4 0,0 2 3 16,0 0-2-16,1-3 7 0,1 3 2 0,-2 0-35 0,2 0-35 16,-2 3-21-16,0-3-7 0,1 0-3 0,1 2-5 15,-2 1-7-15,2 0-2 0,-1 0 4 0,2 5-5 16,3 0 7-16,1 4 2 0,1 3-4 0,0 2 8 16,4 4 0-16,-1 2 0 0,5 5 3 0,-2-1 7 0,2 1-2 15,-2 1 4-15,4 0 6 0,-4 3-6 0,3-3 6 16,-4 0 2-16,3-3-6 0,-2-1 3 0,0 1-1 0,-1-3-5 15,0-5 0-15,-3 2-13 0,2-4-40 0,-2-3-24 16,-2-4-20-16,-3 1-26 0,-1-3-35 0,0-4-30 16,0 2-43-16,-1-3-21 0</inkml:trace>
  <inkml:trace contextRef="#ctx0" brushRef="#br0" timeOffset="11232.3649">12834 4831 715 0,'-22'3'32'0,"0"-1"24"0,6-2 18 16,1 0 19-16,2 0 4 0,5 0 3 0,-1 0-1 16,5 0 1-16,4-2-40 0,0 2-25 0,2 0-19 15,1 0-23-15,2 0-3 0,-2-2-6 0,2 1 2 0,1-1 0 16,4-1 16-16,4-2-2 0,-1 1 1 0,5-4 3 15,4 1-1-15,1 0 1 0,2-3 3 0,2 0-10 16,0 1-34-16,-1 2-19 0,0-3-30 0,-1 1-44 16,1 1-37-16</inkml:trace>
  <inkml:trace contextRef="#ctx0" brushRef="#br0" timeOffset="12246.0606">14081 4096 915 0,'0'-5'16'16,"0"-1"30"-16,2 2 30 0,-2-1 33 0,2 3 22 0,-2-1 19 15,0 0 23-15,0 1 18 0,0 1 6 0,0 0-21 16,1-1-4-16,-1 2-22 0,2 0-6 0,-2 0-17 0,0 0-7 16,-2 0-7-16,2 0-14 0,0 2-5 0,-1-1-21 15,1 1-13-15,0 1-17 0,-2-2-3 0,0 3-20 16,2-1-16-16,-1 0-12 0,-1 1 0 0,1 7-3 16,-3 6 2-16,-1 10-1 0,0 11 6 0,-3 5 1 0,0 8 3 15,-1 5-4-15,-1 4-2 0,3-2-2 0,-1-2 1 16,5-8 0-16,-1-5-17 0,2-4-7 0,2-4 3 15,4-4-4-15,-4-2-14 0,2-2-9 0,-2-6-13 0,0 1-21 0,0-4-13 16,0-2-14-16,0-4-35 0,-2-2-23 16,0 0-25-16,0-3-32 0,-1 0-37 0,0-2-39 0</inkml:trace>
  <inkml:trace contextRef="#ctx0" brushRef="#br0" timeOffset="12636.3095">13756 4359 895 0,'-3'-9'25'16,"1"4"20"-16,-1-4 29 0,1 1 11 0,1 3 17 0,-1 0 21 15,1 3 8-15,-1-1-3 0,2 1-23 0,0 2-26 16,2 0-28-16,-2 0-21 0,1 2-13 0,1 1-30 15,-1 0-4-15,4 3-4 0,0 1-2 0,3 3 2 0,4 5 1 16,1-1 9-16,6 6-6 0,1 2 6 0,5 1-6 16,1 0 6-16,4 1-3 0,0 0 5 0,4-2-1 15,1-1 4-15,0 0 8 0,0-2 2 0,2-2 9 0,-1-1 0 16,-1-3 6-16,0-2 4 0,1-1-4 0,-3-1-1 16,0-4-2-16,-3 3-3 0,0-4 3 0,-1-1-4 15,-6-1-5-15,-2 1-1 0,0-3 2 0,-5 3-1 0,-6-3-6 16,-1 2 17-16,-3-2 10 0,-1 0 29 0,-4 2 22 15,-1-2 25-15,-1-2 13 0,-2 2 12 0,3 0 15 16,-4 0-5-16,3 0-12 0,-1 0-31 0,1 0-16 0,-3 0-29 16,3 0-17-16,1 0-25 0,-4 0-43 0,3-2-60 15,-1 1-68-15,-1-1-46 0,-1-3-67 0,-1 3-62 0</inkml:trace>
  <inkml:trace contextRef="#ctx0" brushRef="#br0" timeOffset="13447.8589">14605 3570 1348 0,'1'-4'22'16,"-1"4"22"-16,-1-3 12 0,1 3 6 0,0 3 0 0,-3-3-9 16,3 2 1-16,-4-2-3 0,3 2-27 0,-2 1-20 15,-1-1-20-15,1 3-6 0,-3 2-1 0,0 1 9 16,-2 2-1-16,-2 5 5 0,-1 0-1 0,2 2 0 0,-5 1 10 16,3-1-3-16,-1-3-2 0,2 1-3 0,0-3 2 15,3-1 3-15,-2-1 3 0,5-4-1 0,-1 1-4 16,1-2 3-16,1-1-1 0,0 0 8 0,1-1-4 0,1-1-6 15,-1 0 0-15,1 0-1 0,1-2 3 0,0 1-2 16,0 1 2-16,0-2-1 0,1 0-2 0,1 0-1 16,-2-2 3-16,1 4 1 0,-1-2 0 0,0-2-6 15,2 4 4-15,-2-2-10 0,2 1 5 0,-2-1 7 0,1 3-3 16,1-3-3-16,-1 2 0 0,1 3 4 0,0-1 1 16,3 2 8-16,-1 0-5 0,2 2-1 0,1 2 4 15,-1 0 1-15,1 1 2 0,2 2 3 0,-1 1-4 0,1 3 1 16,-1 0 2-16,5 3 1 0,-5 1-2 0,1 4 3 15,4-1 0-15,-4 2-4 0,4 3 13 0,-2 3-3 16,0-1 6-16,2 4-3 0,-2-3-2 0,3 0 1 0,-1 2-2 16,0 0 2-16,0 0-8 0,-1-2-3 0,2-1-3 15,-3 0 3-15,3 1-5 0,-3-1-7 0,0-2 2 16,2-2-2-16,-5-1-1 0,3-1 1 0,0 1-1 0,-2-4-2 16,-1 0 7-16,3-4 2 0,-3 1 1 0,2-2-3 15,-4-1 0-15,5-2 6 0,-3-2-2 0,-1-2 2 0,2 0 1 16,-1-2-3-16,-2 1 3 0,1-3 4 0,-1-2-6 15,1 3-1-15,-2-3-1 0,2 0 4 0,-6 0-1 16,6-2-2-16,-6 3 1 0,4-3 0 0,-2 1 5 0,-2-2-3 16,1 1 5-16,0-2-5 0,-2 0-1 0,1 2 1 15,1-2 0-15,0 2 3 0,-2-2 1 0,3 0-4 16,-2 0-1-16,1 0 2 0,0 0 3 0,1 0 7 16,0 0 2-16,1-2-1 0,3 0 5 0,-1 0 7 0,1-3-3 15,1-1-7-15,2 2 4 0,0-1-13 0,0-2-25 0,0 0-41 16,2-1-45-16,-3-2-62 0,4 0-66 0</inkml:trace>
  <inkml:trace contextRef="#ctx0" brushRef="#br0" timeOffset="14253.4003">14976 3459 1068 0,'-1'0'19'15,"1"0"20"-15,0-3 0 0,1 2 6 0,1 1-3 16,0-1-3-16,0 1-3 0,1-1 3 0,-1 0-19 0,0 0-27 15,-2 1 2-15,1-1-11 0,1 0 7 0,0 1-5 16,-1 0 3-16,1 0-2 0,3 0 4 0,1-2 7 16,2 1-1-16,3 0 5 0,2-2-1 0,2 0 7 15,6-1-1-15,0-1-1 0,4 0 1 0,-2 0 2 0,6-2-4 16,-3 2-2-16,1-2 1 0,-1 1 3 0,-1 0-1 16,-3 1-2-16,0 1-6 0,-6 0-3 0,1 0 11 15,-5 2-2-15,-2 2-7 0,-3-3 2 0,-2 3-1 0,-2 0 0 16,-1 0 0-16,-1 0-5 0,1 3-8 0,-2-3 9 15,0 2-5-15,0 2 2 0,0 0-2 0,1 3 6 16,3-2 1-16,-1 4 8 0,3 3 0 0,-3 0-4 16,3 5 0-16,1 3-3 0,-2 1-1 0,4 1 2 0,-1 4-4 15,-2 2 4-15,2 1-7 0,1 3 4 0,-1-2-2 0,4 4-3 16,-2 0-1-16,2 2 1 0,-3-2-2 0,4 3 2 16,0-2 7-16,0 2-2 0,0 0 9 0,1 1 3 15,-1 0-5-15,-2-1 5 0,3 0-5 0,1 1 2 16,-1-1-5-16,-1-1 1 0,-1-2-6 0,1 0-2 0,-2-1 8 15,1-1-7-15,1-3 3 0,0-2-9 0,-4-3 8 16,1 0-3-16,1-2 3 0,-2-2 7 0,1-2-5 16,-1-3-2-16,-1-4 7 0,-1 3 0 0,-1-5-5 0,0 0 3 15,0-4 5-15,-3 3-9 0,-1-1 2 0,0-4 0 16,-1 1 1-16,1-3 5 0,-2 0 1 0,0 0-5 0,-2-1 5 16,2 0 6-16,0-2 1 0,0 2 10 0,0 0 9 15,-1 0 3-15,1-1 23 0,0 1 19 0,-2 1 5 16,0-2 13-16,2 2 2 0,-1-1-6 0,-2 1-14 15,-5 2-2-15,2-1-27 0,-6 3-9 0,-1 1-18 0,-4 0-10 16,-5 4 1-16,-1-2 2 0,-1 1-6 0,-1 1-6 0,-4-2-19 16,1 1-30-16,-1-5-32 0,-1 4-47 0,5-4-55 15,0-1-77-15</inkml:trace>
  <inkml:trace contextRef="#ctx0" brushRef="#br0" timeOffset="14982.8895">15940 3142 58 0,'-8'14'-5'0,"0"0"6"0,1 1 7 16,0 0-4-16,3 1 16 0,-3 0 6 0,1 2 9 0,0 0 0 16,3 1 7-16,-1-1-8 0,1 0-6 0,0 0 3 15,1 0-12-15,1 0-7 0,2-1-7 0,-1-1 5 0,4 1-1 16,-1 1 14-16,-2 0 5 0,4 0 3 0,-2 0-2 15,3-1-4-15,1 1 4 0,-1 1-6 0,2-2 0 16,1 0-11-16,-1-1-9 0,0 1 2 0,1 1-6 16,1-1 22-16,0 2 12 0,0 2 10 0,-1 0-2 0,-1 1 1 15,0 2 3-15,0-2-4 0,-1 2 4 0,1 2-15 16,0 0-20-16,-1-1-7 0,2 3 5 0,-3 0-3 16,4 1-1-16,-1 0 0 0,1 0 2 0,-1 0-2 0,2-2 2 15,-1 1 0-15,1-3-8 0,1 0 2 0,0-2 4 16,-3-1 0-16,2-3-5 0,-1 0-1 0,-2-1 1 15,2-1 1-15,-2-1 1 0,-1-1-1 0,1-1-5 0,1 2 5 16,-2-4 0-16,-1-1 4 0,0 0-4 0,-1-2-3 16,3 1 1-16,-3-1 3 0,-1-4 0 0,1 4-6 15,-2-3 1-15,2 1 0 0,-1-3 3 0,1 4 4 0,-1-1-5 16,-1-2-1-16,2 2 5 0,-2 0 2 0,2 0 1 16,1-2-7-16,-3 4 2 0,2-3 0 0,-2-1 4 15,2 2 6-15,-2-5-8 0,-2 4 5 0,4-4-1 0,-2 2 0 16,2-1 2-16,-4-1-3 0,3 1 0 0,-1 0 4 15,2 1 3-15,-4-2-3 0,6 1 10 0,-1 0-5 16,-2 1 3-16,4-2 5 0,-1 1-8 0,2-3-50 0,-1-3-90 16</inkml:trace>
  <inkml:trace contextRef="#ctx0" brushRef="#br0" timeOffset="15762.4144">16437 3031 1475 0,'-3'-2'47'0,"1"-1"21"0,1 0 15 15,1 3 7-15,0-2-2 0,0 2-2 0,1 0-4 0,1 0-6 16,-2 0-54-16,1 0-23 0,4 0-20 0,-4-1-15 15,2 1 5-15,1 0 2 0,-3 0 0 0,4 1 4 16,0-1 5-16,1 2 5 0,2-1 7 0,3 1 11 16,2 1-12-16,3-1 4 0,1 1 2 0,4 0 5 0,1-3 2 15,1 1-8-15,2 1-2 0,0-2-2 0,0 1 8 0,0 0 4 16,0-1-6-16,0 0 4 0,0 1-1 0,1-1 6 16,0 3 1-16,-5-3-1 0,3 2 3 0,-1 0-9 15,-1 1 5-15,-4 1-1 0,0-1-9 0,-1 1 3 16,-2-1-7-16,-3 4 2 0,-2-1-4 0,-2 1 2 0,-1-1 0 15,0 2-6-15,-3 3 11 0,1 1 2 0,0-1 1 16,-2 5 0-16,3 2 3 0,-1 0 1 0,-2 2 4 16,4 2 3-16,-6 2-4 0,4 1-4 0,0 2 5 0,-1 1-4 15,3 1-2-15,-2 0-4 0,3 0 0 0,1 1-5 16,-3 1 1-16,4 0 3 0,-2-1-6 0,3-1 3 16,-2 2 1-16,2 0-5 0,0-1-1 0,-1-1 6 0,1 0-6 15,1-1 1-15,1-1 2 0,1 2 4 0,-3-2 1 16,3 0 3-16,-1-1 3 0,0 1-3 0,1-4 4 15,-1 3-6-15,1 0 7 0,0-4-8 0,-1 1 0 0,1 2 3 16,2-4 0-16,-3 1-1 0,2-1-2 0,0 0 2 16,-2-3 1-16,2 2 0 0,-4-4-4 0,2-1 2 15,-2-2 1-15,-3-1-3 0,3 0 5 0,-5-3-1 0,-1-2-3 16,-2 0 1-16,-1-1 4 0,1 1-2 0,-1-3 2 16,-2 0 0-16,0 0-2 0,0 1 4 0,-4-2 2 15,1 2 2-15,-2 2-5 0,0-2 4 0,-1 2 0 0,-1 0 1 16,-1 0 3-16,-1 1-3 0,0 1 0 0,-3-2 3 15,3 1 3-15,-2-1-6 0,0 0 1 0,0 1 2 16,-1 1-6-16,1-1-3 0,-1 1 0 0,-2 1-3 16,0 0-2-16,-2-1 5 0,-1 3-4 0,-4-1-2 0,3 0 0 15,-3-1-29-15,-5 0-41 0,3 0-54 0,-2-1-59 16</inkml:trace>
  <inkml:trace contextRef="#ctx0" brushRef="#br0" timeOffset="16840.1405">14491 2610 1908 0,'2'-1'26'0,"-1"-3"34"0,-1 4 21 0,3-3 17 15,-1 3 8-15,-2 3-1 0,1-3 1 0,-2 0-5 16,1 2-30-16,0 1-37 0,0-1-30 0,0 0-15 0,-2 1-7 16,2 2-1-16,0 4-2 0,2 6 5 0,-1 2 8 15,2 3-1-15,1 3 6 0,1 5 3 0,-1 0-3 0,3-1-17 16,2 0-32-16,-3-4-25 0,4 0-39 0,-1-4-25 15,1-2-38-15,-1-1-34 0,2-3-45 0,-4-2-25 16</inkml:trace>
  <inkml:trace contextRef="#ctx0" brushRef="#br0" timeOffset="17041.2785">14318 2467 1496 0,'-4'-5'1'0,"-4"1"4"0,3-3-5 0,4 2-17 16,-3 1-42-16,4 2-53 0,0 0-44 0</inkml:trace>
  <inkml:trace contextRef="#ctx0" brushRef="#br0" timeOffset="17333.4708">15042 2380 1496 0,'4'0'35'0,"-4"-3"20"0,0 2 26 0,3 0 17 15,-3-1 6-15,1 2-3 0,-1 0 4 0,2 0-9 0,-4 2-39 16,2-1-18-16,0 1-31 0,0 2-22 0,-1 2 2 16,-2 5 9-16,3 4-7 0,-4 4 11 0,2 6 1 15,0 3-4-15,-1 6 12 0,0 2 3 0,-1 5-31 0,1-1-44 16,-2 0-30-16,4-1-23 0,-2-5-8 0,-1 0-19 15,0-5-38-15,-2-4-22 0,2-4-15 0</inkml:trace>
  <inkml:trace contextRef="#ctx0" brushRef="#br0" timeOffset="17551.6249">14758 2584 1646 0,'-3'1'19'16,"1"-1"11"-16,4 0 2 0,1-1-2 0,0 1-4 15,1-1 1-15,1 1 3 0,-1 0-3 0,2 0-11 16,1 1-16-16,1 0-3 0,6 2-1 0,-2-1-14 0,6 3-23 16,1-2-23-16,5 4-24 0,-3-3-25 0,5 1-22 15,2 1-48-15,0-1-43 0</inkml:trace>
  <inkml:trace contextRef="#ctx0" brushRef="#br0" timeOffset="17857.8251">15730 2201 1316 0,'0'2'9'0,"0"-2"0"16,2-2 1-16,1 4-5 0,-3-1 0 0,2-1-2 0,-2 0-4 16,0 2 5-16,0 2-8 0,1 2 1 0,2 3-1 15,0 3 4-15,0 5 1 0,2 2 3 0,0 4 5 0,2 2-5 16,0 5-1-16,1-1-2 0,0 3 2 0,-1-1 5 16,2 3-5-16,0-1 0 0,-1 2 0 0,2-2 1 15,-1-1 4-15,-1-3 4 0,-1-2-7 0,-1-1-3 0,0-6 3 16,-3 1-1-16,-1-4 5 0,-4 0 2 0,-1-4-9 0,0 2-2 15,-6-1 2-15,-1-1 6 0,-4 0-12 16,0 2-13-16,-4-3-39 0,-3 0-30 0,-1-1-22 0,-1-1-51 16</inkml:trace>
  <inkml:trace contextRef="#ctx0" brushRef="#br0" timeOffset="18101.989">15536 1851 1732 0,'0'0'5'15,"0"0"-1"-15,-2-3 3 0,4 3-11 0,-2-1-28 16,0 0-50-16,0 1-57 0,0 1-59 0</inkml:trace>
  <inkml:trace contextRef="#ctx0" brushRef="#br0" timeOffset="22631.0395">14810 4105 468 0,'-1'0'12'16,"-1"0"24"-16,2 0 6 0,-2 0 16 0,2 0 12 0,0 2 5 16,-1-4 10-16,1 2 6 0,0 2-8 0,0-2-22 15,0 0-3-15,0 0-12 0,1 1-10 0,-1-2-1 16,2 2-9-16,-2-1-6 0,0 0-3 0,0 0 5 0,0 1 2 15,0-3-2-15,0 2 3 0,2 0 6 0,-2 0-5 16,0 0 10-16,0-2 8 0,0 2-1 0,1 0-2 16,-1-2-5-16,2 2-2 0,-1-3-8 0,-1 3 1 15,4 0-10-15,-1-1-11 0,-3 0-9 0,1 1 2 0,1-2-1 16,0 2 3-16,-2-2 5 0,1 1 2 0,-1 0 10 16,0 1 4-16,2-1 9 0,1 1 0 0,-3 0-4 15,0 0-2-15,0 0-3 0,0-3-5 0,3-1-11 0,2-4 0 16,1 0-7-16,5-3-8 0,2-1 7 0,0 0-7 15,4-3-3-15,2 3 6 0,1-2-1 0,1 2 1 0,-4 2 0 16,4 1 6-16,-2 1-5 0,0 0 10 0,0 1-4 16,-3 3 2-16,1 1 0 0,-4 1-2 0,1 1 2 15,-5 2 1-15,4 2-4 0,-4 0-5 0,-2 3 7 0,1 1-3 16,-1 0 2-16,0 1 6 0,-2 3-9 0,-1 2-3 16,0-1 11-16,-1 2 2 0,-3 1-12 0,1 2 5 15,-2 3 4-15,1 0-7 0,-7 2 9 0,3 0 0 0,-3-2-3 16,1 2-4-16,-3-2 8 0,-3-2-9 0,4-1 1 15,-2-2 1-15,1-1 1 0,1-5-2 0,-1 1-3 16,5-4-1-16,-3 0 5 0,1-2 5 0,2-1-5 0,3-1-5 16,-1-1 1-16,2-1 0 0,0 0-3 0,2 0 1 15,-2 0-6-15,1 0-2 0,3-1-4 0,-4 1 6 16,3 0-5-16,0 0 0 0,0 0 12 0,1 0-3 0,0 1 6 16,1-1 1-16,1 3 3 0,0-1-3 0,4-2 7 15,1 5 0-15,2-2-7 0,1-1 4 0,0 0-3 16,5 2 1-16,0-2 2 0,3 2 0 0,-1-2-6 15,4 1 4-15,-4-1-1 0,2 4 1 0,1 0-1 0,-5-1-2 16,2 1-4-16,-3 0 5 0,-2 1 2 0,-2 1-4 16,-2-3 2-16,-4 2-4 0,1 1 4 0,-3-2-1 15,-3 1 5-15,2-1-7 0,-3 1-1 0,-1 2 3 0,1-2-1 16,-2 2 2-16,2-1-4 0,-6 0 7 0,3 1-8 16,-1 1 7-16,-3-2 5 0,1 1-4 0,-1-1-2 15,-4 2 2-15,1-1 5 0,-2-1-1 0,-1-2 3 0,-2 4-6 16,0-3 3-16,0 1 0 0,-4 0 1 0,-1 0-5 15,-3 0-5-15,0-2 0 0,-1 2-3 0,0 0 4 16,0 0-6-16,2-2 4 0,-1-1-1 0,2-3 4 0,3 4 0 16,1-4 4-16,4 0-5 0,2-1-32 0,-1-2-39 15,3-1-44-15,1 0-47 0,1-1-37 0</inkml:trace>
  <inkml:trace contextRef="#ctx0" brushRef="#br0" timeOffset="24019.9733">16547 3588 935 0,'0'-3'19'0,"-1"1"34"0,1-3 15 0,-2 2 16 16,2 1 13-16,0 0 18 0,0 1 10 0,0-1 9 16,0 2-12-16,0 0-30 0,0 2-12 0,0-2-19 15,0 1-17-15,0-1-19 0,0 3-15 0,-1-3-7 0,1 3-14 16,0 0-6-16,-2-1-5 0,2 3 9 0,-2 3 5 15,1 1 1-15,-2 4-2 0,1 0-3 0,-1 3 13 16,0 2 1-16,-2 2 1 0,4 2-12 0,-4-3 1 0,2 3 1 16,-1-1 6-16,1 2-1 0,-2-3-3 0,1 0 4 15,1 0 1-15,1 0 6 0,-1 0-6 0,1-2 3 0,1-1 3 16,1 0-2-16,-2 1-1 0,2-4-3 0,0 0 0 16,2-3-6-16,-2-2 9 0,1-1-5 0,1-1 0 15,0-1-1-15,1-1 2 0,0-1-1 0,3-1 1 0,-1 0 1 16,-2 1 1-16,3 0 1 0,1-2-4 0,2 0-1 15,-1 0 6-15,2-2-6 0,0 0-1 0,2 0 3 16,1 0-5-16,2 0-3 0,0-2-5 0,-2-2-2 0,0 1-12 16,4-2-3-16,-4 2-2 0,1-3-4 0,-1 2-4 15,1-3-6-15,-3 0 6 0,1 2 1 0,0 0-5 16,-1-2 5-16,-1 1-8 0,1-2-3 0,-3 1 3 0,0-3-5 16,1 1 0-16,-3-2 3 0,4 3 3 0,-4-1 1 15,2-3 4-15,-2 3-2 0,-1-3 2 0,2 1 18 0,-3 2-2 16,1-1 3-16,-1 0 11 0,0 3 8 0,-3 0 10 15,1 1 16-15,-2 0 11 0,-2 3 12 0,2 0 15 16,-1 0-1-16,-3 0 14 0,4 2-2 0,-4 0 9 0,4-2 10 16,-1 2 4-16,1-2-11 0,-2 2-16 0,0-2 7 15,4 2-7-15,-2-2 8 0,0 0-2 0,0 1-12 16,2 1-5-16,-2 0 2 0,0-1-3 0,0 2 1 0,0-1-5 16,0 1-14-16,0 0-10 0,0 0-5 0,1 0-12 15,-1 0-8-15,0 1 3 0,0-1-5 0,0 0-5 0,0 0-3 16,0 0 6-16,0 0-5 0,0 2 3 0,0-1 1 0,3-2 7 15,-3 1-7-15,0 1 2 0,1-1 5 16,-2 0-7-16,1 0 3 0,0 0 0 0,-3 1 0 0,3-1-6 16,0 0 9-16,0 0-9 0,0 2 6 0,0-2-2 15,0-2 0-15,0 4 2 0,3-4 1 0,-3 2-1 0,0 0-2 16,0 0 3-16,-3 0-2 0,3 0 5 0,0 0-4 16,0 0 3-16,-1 0-2 0,1 0-1 0,0 2 6 15,0-4-3-15,0 2-5 0,0 0 1 0,0 0 2 0,1 0-1 16,-1 0-1-16,0 0 1 0,-1 0-7 0,1 0 3 15,1 0 5-15,-2 0-4 0,1 0 2 0,0 0 4 16,0 0-5-16,0 0 5 0,0-1 1 0,0 1 2 0,0 0-5 16,0-1 2-16,0 1-10 0,0-2-14 0,0 4-5 15,0-2-32-15,-2 1-13 0,2-1-33 0,-2 0-29 0,2 1-49 16,4-1-38-16,-4 0-52 0</inkml:trace>
  <inkml:trace contextRef="#ctx0" brushRef="#br0" timeOffset="26335.5303">16323 3638 606 0,'0'0'19'0,"0"0"28"0,0 0 15 16,0 0 18-16,-16 0 12 0,16 0 19 0,0 0 12 15,0 0 9-15,0 0-7 0,0 0-14 0,0 0-9 0,0 0-8 16,0 0-3-16,0 0-17 0,0 0-11 0,0 0-1 16,0 0-10-16,0 0 0 0,0 0 0 0,0 0-13 15,0 0-9-15,0 0-5 0,0 0 1 0,0 0-8 0,0 0-1 16,24-39-15-1,-5 11 0-15,-13 20-2 0,2 2-4 0,-1-2 3 16,3 2-2-16,-2 0-1 0,4-1-8 0,0 2 2 16,-1 0 10-16,0-1-8 0,3 2-2 0,1 1-4 15,-1-1-2-15,-1 3 4 0,1 1 2 0,-3 0 1 0,3 3-9 16,-5 0 7-16,3 2 4 0,-3 3 1 0,0 1 4 16,1 0-3-16,1 3 3 0,-5 0-3 0,1 3 7 15,1 2-4-15,-3 0-1 0,0-1 4 0,0 2 1 16,-2 2-5-16,1-2 7 0,-3 2-7 0,1-1-1 0,0 0 1 15,-6 2 2-15,4-2-2 0,-3-1 6 0,-2-1 7 16,0 0-9-16,0 2 6 0,-4-2 2 0,1 0 5 0,0 0-3 16,-1 0 0-16,0-1-2 0,-1 0-7 0,-1 2 4 15,2-2-2-15,1-2 6 0,-3 1-3 0,3-3-4 16,1-1-3-16,1-3-1 0,0 2-1 0,3-5-2 0,0-2 1 16,1-1-8-16,0 1 0 0,2-2 5 0,0-1-1 15,0 0-3-15,0 0-1 0,2 0 7 0,0-1-1 16,-2 1 3-16,1-2 0 0,-1 1-1 0,0 1 3 0,2-2 10 15,-1 1 11-15,1-1-8 0,-2-1 11 0,3 3 8 16,-2-2-3-16,3-2 3 0,-1 0 5 0,2-3-6 16,-1-1-8-16,6-1 3 0,1-3-12 0,0 0-8 0,1 0-2 15,4 1-1-15,-2 0-7 0,2-1-6 0,2 5-2 16,-5 0 4-16,2 0-1 0,0 1 5 0,-3 2 1 0,4-2 0 16,-3 4-2-16,1-1 10 0,-1-1-1 0,1 2-1 15,0 1 1-15,2 0-2 0,-2 1-2 0,2 0 1 16,0 2 1-16,-2 0-7 0,2 1 7 0,-2-1-4 0,0 2 1 15,2 2 1-15,-5-2 0 0,0 2 0 0,3 2 4 16,-3 0-4-16,2 2 0 0,0 0 5 0,-4 1 2 16,4 3-6-16,0 0 1 0,-1 1-1 0,-1 0 6 15,0 3 1-15,0-1-3 0,-1 1 0 0,-2 1-4 0,2 0 2 0,-3-3 3 16,-1 4-1-16,-1-3-3 0,3 0 1 16,-5-2 4-16,0-1-4 0,0 1-4 0,-3-1 8 15,4-1-7-15,-4 0 3 0,-4-1-2 0,3 1 2 0,-1 1-7 16,-3-1 5-16,-1 1 6 0,-2-2-4 0,2 2 3 15,-4-2-3-15,0 3-3 0,-3-4 3 0,-1 0 0 0,-1 1-2 16,0 0-1-16,0-2-4 0,-2 0 1 0,-1 1 1 16,1-3-2-16,1 1 4 0,-3-1 2 0,2-1-5 15,-1 1 0-15,1-4 3 0,1 3 0 0,-1-4 0 0,4 1 3 16,-2-1-8-16,3-1 5 0,3-2 5 0,-4 1-2 16,5-2-1-16,2 1 6 0,-2-2-5 0,0-1 2 15,4 1-3-15,-1-2-1 0,-2 1-1 0,1 0 2 0,0 1-2 16,0-1-4-16,2-1 2 0,3 2 1 0,-6-1 5 15,6 0-4-15,-4 3 3 0,4-2-3 0,-1 2-3 16,1 0 6-16,1 0-6 0,-2 0-1 0,4 0-6 0,-2 0-2 16,1 0-10-16,-1 0 3 0,3 0 2 0,0 0-7 15,0-2-1-15,-1 2 1 0,0 0 11 0,1 0 3 0,-2 0 4 16,3-1 5-16,0 0 1 0,0 0 2 0,3-1 5 16,1-1 3-16,0 1-4 0,3-2-6 0,2 1 6 15,0-2 0-15,1 0-5 0,-2 0 8 0,6-2 2 0,-5 0-3 16,2 1-6-16,0-1 11 0,-2 0-5 0,0-2-10 15,-1 1 12-15,-2 0-10 0,2-1 2 0,-3 0 5 16,4-3 1-16,-5 2-6 0,0-2 1 0,2 2 6 0,-3-3-5 16,2 2 7-16,-1-4-11 0,-2 3 3 0,1 0-3 15,-1 0 3-15,1-3 2 0,0-1-4 0,0 2-5 16,-4-1 2-16,2-2 5 0,0-1-3 0,-1 2 0 0,-2-1 3 16,1 0-2-16,-2 2 4 0,-1-2 5 0,0 5-9 15,-1-2 4-15,-4 2-7 0,4-1 5 0,-2 2-1 16,1 1 2-16,-3 0-3 0,0 1-4 0,2 1 6 0,0 2-3 15,-2-2 2-15,-1 1 2 0,3-1-1 0,-2 3-9 16,0-1 8-16,2-2-4 0,-2 3 1 0,-1-2 2 16,0 0-2-16,3 1 4 0,-5-1 3 0,1 2 4 0,0 1-6 15,-1-1 5-15,0 2-3 0,-1-1-5 0,0 1 2 16,1 2-10-16,-1 0 1 0,0 1-3 0,-3 0-4 16,3 0 2-16,-2 2-1 0,1 0 8 0,-3 1-2 0,1 0 0 15,-1 1-6-15,-1 1 9 0,3-1 6 0,0 3-6 16,-5-1 3-16,5 0-5 0,-1 0-1 0,0 1 4 0,4-2 2 15,-4 3-4-15,1-1 1 0,1-2 3 0,-2 1-3 16,0 2 5-16,0-2 5 0,-1 0-3 0,0 1-1 16,3-3-3-16,-2 1 2 0,4-1 5 0,-2 0-1 0,2-1-2 15,0-1-6-15,-1 0 0 0,4 0 6 0,0 0 3 16,0-2-7-16,2 2 3 0,0-2-3 0,-1 1 3 16,3 1 1-16,1-2 4 0,-5 1-7 0,2-1-1 15,0 0 2-15,0 3-1 0,0-3 2 0,-1 2-7 0,1-2 5 16,2 0-1-16,-1 2 2 0,0-2-4 0,2 1 5 15,-1-1-9-15,2 0 1 0,-1 0-3 0,2 0 0 0,0 0-4 16,-2 0-5-16,1 0 4 0,-1 0-3 0,2 0 1 16,-1-1-3-16,1-1 0 0,0 4-2 0,-1-4 7 15,1 2-2-15,-1 0 2 0,4 0-2 0,-2 0 4 0,3 0 12 16,2 0-3-16,0-2 3 0,5-1 1 0,-4 0-1 0,4 0 6 16,1-1-5-16,-1 0 2 0,1-3-8 15,-3 2 6-15,4-3-2 0,-1 1 0 0,-3-1 5 0,1 2-5 16,0-1 8-16,-3-1 1 0,4 3 2 0,-5-1 2 15,-2 0 3-15,0 1 1 0,0 0 6 0,-1-2-3 0,-2 3 3 16,1-2-5-16,-1-1 2 0,-3 3-3 0,3-1-2 16,-1-2-4-16,-1 1-1 0,-1 2 2 0,0-3-10 15,4 2 2-15,-4 0-4 0,4-3 3 0,-4 4-5 0,1-3 1 16,-1-1 1-16,2 0-5 0,0-1 4 0,-2 2 5 16,0 0-1-16,-4-1 5 0,6-1 0 0,-2 2 3 15,-2-1-4-15,2 1 3 0,0 0 0 0,-1-1-4 16,1 1 1-16,-2-2-8 0,0 4 4 0,-2-4-2 0,4 1 2 15,-5 1-1-15,2 2 5 0,2-3 0 0,-3 1 8 0,1 2 4 16,0 0-4-16,0 1-3 0,-3-2-3 0,3 3-1 16,-1-3 3-16,1 1-1 0,-2 1-10 0,1-4-3 15,-3 3 3-15,0 1 5 0,0-4-1 0,1 2-2 16,-1 0-4-16,0 0 1 0,0-1-2 0,1 3 6 0,1-2-2 0,0 2-1 16,0 0 3-16,0 1 3 0,1 2-6 15,1-2 3-15,0 2 3 0,1-1-1 0,1 0-2 16,-3 1 0-16,4-1-5 0,-1 2 2 0,-2-2 8 0,1 1-10 15,0-1 5-15,0 0-9 0,-1 0 8 0,-1 1-7 16,1-1 10-16,-2 0-1 0,2 2-2 0,-2-3-2 0,-1 3-5 16,-2 0 14-16,0 0-9 0,2 0 2 0,-2 0-1 15,-5 0-4-15,5 3 4 0,0-3-1 0,-2 0 5 16,2 2-5-16,-2 0 0 0,-1 1 4 0,3-1-8 16,0 1 2-16,-3 1-8 0,5-1 6 0,0 3-7 0,-3-1 2 15,0 4 2-15,1 0-1 0,-1 1-1 0,1 0 8 16,-5 2-2-16,4-1 0 0,-1 2 0 0,-1-3-3 15,3 1 3-15,2-3-3 0,-3 0 2 0,4 1-8 0,0-4 3 16,0-1 3-16,2 3 2 0,0-4-2 0,1 0-1 16,1 0 5-16,-1-2-1 0,-1-1 0 0,3 0 5 15,0 0-4-15,0 0 5 0,0 0 0 0,0 0-3 0,0 0-4 16,0 0 10-16,0 0-2 0,0 0 0 0,3-1-1 16,-6 1-1-16,3 0 4 0,0 0 0 0,0 0 4 15,0 0-7-15,0 1 3 0,3-1-2 0,-3 0-6 0,0 0-22 16,0 0-24-16,2-1-30 0,-2 1-32 0,0-2-49 15,0 2-55-15,0-1-68 0,0-1-53 0</inkml:trace>
  <inkml:trace contextRef="#ctx0" brushRef="#br0" timeOffset="33762.5288">20666 7604 123 0,'30'-5'-4'0,"5"-5"-9"0</inkml:trace>
  <inkml:trace contextRef="#ctx0" brushRef="#br0" timeOffset="36069.0814">17523 3439 2007 0,'-2'2'26'0,"1"-1"28"0,-3-1 23 0,8-4 16 0,-4 4 15 15,0 0 0-15,0 0 3 0,0 1 3 0,0-1-28 16,0 0-23-16,1 0-24 0,-1 0-18 0,2 0-11 16,-2 0-5-16,1 0-7 0,3 0-4 0,-4 0 0 0,0 0-21 15,4 0-30-15,-4 0-39 0,1 0-71 0,-1 2-38 0,2-1-39 16,0 2-69-16</inkml:trace>
  <inkml:trace contextRef="#ctx0" brushRef="#br0" timeOffset="36292.2333">17658 3896 161 0,'4'6'17'0,"-4"-4"-2"16,1-2 0-16,2 0 18 0,1 3 9 0,-1-1 10 0,0 3 6 16,0 2 1-16,3 0-15 0,1 2 7 0,1 0 6 15,0 3-24-15,-2-3-3 0,2 4-5 0,-2 0-10 0,-1 1 6 16,0-3-1-16,-2 5 0 0,0-1-10 0,-3 1 12 16,0 3-12-16,-5-3-26 0,1 6-38 0</inkml:trace>
  <inkml:trace contextRef="#ctx0" brushRef="#br0" timeOffset="38783.918">26489 10730 1765 0,'2'-4'13'16,"-2"0"16"-16,0 2 13 0,3 0 0 0,-4 2 7 15,2 0-3-15,-1 0-9 0,2 0 3 0,0 0-19 16,-1 3-18-16,-1-2-14 0,0 3 4 0,3 0-6 0,-1 5 2 16,1 2 5-16,0 3-5 0,1 3 8 0,1 4 6 15,0 3 0-15,0 1-10 0,0 1-18 0,1-1-29 16,2 2-19-16,-2-2-27 0,-1-3-27 0,0-1-40 16,1-1-41-16,-1-4-30 0</inkml:trace>
  <inkml:trace contextRef="#ctx0" brushRef="#br0" timeOffset="38976.0376">26355 10459 1181 0,'-11'-12'1'0,"-1"0"-15"16,2 0-23-16,2 0-41 0,-2 2-26 0</inkml:trace>
  <inkml:trace contextRef="#ctx0" brushRef="#br0" timeOffset="39461.3634">26891 10747 1454 0,'-2'3'0'0,"4"-1"7"15,-2-3-1-15,3 1 0 0,-3 0-3 0,0 1 0 16,0 2 2-16,2 0-1 0,0 1-2 0,-1 2-6 15,1 2 6-15,-1 2-2 0,1 2 5 0,1 0-2 0,3 0 3 16,-3 1 2-16,0-1 4 0,4-1-6 0,-2-1-1 16,0 2-1-16,2-2 3 0,-2-1 3 0,1-1-4 0,1-1-4 15,-1-2 0-15,0-2 2 0,-3 1 4 0,2-2 1 16,-2-1-5-16,-1-1 6 0,1-1-4 0,0-1 9 16,1 0-3-16,1-3 3 0,0 0-3 0,3-2 0 0,-1-3-1 15,1 2-9-15,1-1-1 0,-1-3-3 0,0 0 0 16,3 0 1-16,-5 2-4 0,2-3 1 0,-1 2 4 15,2-3 4-15,-1 1 10 0,-2-1 4 0,2 3 14 0,1 0 4 16,-2-1 2-16,-1 5 8 0,2-1 2 0,-3 2-3 16,1 3-8-16,1 1-2 0,-3-1-14 0,0 3-6 15,0 3-1-15,-2-3-12 0,4 2-2 0,0 1 3 0,-1 3 1 16,0 0-4-16,3 3 6 0,-2 0 0 0,2 3-6 16,2 0 7-16,-2 1 0 0,2-1-4 0,-2 2-1 15,1 0 0-15,1-4-2 0,-3 1 0 0,1-3 4 0,1-2-4 16,-1-1-8-16,0-2-5 0,0-3-23 0,0 0-32 15,3-5-43-15,-2-3-42 0,4-4-63 0</inkml:trace>
  <inkml:trace contextRef="#ctx0" brushRef="#br0" timeOffset="39667.5051">27448 10288 1777 0,'-2'-17'42'0,"2"2"24"0,2 1 13 0,-1 4 7 16,-1 5 1-16,2 3 7 0,-2 1 1 0,3 1-3 15,-3 1-44-15,0 1-28 0,2 1-14 0,0-1-2 16,0 1-1-16,-2 1 1 0,5 5 11 0,-2 1 25 0,2 3 7 16,1 3 20-16,-1 4 7 0,4 3 1 0,-1 2-1 15,0 5-6-15,0 2-5 0,0 2-19 0,-2 1-10 16,-1 1-20-16,2-2-26 0,-3 3-33 0,2-4-28 0,-1-1-28 16,-2-3-50-16,2-5-58 0,-2-5-54 0,-1-2-60 15</inkml:trace>
  <inkml:trace contextRef="#ctx0" brushRef="#br0" timeOffset="39872.6434">27313 10561 2484 0,'-3'-1'18'0,"-3"0"19"0,6 0 7 0,4-3 6 0,-2 4 3 16,-1-3-3-16,1 3-2 0,1 0-9 0,-1-2-12 15,1 0-21-15,4-2-6 0,-1 0-9 0,6-3-16 16,-2 1-9-16,5-1-12 0,2-2-16 0,1 4-39 0,0-2-27 16,1 1-50-16,0 0-42 0,-2 4-40 0,2-2-47 15</inkml:trace>
  <inkml:trace contextRef="#ctx0" brushRef="#br0" timeOffset="40325.9487">28537 10060 1306 0,'-2'0'19'0,"2"0"13"0,0 0 5 0,0 0 3 0,0 2 4 16,0 0-4-16,0-1-3 0,0 3 3 0,-3 2-12 15,-2 5-2-15,0 2 5 0,-6 5-7 0,2 0-2 16,-2 7 2-16,-3 1 9 0,-1 6-5 0,0-1 4 0,0 1-16 16,-2 4-3-16,2-1 6 0,0-1-4 0,0 2 6 15,-2-1-1-15,4-3-2 0,-1-3-11 0,3-4 7 0,2-4-10 16,1-3-35-16,0-3-28 0,2-3-46 0,1-3-77 15</inkml:trace>
  <inkml:trace contextRef="#ctx0" brushRef="#br0" timeOffset="40561.1053">28284 10076 1974 0,'0'-1'2'16,"1"1"11"-16,-1 0 2 0,3-1 6 0,-1 2-3 16,-2-1 0-16,2 1-8 0,-1 2 1 0,1 0-3 0,-1 1-12 15,3 3-4-15,-1 4-5 0,6 3 2 0,-1 1-4 0,3 4 13 16,3 5 1-16,2-2-7 0,3 4 5 16,3 1-3-16,1-1 4 0,0-1-2 0,4 2 9 0,1-3-19 15,-1 0-38-15,2-1-35 0,-1-3-45 0,0-2-53 0,-3-2-65 16</inkml:trace>
  <inkml:trace contextRef="#ctx0" brushRef="#br0" timeOffset="41245.5655">29144 9434 1068 0,'0'-3'18'0,"0"3"18"15,0-3 4-15,0 3-4 0,-2 0-7 0,2 0 3 0,-2 3-5 16,-1-1-3-16,-2 5-20 0,-2 1-21 0,0 4-2 16,-4 5 2-16,-1 3 8 0,-1 1 0 0,-4 5 0 15,4 2 5-15,-2-2 6 0,3 3 1 0,1 0 0 16,0-3-1-16,3 2-2 0,2-3 2 0,-1 0 0 0,2-3 1 16,1 0-4-16,1 0 3 0,1-4-3 0,2 2 3 15,0-1 0-15,2-1-6 0,1-1 3 0,3 0 1 16,0-3-4-16,1 4 2 0,1-2-5 0,1-2-1 0,-1 3 3 15,2-3 0-15,0 1 2 0,0-2-1 0,1 3-1 16,0-2-4-16,0 1 9 0,1-1 1 0,0 2-2 16,-1 0-2-16,2 1-1 0,-4 0 0 0,4 2 4 0,-4 0-2 15,2-1-1-15,-3 3-3 0,2-2 4 0,-4 1 2 16,2-3 3-16,-3 4-2 0,1-3-2 0,0 0 4 16,1 0-1-16,-3-6 0 0,3 5 2 0,-1-5 2 0,0 2-6 15,1-4 1-15,-2 0 2 0,1 1 1 0,0-1-3 16,3-2 3-16,-2 1-3 0,1-1-2 0,-2 3 5 15,4-5-2-15,-4 2 5 0,2 0-5 0,0-1 5 16,0-1-1-16,-2-1 5 0,0 1-2 0,1-5 0 0,-2 4-2 16,2-5-17-16,-2 2-10 0,0-4-45 0,1 0-63 15</inkml:trace>
  <inkml:trace contextRef="#ctx0" brushRef="#br0" timeOffset="41672.8523">29466 9809 935 0,'5'-5'12'15,"1"-1"8"-15,-1-1 10 0,7 0 11 0,-2-3 8 0,1 3 8 16,3-3 10-16,-1 1 0 0,1 1-8 0,-1 2-6 16,1-2-8-16,-3 5-16 0,-3-1-8 0,3 2-9 15,-5 2-12-15,-1 0-4 0,0 0 0 0,1 4-6 0,-1-1-1 16,1 4 6-16,-1 1-1 0,0 1 6 0,0 3 2 16,-1 2 7-16,0 1-8 0,-1 4 7 0,-3 1-3 0,-3 4 3 15,-1 0-1-15,-2 3-3 0,-1 2 1 0,-1 0-4 16,-2-1-1-16,0-3-3 0,0 3 0 0,1-6-2 0,1-4-2 15,2 1 3-15,1-5-5 0,2-3-2 0,-1-2 6 16,2-1 0-16,2-4-2 0,0-1 2 0,0-1-6 0,2-2 2 16,-1 3 8-16,3-3 1 0,-4-3 9 0,2 3 13 15,-2-1 8-15,3 0 17 0,0-2 23 0,2 2-2 16,2-5 2-16,3 1-1 0,0-2-5 0,3-3-8 0,4 2-15 16,1-4-50-16,1-4-54 0,1 2-48 0,-1-6-66 15,3 3-67-15</inkml:trace>
  <inkml:trace contextRef="#ctx0" brushRef="#br0" timeOffset="42241.2373">29790 9194 1711 0,'0'-1'0'0,"0"0"0"0,2-2-7 15,2 0 0-15,-2 3-9 0,1 0-3 0,0-1 3 16,0-2-5-16,2 3-1 0,0 0 1 0,4-2 9 0,1-1-7 15,0 2 14-15,3-1-1 0,0-3 2 0,1 5 2 16,2-4 2-16,0 2-1 0,-2-1-6 0,2 3 9 16,0-3-4-16,0 2 5 0,0 1-2 0,-1-3-7 0,0 2 3 15,0 1 2-15,-2 0-3 0,1 1 4 0,-3-1-2 16,1 3-6-16,0 1-6 0,-2 1 10 0,1-1-5 0,1 4-5 16,-4 1 8-16,2 3-10 0,2 1 3 0,-4 3 5 15,0 1 0-15,1 0-3 0,-1 5 2 0,-1 2 1 0,-1-1 0 16,-1 3 1-16,1 3-9 0,0 2 2 0,-2 0 7 15,0 2 2-15,1 1 4 0,-3-4 2 0,5 7-5 0,-3-4 4 16,-1-1 14-16,2 0-8 0,-1 0-4 0,1-2-2 16,0-1 2-16,1 1 0 0,-1-3 4 0,1-1-6 15,-1-2-3-15,0 1 3 0,0-4-1 0,-1 3 6 0,1-3-3 16,0-3-6-16,-2 3 2 0,0-3 4 0,0 1 0 16,-1 0 1-16,1-1 2 0,-1 1-1 0,2-3-1 0,-2 1 9 15,-1-2-8-15,1 0 2 0,1-1-6 0,-3-4 6 0,3 1-5 16,-3-2-2-16,0-5 3 0,2 1-6 0,-2 1 7 15,0-5-3-15,0 2 5 0,-2-1-4 0,2-2 6 0,-1 3-6 16,-1-3-1-16,1 1-8 0,-3 0-15 0,-3-1-16 16,2 3-42-16,-3-3-32 0,-2 4-46 0</inkml:trace>
  <inkml:trace contextRef="#ctx0" brushRef="#br0" timeOffset="42822.6259">30814 9090 449 0,'-1'-1'-2'0,"-1"1"2"16,-1 1 2-16,0 2-6 0,-2-2 3 0,-1 5-5 16,-2 0-5-16,0 2-1 0,-2 2 0 0,0 2-4 0,-2 2-2 15,-2 1 5-15,0 2-2 0,0 0 6 0,-1 2 0 0,3 1-3 16,-4 1 7-16,3-1 1 0,1 1-6 0,1 1 2 15,1-2-1-15,-1 2-2 0,3-1 0 0,0 0 7 0,2-1-13 16,0 0 7-16,3-1 4 0,1 0 5 0,0-2-8 16,2 0 5-16,0 0 6 0,2 0-6 0,0 0 13 0,1 0-4 15,0 0 1-15,0 2-2 0,3-2 11 0,-1 3 2 16,-2-1 8-16,2 0 20 0,0-2 5 0,0 4 6 0,1-1 0 16,-2 0-9-16,1-1 1 0,-2 5-6 0,1-4-7 15,0 1-18-15,1-1-11 0,0 1-1 0,-1-2 11 0,0 1 7 16,0-3-3-16,1-1 8 0,2 0-3 0,-1-2 0 15,-2 1-1-15,3-1-4 0,-4-2-6 0,2 0 0 0,1-2-6 16,-1 2-5-16,-4 0 1 0,4 0 1 0,-2-2 4 0,-1 0-3 16,1 1-5-16,2 0-3 0,-2-3 2 0,0 1 2 15,-1 0 3-15,4 1-3 0,-5-3 0 0,4 3-3 16,-3-4 5-16,3 2-2 0,-2 0 1 0,0-2-7 0,2 0-1 16,1 1 4-16,0 0-3 0,1-1 3 0,-1 0-2 0,2-1 12 15,-2 1-1-15,1-3 3 0,-1 0 2 0,-1 0 0 16,-2-2-7-16,1-1-14 0,-2 0-18 0,0-4-64 0</inkml:trace>
  <inkml:trace contextRef="#ctx0" brushRef="#br0" timeOffset="43197.887">31021 9528 556 0,'13'-5'6'0,"0"0"14"16,-2 1 12-16,-1-2 4 0,0 2-1 0,-2 3-1 0,-3-3-3 16,2 3 3-16,-2 0-11 0,-3 1-15 0,-2 1-18 15,0 2-5-15,0-1 5 0,0 1 1 0,0 5 4 0,0 1-2 0,0 0 7 16,0 3 2-16,2 1 7 0,-1 2 0 15,-1-1-7-15,2 2-1 0,-2-3-1 0,3 3 0 0,-1-3-1 0,-1-1-5 16,1 0-1-16,1 1-2 0,-1-4 9 0,1 3-1 16,0 0-1-16,0-4-1 0,0 1-6 0,0 0 10 15,-1-3-2-15,1 0 2 0,0-1-4 0,-1-2 3 0,1 0 3 16,0 1 5-16,-1-3 9 0,0-1-2 0,2 1 5 0,-1-1 7 16,-1 0 5-16,-1 0 4 0,2-1 9 0,2 1 12 15,-1-3 7-15,2 0 6 0,3-1 4 0,2-2-8 0,5-3-14 16,2 1-24-16,4-5-54 0,1-4-72 0</inkml:trace>
  <inkml:trace contextRef="#ctx0" brushRef="#br0" timeOffset="43701.2167">31478 9022 266 0,'22'-9'8'16,"2"1"6"-16,0-1 12 0,0 1 14 0,-1 1 3 15,-1-1 8-15,-1-1 8 0,-1 4 6 0,-4-2-3 0,3 2 0 16,-3-2-3-16,0 2-8 0,-2 1 0 0,-3 0-3 0,-1 0-4 15,0 2-4-15,-2 0-6 0,-1 1-6 0,-1 1-5 16,2 0-10-16,-2 1-7 0,-1 1-6 0,0 3-9 0,0 0 4 16,1 3-4-16,0 2 2 0,1 2-3 0,-1 1 8 15,0 3 3-15,2 7 2 0,0 0 4 0,-2 4-4 16,1 0-1-16,-1 4 4 0,-1 1 1 0,-1 0-7 0,-2 1-6 16,0 1 2-16,-1 2 0 0,-1-2-6 0,0 0 0 0,2 4-1 15,-2-1 2-15,0 1 4 0,0-3 4 0,0 1 4 16,3 0 1-16,-3 0 8 0,2-1 3 0,-4-4-3 0,2 1 2 15,-2-3 2-15,1 0-2 0,-1-1-4 0,-3-2 6 16,2-1-10-16,-1 0 4 0,1-4-1 0,1 3-4 16,0-5-3-16,2 1 3 0,0-4-2 0,2-1-5 0,-2-2 1 15,2-1 5-15,-1-1-4 0,1-3 0 0,1 0 1 16,-2-4 1-16,-1 1 1 0,0-1-3 0,0-3 8 16,0 2-9-16,0-3 2 0,-1 0 2 0,-2 0 2 0,3 0 3 15,0 0 0-15,-2 0-1 0,1 0 1 0,-1 0-4 16,-3 0-21-16,-3 0-25 0,-2 2-27 0,-3 0-24 0,-2-2-33 15</inkml:trace>
  <inkml:trace contextRef="#ctx0" brushRef="#br0" timeOffset="44042.4466">32060 9269 1777 0,'0'-2'16'0,"0"1"24"15,3-1 7-15,-3-1 13 0,0 3 4 0,2 0 0 16,-2 0 4-16,0-1-4 0,0 1-28 0,0-1-44 0,0 2-46 16,0 0-53-16,0-1-58 0,-2 0-56 0,2 0-60 0</inkml:trace>
  <inkml:trace contextRef="#ctx0" brushRef="#br0" timeOffset="44252.589">32109 9874 784 0,'1'2'13'0,"1"-2"10"0,1 0 11 0,-3 0 3 0,0 0-3 15,0 0-4-15,0 0 5 0,0 0 1 0,0 0-13 16,0 5-6-16,0-1-12 0,0 1 3 0,-3 2 4 0,1 2 6 16,1 4-3-16,-4 2-1 0,-3 2 3 0,-1 5-11 0,-1-1-57 15,-7 4-73-15</inkml:trace>
  <inkml:trace contextRef="#ctx0" brushRef="#br0" timeOffset="44988.0896">27193 11871 190 0,'3'1'22'0,"0"-2"19"0,2 1 22 15,0 0 30-15,1 0 22 0,2 0 31 0,3-3 28 0,2 2 34 16,6-3-2-16,3 1-6 0,5-2-1 0,4-4-12 15,7 0-8-15,6-2-14 0,4-3-18 0,7-1-29 16,5-3-7-16,5-3-5 0,8 0-15 0,11-2-16 16,6-3-13-16,8-1-22 0,9-1-13 0,2-4-1 0,7-1-8 15,6 0-8-15,4-5-5 0,-1-1-4 0,1-3-7 16,-1-2 0-16,-2 0 9 0,1-1-1 0,-1 0 1 0,5 0 3 16,0 0-2-16,-2 2-4 0,-1 2 13 0,-1 3 5 15,-1 1-5-15,-6 3-5 0,-6 5-13 0,-6 2-4 0,-10 4-10 16,-8 1-5-16,-5 3-14 0,-7 2-2 0,-6 1-4 15,-7 0-2-15,-5 3 2 0,-7 0 1 0,-10 0 9 0,-7 1 2 16,-6 4 2-16,-7 1-12 0,-5 1-31 0,-6 2-52 16,-6 0-93-16,-6 1-114 0</inkml:trace>
  <inkml:trace contextRef="#ctx0" brushRef="#br0" timeOffset="59199.6479">20231 6767 875 0,'0'-1'11'0,"-2"0"14"0,2-2 10 15,0 3 2-15,0 0 12 0,-2-1 5 0,1 0 9 16,-1 0 11-16,2-1 9 0,-2 2 4 0,2 0 2 15,-1 0 1-15,-1 0-11 0,2 0-5 0,0 0-7 16,-1 0-13-16,1 0-25 0,0 2-21 0,0-1-15 0,1 1-5 16,-1 2 2-16,0 1-1 0,0 5-7 0,0 3 3 15,-1 3 6-15,-3 2 1 0,0 3 4 0,0 1 0 16,1 2-5-16,1 5 3 0,-2-4 3 0,4 1-1 0,0-2-5 16,4 0 4-16,-2-2-1 0,5 0 2 0,-3-3-3 0,4-2 6 15,1 0 1-15,1-5-2 0,2 1 8 0,0-1-3 16,1-3-2-16,1-3-5 0,0-1 4 0,2-4-1 15,0-1-1-15,1 0 1 0,-1-4-2 0,1 0 2 16,-1-5-1-16,5 2 9 0,-4-2-3 0,2-4-4 0,-2 1 2 16,1-1-1-16,-1 0 2 0,-1-2-3 0,-2-2 5 15,1 2 1-15,-1-1-2 0,-5-2 4 0,1 0-1 16,-3-2 8-16,-2 1-7 0,-2-1 7 0,-3 1-1 0,-1-3-3 16,-2 1 2-16,-5-1-3 0,2 1 0 0,-6-2-8 15,0 3 0-15,-2 2-6 0,-2 0-17 0,0 2-11 16,-3 4-20-16,0-1-18 0,0 6-37 0,-1 2-43 0,0 3-44 15</inkml:trace>
  <inkml:trace contextRef="#ctx0" brushRef="#br0" timeOffset="60337.4143">20594 7875 1496 0,'0'-2'33'0,"0"-1"31"0,0 3 34 0,4-2 24 16,-4-1 16-16,0 3 17 0,2-1 11 0,-2-2 8 15,0 3-32-15,0 0-23 0,0 0-34 0,0 0-28 16,0 0-13-16,0 0-20 0,0 3-13 0,2-2-16 0,-2-1-7 16,0 5-6-16,0-2-1 0,1 2 4 0,1 3-1 15,1 1 5-15,0 7 4 0,4 4 7 0,-2 2 9 16,4 4-29-16,-1 4-31 0,0 1-41 0,0 7-53 0,2 2-56 15,-2 3-65-15,-1 4-82 0</inkml:trace>
  <inkml:trace contextRef="#ctx0" brushRef="#br0" timeOffset="61441.1579">20644 9397 468 0,'2'-8'12'16,"0"1"21"-16,-1-2 12 0,1 1 9 0,1 2 5 0,-1-2 5 16,-2 1 5-16,2 2 3 0,2-2 7 15,-3 2-14-15,-1 2 0 0,3-2-3 0,1 1-1 0,-3 1-3 16,2-1 1-16,-1-1 2 0,3 0-17 0,0 0 1 0,2-2-11 16,0 2 5-16,1-3-4 0,1-1 1 15,5 2 1-15,-1-1-5 0,1-1 6 0,2 1-4 0,3-3 0 16,1 4-5-16,0-4 2 0,2 2-6 0,0 1-5 15,-1-1 5-15,1 1-10 0,-2 4-2 0,-2-1-4 16,0 2-3-16,1 3-6 0,-4 3 8 0,0 0-4 16,-4 3-8-16,2 0 7 0,0 1-3 0,0 3 1 0,-3 1-4 15,-2 0 5-15,0 1-2 0,-1 2 5 0,0 0 2 16,0 1-7-16,-6 2 2 0,1 0 0 0,-1 2 3 0,-4-2-4 16,0 3-2-16,-2-1-6 0,-4-3 4 0,1 4 3 15,0-6 5-15,-3 1-10 0,0 0 1 0,-2-1 4 0,1 0-2 16,-1-2 6-16,-3 1-8 0,2 1 7 0,-2-1-6 15,2 0 12-15,-3-2-5 0,2 3-3 0,1-4 5 0,-2 2-2 16,2-2 1-16,3-1-2 0,-3-1-3 0,3-1-1 16,3 0 5-16,-2 2 4 0,3-3-6 0,-1 1-4 15,0 0 8-15,1-2-6 0,0 5-1 0,0 0 1 16,1-1-2-16,-1 0 2 0,0 3 2 0,0-1 2 0,1 1-7 16,0 2 3-16,1-5 0 0,-3 6 0 0,3-3 1 15,1 1-4-15,-1-4 0 0,1 5 2 0,1-3 3 16,2 1-2-16,-4-3 4 0,4 3-3 0,-1 1-5 0,1-1 1 15,1 0 5-15,-2-1-4 0,2 1-1 0,0-2 2 16,2 0-3-16,-2-2 1 0,0-1 5 0,1 0 2 16,2-2-7-16,0 1-4 0,-1-2 3 0,-1-3 0 15,2 2 5-15,-1-3 1 0,1 3-1 0,2-3 1 0,-2 0 4 16,2-3 6-16,1 3 9 0,1-3 7 0,-1-1 2 16,0-1 1-16,5 0 2 0,-1-3 3 0,1-1-7 15,1-3 3-15,1 0-8 0,3-1-7 0,-2-1-10 0,2-2 2 16,2-1 1-16,-1 0-14 0,0-1 11 0,2 1-3 15,1 0-3-15,-2 0 2 0,3 1 7 0,-4 3-1 16,0 0-5-16,1 2 5 0,-1 2-4 0,-3 1 0 0,-1 2-1 16,0 0-3-16,-1 1-8 0,0 1 4 0,-2 2 8 15,-2-1-7-15,2 0 1 0,-2 3-1 0,-1 0 2 16,3 0 2-16,-2 0 5 0,1 0 0 0,-1 0-10 0,0 0 5 16,0 3 1-16,2-3-1 0,-2 3-7 0,0-1-15 15,-2-2-28-15,2 4-22 0,0 0-32 0,-4 0-32 16,3-1-55-16,-4 3-66 0</inkml:trace>
  <inkml:trace contextRef="#ctx0" brushRef="#br0" timeOffset="90234.6458">16987 5884 497 0,'3'0'9'0,"2"-2"12"0,-4-1 12 16,2 3 5-16,-3 0 10 0,4-1 15 0,-1 0 2 15,2-2 13-15,1 1-4 0,-2 1-6 0,3-1-3 0,3-2 2 16,0 1-8-16,1 0-14 0,2-2-1 0,1 1-12 15,-1-1-8-15,3-2-3 0,0 2-5 0,-1 0-14 16,1 1-9-16,-2-1-14 0,4 0-32 0,-2 2-37 0,0-1-38 16</inkml:trace>
  <inkml:trace contextRef="#ctx0" brushRef="#br0" timeOffset="93396.773">18174 5646 1668 0,'1'-4'10'0,"-1"4"18"0,2 0 4 16,0 0 0-16,-2 0-1 0,0 0-5 0,0 3 0 0,0 1 1 15,0 1-13-15,0 0-18 0,0 5-7 0,0 1 2 0,0 2 2 16,3 4 3-16,-2 2 3 0,3 1-3 16,-1 1 4-16,3 0-2 0,2-1 5 0,0 0-5 0,-2-1 0 15,2-4 7-15,5-2-5 0,-4-2-1 0,4-1-4 16,-4-6 3-16,2 1-2 0,0-2 1 0,-3-3 1 16,2-1-5-16,1-1 12 0,-3-3 2 0,1-2 0 15,-1-3 6-15,3 0-4 0,-3-4 4 0,2 0 4 0,0-1 3 16,0-2-5-16,-3 0 4 0,-3 2 9 0,0-2-14 15,0-1 2-15,-4-2 0 0,-4 0-7 0,-3-1-6 0,2-1-4 16,-4 1-5-16,1-1-8 0,-5 2 0 0,0 1-6 16,1 6-4-16,-1-1-13 0,-1 4-19 0,0 1-21 15,-2 8-28-15,-1 0-18 0,-1 3-18 0,1 5-21 0,-4 2-28 16,3 2-21-16</inkml:trace>
  <inkml:trace contextRef="#ctx0" brushRef="#br0" timeOffset="95510.1963">13336 8095 2209 0,'-2'-2'28'16,"2"-1"31"-16,2 2 24 0,-4 1 21 0,0 0 3 16,2 0 1-16,0 1-4 0,-1-1 3 0,1 3-40 15,-3 1-30-15,-2 2-23 0,-2 5-23 0,0 5-11 0,-3 5-1 16,-1 6 11-16,-5 9-7 0,0 4 10 0,-1 7-2 15,3 4-2-15,-2 4 5 0,2-1 5 0,1 2 1 16,4-3-8-16,-3 0 7 0,5-2 4 0,0-5-6 0,3-5-8 16,-1-3-23-16,2-4-23 0,-1-4-36 0,3-7-28 15,-2-3-46-15,3-5-60 0,-3-4-30 0,3-3-38 16</inkml:trace>
  <inkml:trace contextRef="#ctx0" brushRef="#br0" timeOffset="95766.3712">12972 8390 1863 0,'-3'0'22'0,"0"-1"11"0,-1 0 12 0,8-1-3 16,-4 2-5-16,0-2-6 0,3 2-3 0,-1 0-4 0,1 2-19 15,-2-2-12-15,5 3-15 0,1-2-1 0,1 6 4 16,0-1 6-16,6 2 6 0,2 3 3 0,3 3-12 15,2-1 7-15,5 3 4 0,-1 4 8 0,7-3 7 0,0 0-2 16,4 3 0-16,-2-2 3 0,5-1 5 0,-5 1 0 16,1-4 5-16,-1 2-6 0,0-3-23 0,-4-1-17 15,-4-2-37-15,-3-2-34 0,-2-1-48 0,-5-3-50 16,-1-2-73-16</inkml:trace>
  <inkml:trace contextRef="#ctx0" brushRef="#br0" timeOffset="96334.7503">14318 7795 925 0,'0'-5'30'16,"-4"1"29"-16,-4-4 1 0,0 4 8 0,-2-1 3 15,0 2 1-15,-2 1 0 0,0 2 5 0,-2 0-32 16,-1 0-30-16,0 2 1 0,2 1-12 0,-1 2-6 0,-2 2 7 16,2-2-8-16,-1 4-2 0,0-1-2 0,0 0 3 15,0 1-4-15,2 1 11 0,-3-4-4 0,3 2-7 16,1 1 8-16,1-1-4 0,3-1 6 0,-2-2-3 0,3 0 0 16,2-1-4-16,-2 0 5 0,6 0-3 0,-2-1-3 15,1-1 4-15,0 0-7 0,2 0 2 0,0 1 1 0,0 0-5 16,4-1 0-16,-3 1-2 0,1-2 1 0,3 2 0 15,-2-1 3-15,2 1 0 0,-2 2 5 0,3-2-1 16,-1 1 3-16,1 0 3 0,0 1 2 0,3 0 1 16,-2 1-8-16,-1 0 5 0,1 2-2 0,-1 1 1 0,2 2-3 15,0 2 3-15,0 0 2 0,-2 4 2 0,3 0 11 16,0 4 13-16,-1 3-1 0,0 1 6 0,-1 4-2 0,0 2-2 16,1 1 3-16,-2 1-12 0,1 3-3 0,-2-1-14 15,2 3-1-15,-1-5 0 0,2 2 17 0,0-3 16 16,0 0 9-16,0-2 1 0,0-2 5 0,1-2-2 0,-3 0 7 0,3-2-2 15,0 1-16-15,-1-1-13 0,-2-2-9 16,1-1 2-16,2-1-9 0,-1 0 7 0,0-3-6 0,1-3-1 16,2 2 2-16,0-5 1 0,2-1 9 0,1-1 7 15,2-2 17-15,-2-2-13 0,3-1 9 0,-1 0-5 16,3-2 6-16,-3-2-4 0,5 0-1 0,-5-2-3 0,3 1-12 16,1-2 7-16,-6-1-6 0,4-1 6 0,-2 2-7 15,-2-3 4-15,0-1-12 0,2-1-3 0,-4 0 2 16,2-1-14-16,-1 0-22 0,-1-2-35 0,0 0-34 0,-1-1-54 15,0 0-50-15,-2-3-75 0</inkml:trace>
  <inkml:trace contextRef="#ctx0" brushRef="#br0" timeOffset="96720.0122">14744 7999 1549 0,'-4'-2'22'16,"0"1"22"-16,-1-1 9 0,5-1 2 0,-3 1-11 0,0 2 3 16,1 0-2-16,-1 2-3 0,1 3-24 0,-2 2-18 15,2 5-10-15,-4 1 0 0,1 8 10 0,1-1-8 16,-1 4 9-16,1 3 1 0,0 1-2 0,2 0-6 15,2-2-1-15,0-2 3 0,3-2-4 0,0 0 11 0,2-3-11 16,3-5 2-16,1 1 1 0,3-4 2 0,-3-2 10 16,4-2-9-16,0-3 12 0,0-4-1 0,4 0 4 15,-2-4-2-15,3-4 7 0,1-1 4 0,-3-4-15 0,2-3 6 16,0 2-6-16,-4-3-7 0,2-1 2 0,-5 0-1 16,-3 0-8-16,-2 1 0 0,0-2 7 0,-4 2-11 15,-2 0-1-15,-3-1-7 0,-3-1-11 0,-2 1-11 0,-4-2-4 16,-1 3-15-16,-4-3-6 0,0 1-4 0,0 0-17 15,-2-1-5-15,-2 3-7 0,2 3-13 0,0-1-27 0,5 3-35 16</inkml:trace>
  <inkml:trace contextRef="#ctx0" brushRef="#br0" timeOffset="97303.4037">14955 7618 616 0,'2'-2'11'0,"0"2"5"0,-1-1 9 16,-1 0-2-16,2-2 6 0,0 3 2 0,1-3 16 15,2 1 7-15,-1-2-13 0,2 1 1 0,2-1-9 0,0-1 3 16,2 0-8-16,1 1-2 0,-2-2-15 0,1 1-7 16,-1 2 5-16,1 0-6 0,-2 0-1 0,4 2 0 0,-4-1 3 15,2 0-1-15,1 2 0 0,-2 0 1 0,3 0-3 16,0 0-1-16,-2 0 1 0,-1 2-4 0,3 0-1 16,1-1 6-16,0 3-2 0,0 1-1 0,4 1 1 15,-3-1 1-15,2 1 5 0,0 3 11 0,3 1 5 16,-3-1 6-16,1 1 8 0,-3 4 0 0,2 0 4 0,-2 3 5 15,3 3-3-15,-2 1-10 0,1 0-4 0,-4 8-9 0,2-4-11 16,1 4-3-16,0 0 3 0,-2 0-2 0,1 0-7 16,-3-3 6-16,1 3-3 0,2-4 1 0,-5 0 7 15,4 0 6-15,-4 0-12 0,3 1-6 0,-2 1 9 16,0-1-4-16,0-1 1 0,-2 4-1 0,2-3-5 16,0 3-6-16,0 0 4 0,2 0 6 0,-2-1-3 0,2-3-1 15,1-3-5-15,-2 3 2 0,1-6 3 0,-2 0-2 16,0-3 2-16,0 0 1 0,-2-1-1 0,1-2-7 15,0 0 9-15,-5-3-5 0,5 0 3 0,-5-1 5 0,0 1-3 16,-1-3 1-16,-2-2-1 0,2 2 12 0,-6-2-2 16,3 0 3-16,-3-1 3 0,-2 1-2 0,1 0 6 0,-3-2 5 15,1 1-14-15,-5-1-4 0,1 2-1 0,1-1-6 16,-4 3-17-16,0-2-11 0,-2 0-13 0,0 0-21 0,-3 1-8 16,1-2-15-16,-4 1-17 0,2 0-21 0,-2-2-14 15,0-2-10-15,1 3-27 0</inkml:trace>
  <inkml:trace contextRef="#ctx0" brushRef="#br0" timeOffset="98007.8758">15961 7244 1057 0,'-2'1'1'16,"-1"-2"-1"-16,0 1 0 0,-1 0 1 0,-1 3-2 15,-3-1-3-15,-2 2 4 0,-2 3-5 0,-1 0 0 0,-1 3-5 16,-1 0 1-16,1 2 5 0,0 0-3 0,3-1 5 15,-2 0-4-15,4-1 5 0,1 0 0 0,2-1 2 16,-1-1 0-16,4-1-3 0,-2 1 4 0,4-4-12 0,1 3 5 16,-2-1 1-16,0-2-3 0,2 1 2 0,0 1-1 15,0 0-6-15,4-1 6 0,-4 2 1 0,0-3 0 16,3 2-3-16,0 1 3 0,0-2 0 0,1 2-7 0,0 1 3 16,2 1 4-16,1 0 4 0,2 4-4 0,1 2 1 15,2-1 0-15,1 6 5 0,1-2 14 0,2 6-3 16,3 0-5-16,0 1 1 0,-3 3 2 0,4 3 6 0,-2-1 11 15,1 3 0-15,1 1-3 0,-2 0 7 0,1 3-1 16,-3 1 11-16,1 2 3 0,-3-2-3 0,2 2-10 16,-5 0-2-16,1 0-3 0,0-2-1 0,-3 0-9 15,2-1-3-15,0 0-1 0,1-4-7 0,1-2 23 0,0 1 3 16,1-6-4-16,2 3-3 0,-2-4 11 0,2-1-7 16,0-2 2-16,-3 1 32 0,2-2-14 0,1-3 0 15,0 2-1-15,-1-4 1 0,2 0-3 0,-3-2 2 0,2 0 3 16,0-2-28-16,-4-1-3 0,-1-2-4 0,2-1 5 15,-4-3 1-15,1 3-3 0,-2-5 1 0,1 2-9 0,-2 0 3 16,1-2-5-16,-4-2-2 0,6 2 2 0,-4-3 0 16,0-3 4-16,-1 3-10 0,4-4-24 0,-2-1-33 15,-1-2-48-15,1-3-60 0,-1-2-64 0</inkml:trace>
  <inkml:trace contextRef="#ctx0" brushRef="#br0" timeOffset="98430.1571">16574 7500 1581 0,'-3'-5'39'16,"0"0"33"-16,0 4 30 0,3-3 18 0,0 1 18 15,-2 2 6-15,4 1 3 0,-1 0-2 0,-1 0-39 0,2 1-39 16,-1 0-35-16,1 2-19 0,0 0-17 0,-2 1-5 16,1 3-7-16,2 4 4 0,1 5 2 0,1 4 8 15,0 6 11-15,2 4-3 0,1 3 1 0,0 3-1 0,4 0 1 16,-2 1 1-16,1-1 1 0,0-2-5 0,0-5 0 16,-1 0 2-16,1-3-20 0,0 0-31 0,-5-2-42 15,3-3-48-15,1-2-60 0,0-2-54 0,-6-3-70 0</inkml:trace>
  <inkml:trace contextRef="#ctx0" brushRef="#br0" timeOffset="99088.6056">16677 7350 1140 0,'-1'-3'20'0,"-1"1"18"16,0-3 12-16,6 1 8 0,-4-1 0 0,1 2-3 0,2-1-3 16,2 2 4-16,-4-1-26 0,1-1-18 0,3 0-13 15,-2 0-3-15,2-1-4 0,0 2 2 0,2-3 6 16,1 0-2-16,0 1 3 0,3 1 0 0,2 1-1 0,0-2-2 15,1 0 3-15,-2 4-1 0,6-5-6 0,-1 4 6 16,2-4-4-16,3 3 7 0,-3 0 0 0,2-2-3 16,1 2 3-16,-3 1-3 0,0 0 8 0,-5-1-15 0,3 1 7 15,-4-1-3-15,0 3 1 0,-4 0 2 0,-1 0-4 16,0 0 5-16,-3 0-6 0,-1 3 13 0,1-1-6 16,-1 4-2-16,0 0 4 0,2 2-2 0,-1 1 0 0,2 5 5 15,1 1 0-15,1 5 2 0,-3 4 9 0,4 1 3 16,-2 4-2-16,3 1 1 0,-3 4 1 0,0 2-4 15,1 1 1-15,-1 2-5 0,-2 2-10 0,2-3-3 16,-1 4-3-16,2-4 5 0,-1-1-1 0,-2 1-3 0,3-1 5 16,-1-1-7-16,0-1 3 0,1 0 1 0,1 1 5 15,2-1-8-15,0-1 3 0,2-3-4 0,2-2-4 16,0 0 7-16,3-3 2 0,-5-3-1 0,3-3-7 0,-4-2 5 16,3-2-1-16,-5-3 3 0,-1 1 3 0,0-4-6 15,-3-2 5-15,-1-2-4 0,-2-1 8 0,-1-2-2 16,-2 2-2-16,-1-5 5 0,2 2 0 0,-4-2 5 0,2 2 0 15,-1-2 1-15,1 0-1 0,-3 0 1 0,-1 0 3 16,-1 3-7-16,1-2 1 0,-1-1-3 0,-4 2-6 16,1-1 9-16,-2 0-2 0,-2 1-7 0,0 0 5 0,-2-2-1 15,-2 5-2-15,1-3 1 0,-1 2-1 0,-1 1-3 16,-1 1 1-16,-1 0 5 0,1 0-11 0,-2 2 8 16,1 0-3-16,2 1 3 0,-4-1-2 0,4 0-4 0,-1 0-1 15,3 1 0-15,2-2 1 0,-1-1-5 0,3 1-3 0,-1 1-17 16,3-4-9-16,1 1-21 0,3 0-22 15,1-3-26-15,-1 0-28 0,2 1-35 0,-2-1-43 16</inkml:trace>
  <inkml:trace contextRef="#ctx0" brushRef="#br0" timeOffset="106498.5885">17466 7631 1027 0,'2'0'-2'16,"2"-3"0"-16,1-1 3 0,1 0-1 0,1-2 6 0,5-2-3 16,4-3 2-16,3-3-6 0,7-2-34 0,0 0-44 15</inkml:trace>
  <inkml:trace contextRef="#ctx0" brushRef="#br0" timeOffset="106706.734">17600 7921 685 0,'-2'1'7'0,"4"0"3"16,1-3 5-16,-1-1 16 0,3 1 22 0,-1 0 10 15,3-1 7-15,4-1 3 0,-2 0-7 0,8-2-2 0,-2-1-6 16,4-1-18-16,-2 0-27 0,4-1-37 0,-1 2-34 15,-1-2-38-15,0 1-42 0</inkml:trace>
  <inkml:trace contextRef="#ctx0" brushRef="#br0" timeOffset="107975.5825">18075 7265 655 0,'-4'0'14'0,"3"0"18"16,-3-1 6-16,1-1 8 0,0 0-4 0,-2 0 2 15,4 2 9-15,-3 0-3 0,3-2-12 0,-3 2-15 0,0 0-10 16,4 0-9-16,0 0 4 0,0 0-1 0,0 0-12 16,2 0 1-16,0 0-4 0,-2 0-4 0,4 0 2 0,-4 0 6 15,0 0-4-15,1 2 2 0,-1-2 8 0,0 0-5 16,0 0 1-16,0 0 4 0,0 0 1 0,0 0-5 15,0 0 2-15,0 0 5 0,0 0-5 0,-1 0 9 0,1 0 4 16,0 0 2-16,0 0 8 0,0 0 0 0,0 0 5 16,-3 0-9-16,6 0-3 0,-6 0 2 0,3 0-5 15,0 0 4-15,0 0-5 0,0 2 8 0,-1-2-7 16,1 0 2-16,0 0 13 0,0 1-2 0,1-2 5 0,2 2-7 16,-3-2 0-16,0-1-4 0,0 2 3 0,0 0 0 15,0 0-14-15,0 0 3 0,0 0-1 0,0 0 3 16,0 0-2-16,0 0 6 0,0 0 9 0,0 0 9 15,0 0 15-15,0 0 4 0,0 0 5 0,0 0-4 0,0 0 10 16,0-2 4-16,0 2 4 0,0-3 3 0,0 3-8 16,0 0-4-16,1-1-6 0,-1-1-2 0,2 1-7 0,0 1-13 15,-1-2-17-15,1 1-16 0,1-2-4 0,0-1 0 16,2-1-10-16,2-5 6 0,3 1-10 0,3-3-2 16,3-2 6-16,0-1 4 0,4-2-4 0,2 3-6 0,-1-1 6 15,-1 4-4-15,2 0 6 0,-6 3 0 0,2 1-12 16,-6 2-18-16,-1 1-10 0,-3 3-3 0,0-1-1 15,-4 2-1-15,-1 3-10 0,-2 0 2 0,-1 2 13 0,0 4 15 16,-1 0 18-16,-1 6 4 0,-3 2 4 0,-1 4-3 16,-1 1 10-16,-3 5 0 0,-2-1-1 0,0 0 2 15,-4-1-6-15,3-1 5 0,-1-2-4 0,1-2 3 0,3-3 5 16,0-5-2-16,0 0-6 0,5-3 0 0,0-1 1 16,1-4-10-16,1-1 0 0,2-1-2 0,1 0-10 0,1-2 0 15,2 0 6-15,-1 0-2 0,4 0 2 0,0 0 6 16,2 0 7-16,2-2-2 0,2 2 6 0,1 0 1 15,3 0-9-15,1-2 6 0,1 2-3 0,4-1 2 16,-3-1-6-16,1 2 11 0,2 2-5 0,1-1 4 0,-1 1 2 16,1 2 3-16,-1 0 0 0,-1 0-2 0,0 1 2 15,1 2-6-15,-5-2 5 0,2 3-3 0,-3-1 3 16,-2 0-5-16,-3-1 0 0,0 0 6 0,-5 0 2 0,-1-2 15 16,-1 1 18-16,-4 0 6 0,0-1 4 0,-5 1 10 15,0 5 3-15,-3 0-3 0,-1-1-7 0,-3 3-13 16,-1 3-15-16,-5 2-10 0,-1-3-3 0,-1 3-12 0,-1 0-13 15,-1-2-14-15,1-1-16 0,2-2-34 0,0 0-26 16,3-4-27-16,2-3-47 0,3-1-44 0</inkml:trace>
  <inkml:trace contextRef="#ctx0" brushRef="#br0" timeOffset="108316.8139">18719 7132 834 0,'10'-5'22'0,"-6"0"15"0,3 3 7 0,-5 0 4 16,-1-1-7-16,-1 5 0 0,0-2 3 0,0 3 4 15,0 1-24-15,0 3-11 0,0-1-4 0,0 6-2 16,0 0 14-16,3 5-7 0,-2 0-3 0,-1 5 0 0,4-3-1 16,0 3-2-16,3 2-1 0,1-3-3 0,3 0-7 15,-2 0 10-15,4-4-7 0,3 0-2 0,-2-2 8 16,2-3-5-16,0-3 0 0,3-4 4 0,-2 0-1 0,0-4 3 15,2-3 8-15,-1-4 3 0,2-1-3 0,1-2 0 16,-2-4 3-16,1-2-5 0,1-2-1 0,-4 0-2 16,2 1-4-16,-4-2-4 0,-1-1-2 0,-5 2 4 15,-1-1 4-15,-3-2 0 0,-4 3 1 0,-1 0-2 0,-3-3 3 16,-4 3 5-16,-2-1 1 0,-3 0 0 0,-2 0-5 16,-2 0-5-16,-2 1 4 0,-2 1-14 0,-1 0-7 0,-3 3-14 15,-1 0-28-15,-1 3-15 0,-1 5-24 0,0 1-20 16,-1 4-26-16,2 1-22 0</inkml:trace>
  <inkml:trace contextRef="#ctx0" brushRef="#br0" timeOffset="109615.6861">23335 6174 1646 0,'4'-5'16'0,"0"3"15"15,-3 0 8-15,-1-1 10 0,0 6 2 0,0-3-1 0,0 2-3 16,0-2-10-16,0 2-26 0,0 0-21 0,2-1-8 15,-2 3-14-15,-2 2 2 0,2 1-2 0,0 4 1 16,-1 1 7-16,1 1 9 0,0 2 9 0,1-1 3 0,2 1-1 16,1-2-3-16,2-2-1 0,5-1 5 0,-2-2 2 15,4-2 3-15,-2-1-7 0,2 0-2 0,1-3 10 16,-3 0 2-16,3-2 6 0,-3-2 8 0,-1-3 5 0,2 2 3 16,-2-2 16-16,1-1 11 0,2-2 6 0,-5 1 7 0,1-2 4 15,0 0-1-15,-2-2 1 0,-2 1-7 0,-4-2-6 16,-2-1-11-16,-1-1-14 0,-3 0-16 0,-1-3-11 15,-5 0-21-15,-2 1-18 0,-4-2-14 0,-2 2-28 16,-3 0-25-16,-2 0-26 0,-6 4-34 0,2 3-35 0,-4 1-40 16,0 6-42-16</inkml:trace>
  <inkml:trace contextRef="#ctx0" brushRef="#br0" timeOffset="110547.327">14108 9874 1401 0,'2'-14'14'0,"-4"1"56"16,2-1 36-16,0 4 30 0,-5 2 24 0,5-1 9 0,-1 4 12 15,-3 3 10-15,2-1 0 0,0 1-52 0,1 2-34 16,-2 0-26-16,3 3-22 0,-4-1-14 0,4 0-11 15,-1 3-14-15,1 3-12 0,-4 6-7 0,0 7-6 0,-1 6 0 16,-1 7-5-16,3 5 6 0,-4 6 0 0,1 7-2 16,1 3-1-16,2 0 4 0,-1-1 7 0,0 4 0 0,4-3-11 15,0-1-18-15,0-3-11 0,0-3-8 0,4-5-15 16,0-6-22-16,-3-5-33 0,3-3-35 0,-1-7-20 16,-2-6-8-16,-1 0-30 0,2-6-19 0,-2-4-30 15,0-1-35-15</inkml:trace>
  <inkml:trace contextRef="#ctx0" brushRef="#br0" timeOffset="110823.4992">13832 10264 1411 0,'-2'-8'21'0,"2"0"38"0,0-1 28 0,2 2 19 16,-2 2 5-16,1 0 10 0,1 2-1 0,-1-1 1 15,-1 4-23-15,0 0-42 0,2 0-32 0,0 2-18 0,-2-1-3 16,3 2-16-16,0 1-3 0,2 1 2 0,2 2 0 16,5 3 4-16,2-1 1 0,5 5-2 0,5 1 0 15,2 0 5-15,4 2 5 0,4 2-2 0,0-2 3 0,6 1 7 16,1 0-2-16,2-2 7 0,0-1-1 0,1 0-1 16,0-3 4-16,2-2 2 0,-7 0-3 0,3-3-9 0,-6-2 0 15,-2-1-15-15,-5-2-24 0,-2-1-17 0,-8-1-40 16,-2 0-23-16,-6 0-44 0,-3-1-50 0,-2-3-77 15</inkml:trace>
  <inkml:trace contextRef="#ctx0" brushRef="#br0" timeOffset="111664.0664">14848 9540 794 0,'0'-7'21'0,"0"1"16"0,-1-3 11 0,-1 5 19 15,-1 0 11-15,0 0 3 0,-2 1-2 0,2 1 2 0,-3-1-12 16,1 2-10-16,-2 1-21 0,1 1-16 0,-1 0-10 16,-3 1-1-16,2 1 0 0,-4 2-2 0,2 1-5 15,-3 0-7-15,1 0 13 0,2-1-16 0,-1 1 8 0,2 0-4 16,1 0 2-16,-1-1 6 0,3 1-8 0,-3-1 2 15,2 1 2-15,-1 0 10 0,2 1-12 0,-3-2 4 16,2 3 0-16,-1 0-6 0,-1 0 9 0,1 0-6 0,0-3-2 16,2 2-3-16,-2-2 5 0,3-1 1 0,1 0-5 15,0-2-1-15,3-2-3 0,1 0 11 0,0 2 0 16,0-2 14-16,1 0 3 0,-1-2 13 0,2 2 15 16,0 0 14-16,-2 0-5 0,0 0-5 0,1 0 1 0,-1 0-8 15,0 0-2-15,0 0-20 0,0 0-13 0,2 2-14 16,-2 0 2-16,1 1-1 0,4 0-1 0,-2 3 1 15,2 5-7-15,3 2 9 0,-2 4 2 0,7 3 2 0,-2 5-3 16,4 1-5-16,0 6 8 0,2 2-9 0,1-1 5 16,2 5-6-16,2-1 0 0,-1 2 0 0,3-1-4 0,-2 2 10 15,3-2-11-15,-4 0 8 0,1 1-6 0,0-1 4 16,-3-3 4-16,0 3-3 0,-1-2 11 0,-1-1-3 16,0 0 3-16,-4 0 4 0,2-3 1 0,0-1-1 0,-1 1-6 15,-3-2 3-15,2-2-3 0,1-2-1 0,-5-1-5 16,5-4 1-16,-4-1-4 0,1-2 4 0,1-2 5 15,0 0-6-15,-3-3-2 0,4-4 7 0,-4 1 3 0,5-3-9 16,-2 0 11-16,-1-2 1 0,1-1 2 0,-1-3 9 16,2 2 2-16,0-3-1 0,-2-1 10 0,3-1 0 15,-1-1-4-15,2-2-5 0,-2 0 4 0,3-1-9 16,0-3-6-16,-2-2-15 0,2 1-38 0,-2-4-38 16,0 1-45-16,0-3-69 0,-3-1-89 0</inkml:trace>
  <inkml:trace contextRef="#ctx0" brushRef="#br0" timeOffset="112029.3135">15498 9751 1401 0,'0'0'18'0,"0"0"22"0,0 0 19 16,0 0 14-16,0 0 2 0,-36-29 1 0,36 29-8 16,0 0 3-16,0 0-17 0,0 0-25 0,-21 33-41 15,13 22 14 1,10-30-3-16,0 2-2 0,2 1 3 0,1 1 0 16,-1 0-8-16,3-4 5 0,1 2-2 0,3-4-8 0,-2-3 4 15,5-3 3-15,1-2 3 0,0-4-5 0,0-3 7 16,2-3 3-16,-3-3-4 0,3-4 13 0,0-3-6 15,-2-2 1-15,0-3-1 0,2-2 8 0,-4-2-1 0,1-3-13 16,-2-3 6-16,-2 3-6 0,1-3 6 0,-3-1-3 16,-3 4-4-16,-2-3 4 0,0-1-4 0,-3 4-2 15,-3-2-11-15,0 1-26 0,-2 1-17 0,-3-4-20 0,-5 1-33 16,4 1-24-16,-4-1-33 0,-1 1-19 0,-1 2-34 16</inkml:trace>
  <inkml:trace contextRef="#ctx0" brushRef="#br0" timeOffset="112606.7023">15635 9290 459 0,'7'-9'17'15,"0"1"11"-15,5-1 8 0,-4-3-3 0,1 0 15 16,2 3 3-16,0-4 6 0,2 6-2 0,-2-1-7 16,-1-1-7-16,2 1-7 0,-1 2 3 0,0 0-13 15,3 1-1-15,-2 3-4 0,1 0 4 0,0 0-11 0,4-1 2 16,-4 0 2-16,5 3 2 0,-2-1 1 0,2-2 6 16,0 3 2-16,2-2 2 0,-2 1 11 0,-1-1 2 15,0 2 15-15,-2-1 3 0,-3 0-2 0,0 1 5 0,-4 0 4 0,-3 0 4 16,0 0-6-16,-1 0-3 0,-1 0-14 15,-2 1-3-15,1 0 1 0,1 2-6 0,0 2-11 16,1-4-5-16,1 7 1 0,2-4 0 0,1 7 4 0,0-2-5 16,3 5 3-16,0-2-3 0,0 4 4 0,3 0-3 15,1 4 1-15,-1 3-9 0,0-3 0 0,2 6 0 16,0 1-4-16,1 0-2 0,-1 2-7 0,3 0 9 0,-2 3-8 16,1-2 6-16,-1 2-10 0,0-2 5 0,-3 1 0 15,3 2-1-15,0-1 5 0,-1 0-7 0,-1-1 6 16,0 3-14-16,4 0 10 0,-1-1-7 0,0-1-2 0,2 0-2 15,1-1 2-15,-4-2-4 0,5 0-4 0,-1-4 12 16,-7-4-8-16,3-1 3 0,-4-6 2 0,-1 3 5 16,-3-6-5-16,-3 0 3 0,1-1 0 0,-6-2 0 0,1 1 0 15,-2-2 1-15,0 1-2 0,-3-2 5 0,1 2-2 16,-3-2-4-16,0 2 1 0,0-1-8 0,0 1 5 16,-3-1 0-16,-1-1 2 0,3 2-12 0,-3 0 11 0,-1 0 5 15,1 0 3-15,-4 0-3 0,0 1-4 0,1-1 1 16,-1 1 5-16,-1 0-4 0,-2-1-15 0,2 1-11 0,-2-1-8 15,2-3-6-15,0 2-5 0,-1-4-30 0,3-1-29 16,2-2-35-16,2-1-19 0,1-3-50 0,-1 0-40 16</inkml:trace>
  <inkml:trace contextRef="#ctx0" brushRef="#br0" timeOffset="113245.1305">16732 8944 1037 0,'-4'-4'20'16,"0"-1"27"-16,3-2 12 0,-4 2 3 0,0 0 16 16,-1 1 10-16,3 1 7 0,0-2 6 0,0 2-24 15,-2 3-16-15,2-2-12 0,-1 2-9 0,1 0-11 0,-1 0-11 16,1 2-10-16,-1 1-11 0,0 0 6 0,0 2-6 16,-1 0-4-16,1 1 7 0,0 1-4 0,0 1-3 15,-1 2 6-15,4 1 2 0,-1 1-2 0,-1-1-7 0,3 1 2 16,-2-1-1-16,6 1 3 0,-4 1-5 0,1-3 1 15,2 1-2-15,1 1 2 0,1-1 4 0,0 1 0 16,2 0-3-16,-1-1 0 0,2 4 12 0,1-2-2 16,1 1 7-16,0 0-1 0,0 1-1 0,2 0 1 0,0 2 4 15,2 0-1-15,-1 1-2 0,3 1-4 0,-3 3-1 16,2-2-5-16,-2 5 3 0,-1-4 1 0,1 5-6 16,-1-1 4-16,-2 3-4 0,2 0 7 0,-3 0-4 0,5-1 4 15,-3 4-5-15,2-1 6 0,0-1 1 0,2 2-2 16,0-2 4-16,2 0-6 0,-1-2 1 0,3 1 4 0,-2 0-1 15,2-2-6-15,0 0 2 0,-1-1 1 0,0-1 7 0,0 1 2 16,-1-1-2-16,0-3-6 0,-1 1 5 16,0-1-1-16,-3-1 1 0,0 0-2 0,-3-1-12 0,-2 0 3 15,1 0 2-15,-2 0 1 0,-4 1-1 0,4-3-2 16,-6 3 2-16,1-1-4 0,1-2 3 0,-1-1-5 16,1-1 1-16,-1-5-1 0,-1 0 0 0,2-1 5 0,3-4-6 15,-3 0 15-15,1-1 9 0,-3-1 15 0,4-2-2 16,-2-1 9-16,2 0 5 0,1 1 0 0,-1-1 0 15,0-1-10-15,0 0-7 0,1-1-13 0,0-3 2 0,4 0-20 16,-2 1-24-16,0-6-33 0,2 0-45 0,2 0-37 16,-3-5-46-16,4-2-58 0</inkml:trace>
  <inkml:trace contextRef="#ctx0" brushRef="#br0" timeOffset="113693.4303">17180 9138 1171 0,'-4'-2'11'0,"3"-1"21"0,-2 1 6 0,6-3 13 16,-3 1 4-16,1 1 3 0,3-2 11 0,0 1 10 16,3-4-6-16,0 0-8 0,3 2 2 0,1-1-6 15,2-2 4-15,-1 2-5 0,6-2-6 0,-4 4-7 16,2 1-5-16,-3 1-13 0,2 3-8 0,-4 0-7 0,1 5-7 16,-2 5 5-16,2 1-3 0,-4 4 0 0,1 4-3 15,-1 3-1-15,-3 3 4 0,-1 1-5 0,0 3-1 16,-1 0-1-16,-1 0-2 0,-2 3-1 0,-2-1-5 0,-1-2 6 0,1 0-4 15,0 0 1-15,-1-3 3 0,2-1-1 0,-1-4-2 16,0-1 0-16,1-3 7 0,1 0-5 0,0-5 2 16,0 2 2-16,0-4-2 0,0-2 4 0,0-2-4 15,0 2 1-15,3-4-5 0,-1 0 4 0,-1 0-4 16,4-4 3-16,-2 3-1 0,5-2 1 0,-2-1 4 0,4-4 5 16,0 1 5-16,3-1-2 0,0-6-4 0,1 2-2 15,4-5-29-15,1-3-27 0,-2-2-41 0,-1-2-36 16,3-1-51-16,-5-4-52 0,2 0-52 0</inkml:trace>
  <inkml:trace contextRef="#ctx0" brushRef="#br0" timeOffset="114234.7948">17447 8868 905 0,'-5'-8'20'0,"-1"4"9"16,3-4 31-16,3-1 11 0,-2 1 1 0,0-1 8 16,6-2 4-16,-4 2 9 0,5 1-18 0,-1-1-5 0,1 2-26 15,-1-1-13-15,1 1 1 0,0 0-6 0,2 2-9 16,2 0-10-16,-3 1-2 0,1-2-3 0,2 2-5 0,0 2 4 16,1-1-5-16,1 3 3 0,0-3-1 0,0 3 4 15,5 0-1-15,-5 0 3 0,5 0-2 0,-2 3-6 16,2-1 4-16,0 1-2 0,-2 0 8 0,2-2-5 0,-1 4 1 15,0-2-5-15,-1 2 3 0,-1-1 7 0,-2 2-7 16,1 0 2-16,-2 0-2 0,-1 1 6 0,0 4-2 16,0 1 7-16,-3 1 0 0,0 4-5 0,0 0 11 15,1 4-2-15,-1 1-3 0,1 5 6 0,-1-1-3 0,2 4-3 16,0 2 2-16,-2-2-4 0,1 3-3 0,0 0 1 16,-1 1-3-16,2-1-6 0,1-1 0 0,0-1-2 15,0 1 2-15,1-3 1 0,2 5-5 0,3-5-4 0,-1 3 7 16,0-1 2-16,3-3 0 0,-1 2 2 0,3-1-5 15,-3 0 0-15,5-3 2 0,-3 1 8 0,2-2-7 16,2 1-6-16,0 0 5 0,0-2-2 0,2 1 0 0,1 0 7 0,0-4-1 16,0 3-3-16,-2-4-5 0,-1-1 9 15,-2-2 0-15,-4-1-3 0,-2-3 2 0,-2-1 0 0,-3 0 4 16,-5-2-6-16,0-3 9 0,-4 2-3 0,-4 1-2 16,1-2 1-16,-4 1 1 0,-3-1-3 0,0 2 1 15,-2-2 8-15,-2 3-9 0,0-1 1 0,-2-1 1 16,-2 1 2-16,1 1-5 0,-2-3 2 0,-1 3 1 15,0-2-9-15,0-2 6 0,-4 0-17 0,5 0-18 0,-3-2-27 16,2 0-17-16,0-2-35 0,2-2-35 0,1-5-36 16,4 1-37-16</inkml:trace>
  <inkml:trace contextRef="#ctx0" brushRef="#br0" timeOffset="114496.9718">18338 8923 1952 0,'0'-2'9'15,"0"2"19"-15,2-3 14 0,1 0 10 0,-1-1 13 16,4-1 3-16,0 0 6 0,-3-2 1 0,5-1-10 0,-1 2-19 15,3-5-13-15,2 2-8 0,1 0-15 0,-1-2-3 16,-1 5-11-16,3-2-15 0,-3 1-27 0,1 2-29 0,2-2-43 16,-3 5-49-16,1-1-44 0,-1 0-51 0,-1 5-45 15</inkml:trace>
  <inkml:trace contextRef="#ctx0" brushRef="#br0" timeOffset="114671.088">18449 9160 804 0,'-2'9'15'0,"4"-1"14"0,-2-1 2 0,0-5-1 16,1 1 4-16,-1 2-3 0,2-5 4 0,-2 3-2 15,2-1-14-15,-1-2-9 0,2 2 6 0,2-2 4 0,-3 0 1 16,4-2 5-16,0 2-4 0,1-2 5 0,1-1-6 16,0 0-6-16,1-2-24 0,0-1-25 0,3 0-40 0,-2-1-45 15</inkml:trace>
  <inkml:trace contextRef="#ctx0" brushRef="#br0" timeOffset="126984.3753">18837 8407 1549 0,'2'-6'27'0,"0"0"28"0,-2 1 27 15,1 4 21-15,-1-2 6 0,0 3 3 0,0-2 1 16,0 4-7-16,0-2-25 0,0 2-33 0,-1 0-26 15,1 1-25-15,0 2-7 0,0 4-3 0,-4 8-3 0,0 5 6 16,1 4-10-16,-2 4 10 0,2 4 3 0,0 4 0 16,0 3 7-16,-1-4 0 0,4 1 3 0,0-1 1 15,2-4 10-15,0-1-12 0,2-5 5 0,1 2-4 16,2-8-5-16,2 1-2 0,-3-5 4 0,5-5-14 0,0-1-8 16,0-5 4-16,1-3-16 0,2 0 6 0,-2-4-5 15,2-2-1-15,-1-4-1 0,4-2 11 0,0 0 3 16,0-4 6-16,-1 1 11 0,1-3-2 0,-3-2 3 0,2 3 3 15,-2-1 0-15,-1 1 3 0,0-1 11 0,-5 1 4 16,1 4 3-16,-3 0 6 0,2-2 10 0,-1 6-1 16,-1 0 4-16,-3 1-5 0,0 1-8 0,0 2-4 0,-3-1-7 15,2 3-4-15,-1 2-10 0,-1 0 2 0,0 2-7 16,0 1 8-16,2 4-4 0,1 2 8 0,-1 2-4 0,1 4 3 16,0 4-1-16,2 2 4 0,-1 0-1 0,0 4-2 15,0-1 0-15,3 1-5 0,-1 0-6 0,5-2-21 16,-3-1-18-16,8-1-22 0,-3-3-5 0,4-3-21 0,-3-2-17 15,2-4-9-15,-2-4-9 0,3-3 10 0,-1-5-1 16,0-6-10-16,-2-1-12 0,2-4-4 0,-1-5-7 16,-4 1-24-16</inkml:trace>
  <inkml:trace contextRef="#ctx0" brushRef="#br0" timeOffset="127263.5634">19494 8676 945 0,'-2'-16'30'15,"-1"1"20"-15,1 2 15 0,1 4 6 0,-1 6 9 16,1 1-4-16,1-1-4 0,1 6-2 0,-1-1-34 15,2 1-18-15,-1 0-8 0,1 2 7 0,1 0-5 16,0 4 11-16,2-2 10 0,1 5 7 0,1 0 7 0,-1 1-3 16,0 1-3-16,5-2-12 0,-1 0 1 0,1 0-10 15,3 0-4-15,1-3 0 0,2-1 2 0,-1-5 4 0,2-1 10 16,1-2 7-16,-1-3 6 0,1-3 5 0,-2-2 5 16,1-4-4-16,-1 0-2 0,0-2-4 0,-4-3-10 15,3 0-5-15,-5-3-7 0,0 0 3 0,-3-1-3 16,-2 1 7-16,-4-1-6 0,0 0 7 0,-6 0-3 0,-1 3 3 15,-3-2-4-15,-2 0-9 0,-2-1-4 0,-5 4-12 16,0-3-4-16,-4 3-9 0,-1 0-1 0,0 5-20 16,-3 3-4-16,-1 1-3 0,1 4-29 0,2 4-15 0,2 3-39 15,-1 2-30-15,0 4-50 0,2 3-35 0,0 3-56 16</inkml:trace>
  <inkml:trace contextRef="#ctx0" brushRef="#br0" timeOffset="129479.0603">14992 11833 1150 0,'5'-10'19'0,"-5"1"22"16,1 2 13-16,1 0 21 0,-2 0 20 0,-2 4 7 15,2-2 9-15,0 0 12 0,0 4-3 0,0-2-6 16,0 2-1-16,0 0-10 0,0 0-13 0,-1 0-1 0,1 2-6 16,0 0-7-16,0 0-17 0,0 2-20 0,0-1-9 15,0 3-17-15,-2 2-6 0,1 3-4 0,-1 8-6 16,0 5-6-16,1 5 5 0,-3 5 8 0,1 9 1 0,1 3 3 16,-2 6 6-16,4 4-10 0,0 2 5 0,0-2 7 15,2 3-4-15,0 1-10 0,0-5 2 0,-2 0 2 16,5-4-16-16,-2-9 1 0,2-4-13 0,-2-6-21 0,1-6-15 15,0-4-15-15,2-9-39 0,-2 0-16 0,-1-4-28 16,-2-4-14-16,-1 1-28 0,-1-5-39 0,1-1-53 16</inkml:trace>
  <inkml:trace contextRef="#ctx0" brushRef="#br0" timeOffset="129732.2285">14847 12158 1316 0,'-4'-15'25'16,"3"3"28"-16,-1 2 16 0,1 3 0 0,-1 1 5 16,2 1 3-16,0 3-8 0,2 1-2 0,-1 1-27 0,1 0-26 15,1 3-21-15,2 1 4 0,0 1-1 0,2 2 7 16,3 0 19-16,3 6 20 0,4 2 11 0,3 2 13 16,3 1 14-16,0 2 3 0,6 1 5 0,4 2-4 0,-1 0-12 15,3-3-14-15,-1 1-6 0,5-3-18 0,0-2-9 16,-1-3-4-16,1-1-10 0,-3-2-9 0,-1-3 10 15,-2-3-8-15,1 2-19 0,-8-4-16 0,1-2-25 0,-5 0-36 16,-4-4-48-16,-3-1-43 0,-2-4-68 0,0-2-70 16</inkml:trace>
  <inkml:trace contextRef="#ctx0" brushRef="#br0" timeOffset="130182.5326">15880 11371 986 0,'-3'-4'15'15,"0"-2"13"-15,-2 3 10 0,-1-3 6 0,-3 1 6 16,-3 2-5-16,3 2 3 0,-4 1 0 0,0 0-15 16,0 4-16-16,-4 1-8 0,-1 4-4 0,-3 2-6 0,4 5 2 15,-5 1-5-15,1 3 4 0,2 0 1 0,-1 3 1 16,2 1-4-16,1 2 1 0,0-1-4 0,4 4 4 15,0 0 3-15,1-2-10 0,2-1 7 0,2 0-2 0,2-3 1 16,4-1-4-16,1-3 2 0,1-1-1 0,1-1-3 16,5-3 6-16,-1 2-10 0,1-3 12 0,3-2 5 15,1-1 4-15,1 2 10 0,2 0 7 0,1 0 9 16,1-2-1-16,4 2 13 0,-3 0-2 0,2 1 4 0,0-1 2 16,-1 4-6-16,2-1-13 0,-1 2 1 0,0 2 3 0,0 1-14 15,-4 2 0-15,3 3-11 0,-2 3-1 0,0-2 2 16,1 3 2-16,-2 3-10 0,2-1 1 0,0 1 9 15,2-2-14-15,-1 0 3 0,-3-1-5 0,5-4 9 16,0-1 5-16,-1 0 5 0,0-3 0 0,-2-1-1 0,2-2 11 16,-2 0 3-16,2-3 1 0,-3-1-12 0,0 1-1 15,0-2-1-15,0-4 4 0,-2 0-7 0,1 1-1 16,-2-3-5-16,-2 0 1 0,0-2-1 0,-2-2 1 0,-2 1-2 16,2-1-23-16,-2-2-18 0,1 0-18 0,-2-1-29 15,-1 0-24-15,0 0-31 0,1-1-32 0,0-2-54 16</inkml:trace>
  <inkml:trace contextRef="#ctx0" brushRef="#br0" timeOffset="130535.7696">16255 11664 1603 0,'-1'-4'42'0,"1"2"34"0,0-2 25 0,1 2 21 16,-1 0 15-16,0 2 10 0,4-3 11 0,-2 3 1 0,0 3-38 15,-2-3-37-15,1 0-21 0,-1 0-22 0,0 2-15 16,0 0-4-16,4 4-10 0,-1 3 8 0,0 2-7 16,3 5 10-16,3 4-5 0,0 3 4 0,2 6 0 15,3 0-6-15,-3 5-10 0,0 0 0 0,3-2-13 0,-1 1-34 16,1 1-30-16,-3-2-41 0,3-3-40 0,-3-3-58 16,2-2-50-16,0-5-97 0</inkml:trace>
  <inkml:trace contextRef="#ctx0" brushRef="#br0" timeOffset="131404.3527">16356 11212 1160 0,'-5'0'30'0,"-1"-2"20"0,3 0 17 16,1-1 27-16,1 3 6 0,-1-4 10 0,2 3 14 16,0-2 6-16,3 3-25 0,-3-1-18 0,2-2-23 0,0 2-22 15,-1-3-10-15,4 1-14 0,-1-3-8 0,1-1-9 0,3-1-4 16,3 0-1-16,0-1 1 0,4 1-1 0,2-2 3 15,2 0 2-15,0 1-2 0,5 0-1 0,-2 0-2 16,4-3-3-16,3 1 3 0,-5 2 4 0,3-1-3 16,0-1 0-16,-2 2 3 0,-2 0-1 0,0 0 1 0,-3 0-2 15,-1 3 2-15,-3 1-8 0,0 0 5 0,-4 2-2 16,1 2-5-16,-4-1 1 0,1 2 2 0,1 2 2 0,-3-2 2 16,3 4-1-16,0 2-3 0,-2 1 4 0,3 3 2 15,-2 2 1-15,2 5-5 0,-1 2 9 0,1 4-4 16,1 4 9-16,3 4 2 0,-2 3-4 0,2 5 3 15,0 3 1-15,3 1 3 0,-2 4-4 0,4 2 0 0,-1 0-9 16,4 1 1-16,-2-3 0 0,3 0-6 0,-1-3 0 16,1-3 1-16,2-2-4 0,-1-5-1 0,-3-2 2 15,4-3-3-15,-2-3 0 0,-1-2 6 0,-2 0 1 0,0-2-3 16,0-2 1-16,-1-1 6 0,-3-1-3 0,2-1 4 16,-2-3 3-16,-1 2-9 0,-3-3 3 0,2-2 4 0,-3-1-3 15,-1 2-2-15,-2-4 8 0,-2-1-4 0,-1 1 1 16,-2-2 6-16,-2-1-7 0,2-2 4 0,-3 0 4 15,-1-1-2-15,-1 2 1 0,0-1-5 0,-1 2 4 0,1 0 2 16,-4-1 5-16,1 4-11 0,0 1 4 0,0 1-2 16,-5 0-6-16,3 2 9 0,-1 1-4 0,-2 0-9 0,-3 3-1 15,2-3-4-15,-3 2-28 0,2-1-12 0,-2-1-29 16,3-2-42-16,-2-1-43 0,0-2-54 0,-1-1-66 16</inkml:trace>
  <inkml:trace contextRef="#ctx0" brushRef="#br0" timeOffset="134163.2072">17777 10740 478 0,'0'0'29'0,"-8"-22"4"0,8 22 9 16,0 0 9-16,-16-33 1 0,15 28-1 0,-3 2 10 0,4 3-10 16,0 0-4-16,0 0-10 0,0 0-4 0,0 0-2 15,0 0 2-15,0 0-4 0,0 0-6 0,0 0-3 16,0 0-4-16,-30-2-6 0,-17 8 0 16,41-2-4-16,-1 0-10 0,-2 5 3 0,3-2-3 15,-2 2 3-15,1 0-5 0,-2 3-2 0,1 0-1 16,0-1 1-16,3-1 2 0,-1 2 2 0,0 0 1 15,1-2-2-15,0 0 9 0,1 0-1 0,0 3 0 0,1-5-3 16,-3 3 6-16,5-4-1 0,-4 3 2 0,3-4-7 16,1 2 2-16,1-3 3 0,-2 1 2 0,4 0 0 0,-1 2 4 15,-1-1-7-15,3 2 6 0,1 0 10 0,1-1-5 16,0 4-2-16,2 4 10 0,-2-2-2 0,4 2-6 16,4 1 7-16,-2 4-3 0,3 0-4 0,-1 0 1 0,4 3-1 15,-3-2-3-15,7 2-1 0,-5 4 4 0,3-5 1 16,-1 4-3-16,2-1 8 0,2 1 4 0,0 0 9 15,-2-1 3-15,1 1 9 0,2-1-1 0,-2 1 1 0,3-3 4 16,0 1-2-16,1 0-12 0,-2 0-3 0,1-2-15 16,0 0-8-16,1-1-4 0,-3 0 0 0,-1-1-3 0,3 0-8 15,-6 0 8-15,0-2-4 0,-1 0 4 0,-1-2 1 16,-3 3-4-16,0-3 3 0,-3 2-5 0,0-4 2 16,0 2-1-16,-1-1-3 0,-1-3-3 0,1 2 2 15,-2-2 5-15,0-3-5 0,1 2 1 0,-1-1 2 0,-1-3 1 16,2 0 4-16,-3-2-1 0,-1 0-3 0,1-1-1 15,2-1 3-15,-1 0 6 0,0-1 2 0,1 0 1 0,1 0 5 16,1-1 9-16,-1-2 3 0,1 0 5 0,3-2-5 16,-2-1-5-16,3-1-3 0,0-1 2 0,-1 0-4 15,1-2-13-15,1-1 3 0,-1 3-2 0,1-3 0 0,-3 1-13 16,3 1-14-16,-3-1-13 0,-1 1-24 0,2-1-29 16,-3-2-53-16,0 1-46 0,0-1-68 0</inkml:trace>
  <inkml:trace contextRef="#ctx0" brushRef="#br0" timeOffset="134559.4749">18450 10890 1327 0,'-4'-5'19'0,"-4"-1"12"0,2-1 21 15,4 2 16-15,-3 2 4 0,0 0 0 0,0 2 2 16,2 0-1-16,-3 3-20 0,2 2-12 0,-1 3-27 0,-2 1-15 16,1 5 1-16,-2 4-6 0,2 2-3 0,0 5 2 15,-1 2 1-15,2 1-1 0,4 5 2 0,-2 2 2 16,3-1-4-16,3 5 7 0,1-2 2 0,3-1 2 0,1-1-3 15,4-1 9-15,1-4-2 0,2-4-2 0,0-1 1 16,6-4-3-16,-4-6 6 0,7-2-4 0,-1-4 3 16,1-5-8-16,0-3 9 0,3-4 2 0,1-4-4 0,-1-3-2 15,2-3-2-15,-3-5-1 0,0 0-2 0,-1-1-1 16,-4-4-14-16,1 2-13 0,-4-2-13 0,-1 2-17 16,-4 1-14-16,-1-2-23 0,-3 5-24 0,-4-3-13 0,-1 2-11 15,-4 2-14-15,-4-1-13 0,-1 1-11 0</inkml:trace>
  <inkml:trace contextRef="#ctx0" brushRef="#br0" timeOffset="135086.0022">18394 10409 1099 0,'-5'-8'12'16,"1"5"12"-16,4-6 6 0,0 2 3 0,0 1 2 0,0 1 4 16,4-2 0-16,1-2 2 0,-1 5-14 0,3-2-11 15,2 0-7-15,1-2-2 0,1 3 1 0,3-2-8 0,0 2 5 16,3 1 4-16,3-1 1 0,0 0 3 15,2 2 4-15,2 0 0 0,-2 1-2 0,5 0 2 0,-2 4-5 16,2 0-3-16,-2 4 3 0,2 0 5 0,-3 2 5 16,0 4 11-16,-1 4 15 0,1 0 3 0,-1 3 5 15,-2 5 0-15,1 1-2 0,2 3-7 0,0 3-5 0,-2 3-12 16,2 1-15-16,-2 3-6 0,-1 0 0 0,1 1-4 16,0 1-1-16,-5 0-3 0,4-1-5 0,-1-1 4 0,-2 0-4 15,0 0 5-15,1-2-1 0,1-2 0 0,-3-3 6 16,0-1-6-16,1-2 5 0,-1 0-1 0,-1-3 5 15,-1 0 1-15,1-2-3 0,-2 0 1 0,1-2-9 0,-1-1 8 16,0 2-3-16,-1-2-1 0,3-1 0 0,-3-1-6 16,0-1 4-16,-1-1 6 0,-2-2 0 0,0-2-1 15,-3 0-2-15,1-2-2 0,-5-3-2 0,3 1 6 0,-1-1-3 16,-4-1-7-16,2-2 7 0,-1 0 5 0,0 1-1 16,-2 0-4-16,0-2 6 0,-2 1-1 0,0 1-4 15,-1-1-1-15,2-1 0 0,-4 4-20 0,-3-4-14 0,3 3-10 16,-3-2-13-16,0-2-31 0,-2 1-22 0,-2 1-27 15,1-1-43-15,-3-1-33 0,0-2-21 0</inkml:trace>
  <inkml:trace contextRef="#ctx0" brushRef="#br0" timeOffset="135580.3363">19416 10456 1369 0,'-9'6'26'0,"3"0"43"0,-3-2 26 0,5 0 20 0,-4-4 16 15,7 3 9-15,-1-2 4 0,0 0-3 0,2-1-25 16,2 0-40-16,0 0-33 0,-4 0-19 0,4 0-11 0,-1 0-19 16,-1-1-4-16,0 1 7 0,0-1-5 0,4 1 0 15,-2-3 7-15,1 2-8 0,4-2-5 0,-1-1-1 16,4-3-34-16,4 0-27 0,0-1-38 0,3-3-44 0,4 2-44 15,0-3-48-15</inkml:trace>
  <inkml:trace contextRef="#ctx0" brushRef="#br0" timeOffset="135798.49">19529 10815 537 0,'1'6'37'0,"4"-6"26"0,-2-3 30 16,3-2 12-16,1 0 10 0,2-2 15 0,4-4 14 15,0-1 15-15,4-2-29 0,0-3-22 0,4 0-27 16,1-2-13-16,-3 0-7 0,1-1-20 0,-1 3-18 0,-1 4-34 16,-1-3-33-16,-4 4-33 0,-2 3-41 0,-5 1-46 15,-3 1-47-15</inkml:trace>
  <inkml:trace contextRef="#ctx0" brushRef="#br0" timeOffset="141705.4584">19801 10166 488 0,'0'-2'8'0,"0"2"20"0,0 0 14 0,-2-2 14 0,2 2 8 16,0 0 3-16,0 0 8 0,2 0 5 0,-2 0 4 16,0-2-8-16,0 2-2 0,0 0 1 0,0 0 0 15,0 0 2-15,0 0 9 0,0 0 3 0,0 0-5 0,0 0-5 16,0 0-6-16,0 0-6 0,0 0-3 0,0 0-2 16,0 0-5-16,0 0-4 0,0 0-4 0,0 0 4 15,0 0 0-15,0 0-8 0,0 0-2 0,0 0-8 0,0 0-9 16,0 0 0-16,0 0-2 0,0 0-7 0,0 0 4 15,0 0-3-15,23-25-35 32,-1 4 14-32,-15 13-1 0,1 3-1 0,1-3 2 15,0 1 3-15,1 1-1 0,1-2 5 0,-2 1-4 16,3 2-8-16,2-2 6 0,-3 1 2 0,3 1-5 16,-1-1-3-16,-4 1 4 0,4 2-3 0,-4 1-5 0,3 0 5 15,-2 2-3-15,-2 2-2 0,0 1 8 0,3-1-3 16,-3 7 3-16,0-2-2 0,0 2 0 0,1 0 8 15,-1 3-2-15,-1 0 1 0,-2 5 1 0,-1-2 3 0,2 2-2 16,-4 1-1-16,0 0 2 0,-1 0-4 0,-1-2-3 16,0 1 2-16,0-3 2 0,0 3-7 0,0-2-1 15,0-1 4-15,0-2 6 0,0 3-4 0,-1-2 8 0,-1-2-7 16,0 0 1-16,1 0 5 0,-4 0 2 0,4-3-3 16,-1 1 1-16,1-1-5 0,-3-1 3 0,1 2-2 15,2-2-1-15,-1 2-2 0,-1 0 1 0,-1 0 1 0,1-1 1 16,2 1 5-16,-3 2-10 0,0-2 6 0,1 3-2 15,1-3 4-15,-1 2-7 0,3-2 4 0,-1 4-8 0,-1-1 5 16,2 1 2-16,-2-2 3 0,2 1-5 0,0 2-4 16,0-4 10-16,0 2-12 0,2-2 5 0,-2-1 4 15,2-2-4-15,-1 1-8 0,2-1 9 0,-3-3-2 16,5 1-6-16,-5-2 8 0,4 1 4 0,0 0-11 0,0-2 8 16,-2 1 8-16,0 1-8 0,3-4 1 0,-5 4 2 15,4-1 3-15,0-1-8 0,0 0 2 0,1-1-1 16,-4 1 1-16,4-1 1 0,-2 0 2 0,2-1 0 0,-2 0 1 15,1 0 1-15,-3 0 3 0,5-1-3 0,-1-2 3 16,-2 2 1-16,4-5 3 0,1 1-5 0,1-3 1 16,0-1 3-16,3-3-3 0,2-2 4 0,-2-1-7 0,4 1 1 15,-1-1 3-15,-2 1 4 0,2-1-1 0,-1 2-1 16,-1 1-1-16,-4 1 4 0,4 1-1 0,-5 4-2 16,-2-1-2-16,2 0-3 0,1 2-2 0,-4 0-1 0,0 1-1 15,1-3-4-15,-1 2-2 0,1 0-6 0,1 1-17 16,-1-1-20-16,0-1-40 0,2 1-48 0,0-1-43 15,-2 0-45-15,3 0-54 0</inkml:trace>
  <inkml:trace contextRef="#ctx0" brushRef="#br0" timeOffset="142857.2783">21678 7679 764 0,'-1'-5'13'0,"-3"-4"23"0,4 1 13 0,0 1 5 0,0-3 8 16,0 5 6-16,0-2 0 0,0 3 7 0,2-4-14 16,0 3-17-16,-1 0-13 0,2-2 4 0,2 2-9 0,0-2 3 15,3 1 10-15,0-5-1 0,3 2 16 0,3-3-2 16,2-1 3-16,1 1 2 0,5-1 6 0,-3-3-9 16,3 4 1-16,0 1-9 0,0 0-5 0,-4-1-4 0,1 5-2 15,-5 0-8-15,0 0-8 0,-3 5-5 0,-2-1-10 16,-5 0 4-16,1 3-12 0,-2 2 0 0,-2 1-2 15,1 0 1-15,1 1-2 0,-1 0 5 0,1 2 2 0,2 1-1 16,-2 1 6-16,5 1-6 0,-2 3 2 0,-1-1-1 16,1 0 1-16,-1 1 2 0,-2 0 0 0,2 3-2 15,0-1 2-15,-4 3 3 0,-1 0-2 0,0 2 3 0,0-1 0 16,0 3-4-16,-1-1 0 0,-3 1-1 0,-2 1 0 16,3-1 3-16,-5 2 0 0,3-2-6 0,-3-1 5 15,1-1-1-15,0-1-2 0,1 1 3 0,-1-4-5 0,1-1-1 16,-1-2 4-16,3 2-1 0,-1-2-2 0,1-3 5 15,0 2 0-15,1-2-2 0,-3-1 3 0,3 0-2 16,2 0-4-16,-3 0-1 0,1 0 6 0,1-2-2 0,-1 1-2 16,2-2-3-16,-3 3-1 0,1-1 5 0,0-2-2 15,0 4 1-15,2-4-3 0,-1 1-3 0,2 0 5 0,-2 0-3 16,2-1 4-16,2 0-7 0,-2-1 0 0,0 1 7 16,0-3-12-16,0 0 7 0,2 1-1 0,-2-2 5 15,0-1-8-15,0 0 4 0,1 0-2 0,-1-1-2 0,0 1 11 16,5-3-9-16,-5 3-3 0,1 0 3 0,-1 0-3 15,2-2 9-15,-1 2 2 0,3-1 1 0,-4 0 5 0,4-1 17 16,0-1-3-16,2-2 3 0,3-2 15 0,4-1-2 16,1 2 2-16,1-5-3 0,2-1-4 0,0-1-7 15,5-3 2-15,0 2-2 0,-1-3-9 0,0 0-4 16,1 2-7-16,-3-2 6 0,0 1-1 0,-1 3-7 0,0-1 4 16,-4 2-3-16,1 0-5 0,-2 4 7 0,-3-1 1 15,1 1-3-15,-4 1-1 0,0 2 0 0,0 1-7 16,-2 1 4-16,-2-2 2 0,0 5-6 0,-1 0 0 0,-1-2-1 15,1-1-2-15,1 3 0 0,-3-1-3 0,3 0-27 16,-2 1-34-16,-1 0-43 0,2-2-43 0,-2 4-42 16,2-1-54-16</inkml:trace>
  <inkml:trace contextRef="#ctx0" brushRef="#br0" timeOffset="153699.621">22777 7386 695 0,'2'0'26'0,"-2"0"18"0,0 0 24 16,0 0 22-16,1 0 9 0,-1 0 11 0,-1-1 27 0,1 1 9 16,0 0-17-16,1 0-13 0,-2 0-10 0,2-3-12 15,-2 3-1-15,1 0-14 0,1 0-22 0,-1 0-10 16,0 0-5-16,3 0-4 0,-3 0-16 0,0 0-9 0,1 0-10 16,-1 0 13-16,2 0-5 0,0 0 5 0,-2 0-1 15,0 0 7-15,0 0 5 0,0 0 8 0,0 0 5 16,1-1-8-16,-1 1 4 0,2-2 1 0,-1 2 0 0,-1 0-5 15,4-2 0-15,-1-1-6 0,-3 3 0 0,1 0 2 16,1-2-2-16,-2 0-9 0,3 0 0 0,1-4 0 16,1 1-3-16,0-3-7 0,7-1-4 0,1-3-6 0,0 0 0 15,4 0 0-15,1 1 2 0,3 0-5 0,1-1 3 16,-2 3-1-16,-1 1 2 0,3-1 4 0,-1 1 1 16,-1 1-3-16,2 2 1 0,-2-1-7 0,0 0-1 0,0 1 2 15,-2 1 1-15,3 1-1 0,-5-2 1 0,1 2 2 16,-3 0-7-16,0 1 12 0,-1 0-10 0,-1 0 7 15,-2 2 1-15,-2-2-5 0,0 4-9 0,-2-2-8 0,1 0-4 16,-4 3-4-16,0-1 5 0,0 0-6 0,0 3-5 16,-3 2 4-16,2-2 9 0,1 5 6 0,-3 0 9 15,0 1 3-15,-3 1 5 0,1 3 5 0,-1 1-4 0,0 0 3 16,-2 2-2-16,-1 0 3 0,-1-1-3 0,-2 1 0 16,1 0-8-16,0-1 1 0,-3 0 7 0,2 0-3 15,-1-2-3-15,4-3 0 0,-3-1 0 0,2-1-4 0,1-3 4 16,2-1-4-16,1-2-12 0,3-3-3 0,0 2 1 15,0-3-6-15,0 1 2 0,0-1-6 0,2 0 4 16,-1-1 1-16,3 1 3 0,-3 0 6 0,2-3 1 16,1 3 6-16,1 0-1 0,-1 0 11 0,5-1-6 0,-2 0 2 15,4 0 5-15,0-4-1 0,0 5 2 0,2-5 1 16,3 4-2-16,1-3-5 0,-3 1-3 0,3-1 3 16,-1 3-2-16,2-2-1 0,-4 2-1 0,3 0-7 0,-2 1 3 15,0 0 6-15,-2 2 5 0,1 1-4 0,-3-2 4 16,1 3 0-16,-3 0-1 0,0 0 6 0,1 1-4 15,-1 2-1-15,-1-2 1 0,-1 3 0 0,1-1-4 0,-1 0 0 16,0 0 4-16,-3 2-5 0,1-1 11 0,-2 0-5 16,2 1-1-16,-2 0-1 0,2-1 4 0,-2 1 2 15,-1-1-3-15,-1-1 1 0,1 1-3 0,-1-2 0 0,-1 2 7 16,-1-1 0-16,-1 0 1 0,-1 2-2 0,-2-1 4 16,-1 2-3-16,-2-2-4 0,0 1 9 0,-3 3-3 0,3-1-3 15,-4-1 1-15,-2 1 4 0,-1-1-4 0,0 1 3 16,0-1 4-16,-2 2-10 0,-1-4 1 0,1 1 5 15,3-1-5-15,-4 1-2 0,6-1 1 0,-4-1 3 0,2-2-7 16,0-1 8-16,1 1-7 0,0-2 3 0,4 2-2 16,-1-2 5-16,1-2-4 0,3-1-3 0,-1 3 7 0,2-3-4 15,-3 0 3-15,1 0-5 0,0 0 2 0,-1-3-6 16,2 3 1-16,-3 0 4 0,-1-4-6 0,4-1-8 0,-2 4 1 16,-3-1 1-16,3 0-10 0,0-1-17 15,-1 2-16-15,2-2-10 0,-1 3-27 0,0-2-8 16,-1 2-23-16,3-2-41 0,-2 1-39 0,1 1-52 0</inkml:trace>
  <inkml:trace contextRef="#ctx0" brushRef="#br0" timeOffset="156367.4174">24966 7256 517 0,'12'2'6'0,"1"-2"11"0,-2-2 9 0,0-1 7 16,1-3 6-16,2-2 4 0,-5 1 2 0,5-3 3 0,-1 0-4 15,-2-2-1-15,2 2-2 0,-2-2 9 0,0 0-3 16,-2 3 11-16,1-4 5 0,-2 1 13 0,3-2 8 16,-3-1 11-16,1 1 7 0,2-1-6 0,0 1 2 0,-1-1 5 15,-1 3 12-15,-1 0-7 0,0 0 5 0,1 2-9 16,-4 3 1-16,-2 0-5 0,1 4-2 0,-3-1-22 16,1 4-22-16,-1 0-8 0,1 0-21 0,-4 0-10 0,2 1-27 15,0 2-9-15,0 0 2 0,0 1-1 0,0 2 2 16,2 3-4-16,-2 3 10 0,0 5-2 0,0 6 11 15,2 0 6-15,-2 8-6 0,0 2-17 0,0 2-19 0,0 5-32 16,-2 0-36-16,2 1-27 0,0-2-23 0,3 0-29 16,0-5-26-16,-1 0-19 0,4-5-41 0</inkml:trace>
  <inkml:trace contextRef="#ctx0" brushRef="#br0" timeOffset="157330.0648">24942 6716 1592 0,'0'-1'27'0,"0"0"27"0,2 0 15 16,-1-1 14-16,-1 4 7 0,0-1 0 0,0 0-6 15,0 0-1-15,0-1-38 0,2 3-32 0,-4-1-17 0,2 1-17 16,0 1-7-16,-3 6 2 0,1 2 8 0,-2 5-3 16,3 2 10-16,-6 8 2 0,2 2 4 0,0 0-2 15,-3 4-3-15,3-1 4 0,-2 2-5 0,2 0 5 0,0-5 3 16,1 3 2-16,0-3 2 0,0-3 2 0,1-1 4 15,1-4-7-15,1 1 3 0,1-4 1 0,1-4-4 16,-1 1 4-16,4-3-6 0,-3-1 3 0,3-2 5 0,0-1-12 0,-1-1 12 16,0 0-5-16,2-2-2 0,-2 0-5 15,4-1 6-15,0 0-3 0,1 0-8 0,0-2 15 16,0 1-9-16,3 0 1 0,0-3 5 0,1 1 2 0,0-1 1 16,1-1-3-16,2-2 6 0,-2 3-2 0,3-3-1 15,-4 0 0-15,2-1 0 0,-1 0-5 0,0-1-9 16,-4 1-12-16,2-2-37 0,-1 1-31 0,-6-2-43 0,1 4-52 15,0-1-62-15</inkml:trace>
  <inkml:trace contextRef="#ctx0" brushRef="#br0" timeOffset="159560.5721">22035 8669 1433 0,'2'0'19'16,"0"-4"28"-16,-1 3 18 0,2-2 17 0,-1 3 9 0,0 0 9 15,-2-1 3-15,0 1 8 0,0 0-17 0,0 1-22 16,0-1-17-16,0 0-13 0,-2 0-15 0,2 3-5 15,0-3-1-15,-2 1-5 0,4-1-5 0,-4 0-4 0,4 2 2 16,-2-2-3-16,0 0 7 0,0 2-6 0,0-2 0 16,2 0 0-16,-2 0-5 0,0 2-1 0,0 0-7 15,0-1-4-15,0 1-3 0,0 0 8 0,-2 4-6 16,2 5 9-16,0 1 3 0,2 5-2 0,-1 6 8 0,-1 3 3 16,3 6 7-16,-3 2-4 0,2 1 0 0,2 2-9 15,0-1 2-15,-1-2 4 0,2 0-2 0,-1-3-3 16,4-4-9-16,2 0 4 0,-1-5-4 0,3-4 2 0,-2-1-1 15,1-5-4-15,3-1 0 0,-2-5-6 0,1 1-4 16,0-3-13-16,0-4-9 0,1 0-12 0,-1-3-5 16,1-2-3-16,1-2-17 0,-2-3-5 0,4-2-7 0,-3 2 1 15,-2-4 14-15,1 2 5 0,1-2 9 0,-1-2 5 16,-1 4 17-16,-2-2 10 0,1 0 18 0,-2-1 5 16,-1 1 3-16,1-1 2 0,-3 0 0 0,1 1 2 0,-2-3 6 15,2 2 16-15,-2 1 3 0,1 0 10 0,1-1 7 16,-2 6 11-16,0-2 4 0,0 2 13 0,0 1 1 15,0 2-11-15,-4 3-5 0,5 0-5 0,-4 2-8 0,-1 1-14 16,1 1-11-16,-2-1-9 0,0 3-14 0,0 2 0 16,2-1 2-16,-2 4-2 0,1 1 5 0,2 6 12 0,-1-1 10 15,1 6-3-15,2 2-1 0,-2 2 6 0,0 2-3 16,0-1 1-16,-1-1-4 0,1 2-13 0,0-1-9 16,-3-1-16-16,3-2-14 0,-1-3-26 0,3-2-17 15,-2-2-34-15,5-4-25 0,-7-1-29 0,2-3-32 0,2-4-37 16</inkml:trace>
  <inkml:trace contextRef="#ctx0" brushRef="#br0" timeOffset="159955.8325">22758 8772 1700 0,'1'-2'20'0,"1"0"20"0,-1 2 9 15,1 0 4-15,-2-3-1 0,0 3 2 0,0 3-3 16,0-3-7-16,0 2-18 0,2 0-19 0,-2 2-11 16,0 1-6-16,-2 1 2 0,2 1-1 0,0 6 11 0,0-1 3 15,2 0-3-15,-2 3 2 0,1-1-3 0,-1 0 5 16,3-2-5-16,-1 1 5 0,3-1-13 0,-2-3 2 0,1-1 0 16,0-4 3-16,0 3 0 0,1-4-2 0,0-1 5 15,0 1-1-15,-2-1 2 0,5-2 6 0,-5 0 0 16,0-2 1-16,2-1 9 0,-3 2 3 0,2-2-3 0,-2-2 3 15,3 1-1-15,2-4-3 0,-2-1 0 0,2-2-3 16,1-1-7-16,2-2-5 0,-2 0 1 0,0-1-6 16,1-2 4-16,-2 3 2 0,-1-1 1 0,-2 0-6 0,-3 1 2 15,1 2 4-15,-2 0 2 0,-2 2-4 0,1 1 0 16,-3 1-1-16,1 1-2 0,0-1 11 0,-2 4-3 16,-1-1-13-16,1 2 0 0,-1-2-5 0,-2 1 1 0,-1-1-4 15,-1 2-3-15,0 1-3 0,0-1 2 0,0-1-1 16,2 2-20-16,2 0-16 0,-3 1-30 0,4 1-46 15,1-3-36-15,-2 3-61 0</inkml:trace>
  <inkml:trace contextRef="#ctx0" brushRef="#br0" timeOffset="163239.0414">23390 8522 420 0,'0'0'27'0,"0"0"0"16,0 0 4-16,0 0 5 0,0 0 0 0,0 0-1 0,0 0 3 16,0 0 2-16,0 0 2 0,0 0-1 0,0 0 10 15,0 0 5-15,0 0 13 0,0 0 18 0,0 0 7 0,0 0 3 16,0 0-6-16,0 0 4 0,0 0-6 0,0 0-7 16,0 0-3-16,0 0-16 0,0 0-10 0,0 0-8 0,0 0-1 15,0 0-15-15,0 0-5 0,0 0 2 16,0 0-9-16,0 0 0 15,0 0-1-15,0 0 8 16,0 0 1-16,0 0 3 0,0 0 7 0,0 0 6 16,0 0 10-16,0 0-7 0,0 0 5 0,0 0-2 15,0 0-8-15,0 0 0 0,0 0-12 0,0 0-6 16,0 0 10-16,0 0-8 0,0 0-17 16,0 0-19 15,0 0 7-16,0 0 6 17,0 0 7-1,0 0 5 0,0 0-8-15,0 0 16-1,0 0-20 1,0 0-17 0,0 0 4-1,0 0-2 1,0 0 18 15,0 0-24-15,0 0 0-1,0 0 13-15,0 0-11 0,0 0 3 16,0 0-13 0,0 0 7-16,0 0-7 0,0 0-2 0,0 0-5 0,0 0-5 15,0 0-4-15,0 0 7 0,22 28 5 0,-22-28 4 16,0 0-1-16,0 0 12 0,57 26-2 0,-45-25 19 16,1 2 5-16,0-1-4 0,0-2 3 0,-2 2 0 15,1 0-6-15,-2 1 0 0,1-3 1 0,-2 4-3 0,1 0 0 16,-1 0 1-16,2 1-1 0,0 4 1 0,-1-3 4 15,2 3 3-15,0 0 2 0,1 1-6 0,-1-2 1 16,-1 4 2-16,3 0 0 0,-3 0 8 0,1 2-3 0,-3-1-7 16,0 2 3-16,-1-1 5 0,-3 2-2 0,3 1 3 15,-3 2-4-15,-4-1-2 0,2 2 1 0,-3 1 4 16,0-4-2-16,0 3 3 0,-3-3 1 0,2-1-7 16,-3-2 10-16,3-2-8 0,-3-4 1 0,0 2 1 0,1-6 9 15,0 2-1-15,0-1 1 0,-1-4 6 0,1 2-6 16,0-2 5-16,-2 0-1 0,-1 0-2 0,-2-1-18 15,-2 0-29-15,-2-1-20 0,-2 0-30 0,-1 0-20 0,-2-2-19 16,-2-1-14-16,0 2-22 0,-3-1-24 0,3-2-9 16,0-2-39-16</inkml:trace>
  <inkml:trace contextRef="#ctx0" brushRef="#br0" timeOffset="163528.2358">23451 8403 1089 0,'-2'-5'0'0,"-1"4"6"0,3-6 25 0,0 5 5 15,-2-2 1-15,2 1-4 0,0-4 0 0,2 2-1 16,1 0-2-16,3-3 1 0,0-1-22 0,2 0-1 0,0-1 3 15,4-3 8-15,1 1 2 0,1-1 5 0,1 2 9 16,0 0-6-16,3 0-1 0,-1-1-5 0,3 6-3 16,-2-2-4-16,-1 1-5 0,0 2-1 0,-4 2-7 0,-1 1-6 15,-1 2-10-15,-2 0-19 0,-1 1-21 0,0 2-18 16,-3-2-19-16,2 4-45 0,0-1-29 0</inkml:trace>
  <inkml:trace contextRef="#ctx0" brushRef="#br0" timeOffset="165324.4469">24820 8293 1057 0,'0'-2'12'0,"0"1"10"0,2 0 11 15,-2 1 6-15,2-3-2 0,-1 2 9 0,2-1-6 0,1-1 5 16,0-1-21-16,1-2-10 0,1-1-9 0,2 0-2 16,2-4-5-16,1 2-6 0,1-1 3 0,1 0 0 15,1 4 4-15,-1-1-1 0,1 1 0 0,-3 2-6 16,-1 1 1-16,1 3 6 0,-2 0-2 0,-1 0-7 0,0 4-2 16,-2-1 5-16,-1 2 1 0,0 0 0 0,-2 2 9 0,2 1-11 15,-5-2 4-15,3 6 4 0,-3 1 7 16,-1 1 2-16,-1 1-1 0,-1 4 2 0,-2 2-2 0,-1 2-2 15,-4-3 1-15,1 1 4 0,-1-1-2 0,2-2-6 16,-1-3-4-16,3-1 1 0,-1-3-4 0,2-3 1 16,2-2 0-16,1 1-3 0,1-4-5 0,-2 2-3 0,3-3 2 15,3 0-8-15,-2 0 9 0,1 1-1 0,0-3-2 16,1 5-3-16,0-2 4 0,2-2 5 0,1 2 3 16,3 0 2-16,-1-1-2 0,5-2 4 0,0 3 3 0,1-1 9 15,3-4-9-15,3 2 5 0,0-3-2 0,2-1 4 16,2 0-13-16,-3-2-24 0,2 0-44 0,-1-5-46 15</inkml:trace>
  <inkml:trace contextRef="#ctx0" brushRef="#br0" timeOffset="165737.7277">25525 8081 1285 0,'-3'0'30'0,"2"0"22"0,-1-3 33 0,4 3 12 16,-4 0 13-16,2 0-2 0,2-2 11 0,-2 2-1 16,0 0-20-16,1 0-17 0,-1-1-28 0,2 1-15 0,-2 0-11 15,1 0 3-15,-1 1-16 0,0-1 0 0,0 0-9 16,0 2-5-16,2-2-10 0,-2 0-3 0,0 3-1 16,0-2-13-16,-2 1 10 0,2 2 1 0,0 1-4 0,-1 0 4 15,-1 4 1-15,2-1 6 0,-3 1-1 0,3-1 5 16,0 1-8-16,0-1-1 0,0 0 7 0,2-1-8 15,1-1 8-15,0 2-3 0,2-4 1 0,1 4 7 0,3-1 3 16,1 1-1-16,1-2-3 0,3 1 7 0,-1-1-4 16,3-2-1-16,-2 2 1 0,0-4 1 0,-3 1 4 15,2-2-2-15,-4-1 1 0,-1-1 1 0,0 0 1 0,-1-4-2 16,0 0-4-16,1-4-11 0,2-3-13 0,2-1-12 16,1-3-22-16,1-1-11 0,2-3-8 0,0 1 6 15,0 0 5-15,-2 0 11 0,-3 1 13 0,-1 1 15 0,-3 5 19 16,-4-2 7-16,-1 2 9 0,-4 0 9 0,-1 3 2 15,-3 0-19-15,-2 2-16 0,-1-2-24 0,-7 5-31 16,0 3-25-16,-8 1-28 0,-1 5-32 0,-8 2-32 0,-3 3 5 16,-3 2-2-16</inkml:trace>
  <inkml:trace contextRef="#ctx0" brushRef="#br0" timeOffset="174073.3323">21420 4920 1338 0,'-70'-9'3'0,"1"415"-3"15</inkml:trace>
  <inkml:trace contextRef="#ctx0" brushRef="#br0" timeOffset="179343.8792">21333 5335 1348 0,'2'-10'6'0,"3"0"18"16,-2-5 34-16,0 3 19 0,2-2 8 0,-2 1 3 15,3 2 12-15,-3-1 19 0,2 2 12 0,-1 3 3 16,-3-1-19-16,1 6-10 0,-1 0-4 0,-1-1 4 0,2 3-12 15,-4 1-20-15,2-1-25 0,0 2-27 0,0 0-27 16,0 0-38-16,0 3-23 0,-1 1-7 0,-1 1 4 16,2 4-2-16,-3 8 8 0,-2 4 9 0,0 6 14 15,-4 7 30-15,1 3 26 0,-2 4 8 0,-2 0-8 0,2 1 3 16,2-5 4-16,-1-2-2 0,1-6-4 0,3-4-2 16,2-4-7-16,2-3-5 0,1-1 8 0,-2-4-1 15,4-1-6-15,-1-4 2 0,2 0 6 0,2 0 3 0,3-4 1 16,3 2 2-16,0-3-4 0,8-1 3 0,-1-1 3 15,5-3-3-15,4-2-1 0,3 0-3 0,3-4-4 16,4-4-3-16,4 1 1 0,-2-3-5 0,4 0-5 0,1-5-1 16,2 2 4-16,1-4 2 0,2-1 5 0,1-1 3 15,-2-1-3-15,6-2 1 0,-1 0 5 0,0-3-3 16,2 3-8-16,1-3 1 0,-4 0-8 0,0 4 3 0,0 0-2 16,-6 0 2-16,-2 5-6 0,-6 1 7 0,-3 1 2 15,-3 6-8-15,-5-2 8 0,-7 4-3 0,-4 1 2 0,-4 2 4 16,-3 1 4-16,-5 2-13 0,0 1-24 0,-4-1-21 15,0 2-48-15,0 2-49 0,1-2-53 0,-1 1-67 16,-1 0-39-16</inkml:trace>
  <inkml:trace contextRef="#ctx0" brushRef="#br0" timeOffset="181199.1352">29000 5550 965 0,'3'-5'18'0,"1"2"35"0,-2-1 23 16,1 1 11-16,-3-1 24 0,2 1 16 0,1-1 11 0,-3 1 25 16,2 0-6-16,-1 1-33 0,1-1-1 0,-2 1 0 15,2 0-12-15,-2 2-3 0,1-2-14 0,-1 1-14 0,0-1-16 16,0 1 8-16,0 1-22 0,0 1-11 0,0-1-6 15,0 0-15-15,0 0 0 0,0 0-11 0,0 3 4 16,-3-1-16-16,3-2-4 0,-2 2-7 0,2 1-26 16,-1-1-17-16,-1 0-1 0,0 4 1 0,1 0 0 0,-2 5 9 15,-1 2 5-15,-1 4 10 0,0 3 22 0,-2 2 17 16,2 4 2-16,-1-1 0 0,3-1-5 0,0 0-2 16,2-4 0-16,2-2-8 0,2-2-3 0,2-3 6 0,1 0-2 15,1-4 0-15,1 1 1 0,2-3 4 0,3 0 3 16,1-4 2-16,4-1 5 0,4-2-4 0,3-2 8 15,5-5-9-15,2 2 5 0,2-4-4 0,3-2-6 0,1-3-3 16,1 0-4-16,-1 1 3 0,-3-3-2 0,-2 1 6 16,-1 1-1-16,1-1 3 0,-3 0 1 0,0 1 7 15,0-3-1-15,-1 2 1 0,1-2-4 0,1 3 1 0,1-3-1 16,1 2-7-16,-1-2-2 0,4 4-7 0,-3-3-7 16,0 4-18-16,-1-2-16 0,-2 4-12 0,-2 0-19 0,-4 1-31 15,-3 4-14-15,-4 1-18 0,-4 3-15 0,-2-1-3 16,-5 2-7-16,-3 0-12 0,-1 0-11 0,-2 3 7 0</inkml:trace>
  <inkml:trace contextRef="#ctx0" brushRef="#br0" timeOffset="190269.2351">15283 9319 655 0,'-8'0'16'0,"2"-1"19"15,1-2 15-15,-2 3 9 0,1 0 17 0,2 0 14 16,0 0 9-16,1 0 7 0,2 0-9 0,-3 0-18 16,3 0-5-16,-2 0-6 0,3 0-20 0,0 3-13 0,-2-3-7 15,4 0-10-15,-2 0-8 0,0 0-3 0,1 0-11 16,1 0-4-16,-2 0 5 0,0 0-8 0,1 0-3 16,1 1-3-16,1-1 8 0,-1 3-1 0,3-1 2 0,-1 1-4 15,4 1 4-15,2 1 9 0,3 1 10 0,2 1 8 16,5 0-8-16,5 2 4 0,0-4 6 0,5 1 13 15,5-1 0-15,4-3 2 0,-1 0-3 0,5-4-3 0,1 0 13 16,2-2-5-16,1-2 3 0,1-1-8 0,2-3-2 16,-1 0-2-16,0-2-1 0,2 2 1 0,1-2-11 15,-1 0-1-15,-1 0-5 0,0 0 1 0,-2 2-3 0,-1 0-3 16,-1 0-9-16,-2 1 2 0,-1 2 7 0,0-3 6 16,-5 6 1-16,1-4 2 0,1 1-1 0,-1 2 1 15,-1 0 5-15,2 0 3 0,-1-2-3 0,-1 4-1 0,-1-2-6 16,1 1 4-16,-3-1-4 0,2 1-1 0,-2-2 5 15,0 2-9-15,-2 1 1 0,-1-2-4 0,-1 3 4 16,-2-3-6-16,-1 5-1 0,-3-3 6 0,-1 1-9 16,-2 0 7-16,-3 0-7 0,2 1 3 0,-5-1-6 0,-2 2 3 15,-3-1 6-15,-1 1-5 0,0-1 2 0,0 1 1 16,-4 0 3-16,2 0-5 0,-2 0 9 0,-1 0-3 16,-2 0 2-16,4 0 3 0,-6 0 4 0,-1 1 7 0,0-1 4 15,0 0 12-15,2 1-1 0,-4-1-1 0,2 0 0 16,-1 0 6-16,-1 0 1 0,2 0-8 0,-1 0-6 0,-1 0-3 15,0 0-8-15,2 0 5 0,-1 2-7 0,1-2-7 16,-2 1-7-16,2-1-2 0,-2 1 1 0,2-1-11 16,0 0-8-16,0 0-19 0,0 1-27 0,0-1-23 15,0 0-28-15,0 0-35 0,0 0-44 0,-1 2-37 0,-1 1-47 16,1-1-48-16</inkml:trace>
  <inkml:trace contextRef="#ctx0" brushRef="#br0" timeOffset="194773.2652">21505 12400 1614 0,'-4'0'27'0,"1"1"19"15,3-5 12-15,2 4 27 0,-2 0 5 0,1 0 5 16,-1-1-1-16,4 0-1 0,-4 1-32 0,0 0-16 16,0 0-9-16,0 0-58 15,0 0 1-15,0 0 5 16,0 0-1-16,0 0 0 15,26 2 15-15,-26-2-18 16,149 3 7-16,-114-6 7 16,5-3 8-16,3-2 2 0,6 0 4 0,4-3 5 15,4 1-1-15,4-3 3 0,2 1-6 0,3-1-2 0,4-3-6 0,0 0-9 16,1-1-2-16,-2 0 5 0,1-3 3 16,1 2-1-16,3-3 0 0,1-2 3 0,2 3-3 15,1-2 6-15,1-1 1 0,1 0-12 0,-1 2-4 0,-1-1-3 16,-1 1 2-16,-3 1 5 0,1-1-2 0,-6 1 6 15,2 2 2-15,-3-1 8 0,-3 2-2 0,0 1 10 0,0 2-7 16,-5-2-1-16,-5 4 1 0,-1-1-6 0,-4 3-4 16,-7 0 2-16,-5 1-4 0,0 1 3 0,-10 0 0 0,-1 3-1 15,-8 1-2-15,-5 1 8 0,-4-2 24 0,-10 5 17 16,0 0 27-16,0 0 13 0,0 0 15 0,0 0 5 16,0 0 14-16,0 0-7 0,0 0-14 0,0 0-15 0,0 0-23 15,0 0-17-15,0 0-16 0,0 0-6 0,0 0 0 16,0 0-42-16,0 0-4 15,0 0-5 1,0 0 15-16,0 0-10 0,0 0 3 16,0 0 0-16,0 0-5 0,15 58 19 0,0 14-5 15,-7-37 4-15,0 7 8 0,3 5 8 0,0 6-4 16,1 8 4-16,5 4 3 0,-4 9-2 0,5 5-4 16,3 0 3-16,-1 4 0 0,2-1-7 0,2 0 13 15,0-2-2-15,2-2 2 0,1 0 4 0,-1-3 8 0,-1-3 5 16,2-2 3-16,-3-5 3 0,-1-2-4 0,-3-4 5 15,-2-4-4-15,-2-4 5 0,0-3-12 0,-5-5 3 16,0-3-4-16,-1-2 3 0,-4-4-5 0,0-1-8 0,0-4 0 16,-3-1-7-16,1-4 9 0,1-2-11 0,-4-4-25 15,2-3-21-15,-1-3-25 0,-2-1-31 0,0-5-32 16,0-1-35-16,0-3-91 0,0-2-98 0</inkml:trace>
  <inkml:trace contextRef="#ctx0" brushRef="#br0" timeOffset="196099.1558">21389 12593 754 0,'-2'-4'20'0,"-1"3"15"0,3-3 20 16,0 0 10-16,-1 0 18 0,-1 4 18 0,2-1 11 16,-1 0 14-16,1-1-3 0,0 2-8 0,0-2 1 15,0 2 0-15,0-3-9 0,0 3-18 0,0 0-6 16,0 0-20-16,0 3-18 0,1-3-12 0,-1 2-18 0,0 1-10 16,2 1-19-16,-1 3 3 0,2 3-5 0,0 2 4 15,1 5-3-15,0 5 3 0,6 2 7 0,-1 5 1 16,2 5 6-16,2 0 6 0,1 4 1 0,2 1 2 0,3 3 2 15,-3-1 4-15,3 4-3 0,0-1-4 0,-2 0 12 16,2 2-5-16,0-3 6 0,-1 0 7 0,-1-2 2 16,-3 0-2-16,3-4 0 0,-2 2 2 0,4-3-5 0,-5 1-2 15,2-2-6-15,-2 2 1 0,2-1 3 0,-2 1-11 16,0-1 8-16,1 0 5 0,0 2 0 0,0 1-9 0,-3-2 6 16,2 4-4-16,0-3-5 0,-1 1 12 0,0-1-14 15,3 0-5-15,-5-1-3 0,1-2 10 0,1-2-7 16,-2 0-6-16,0-3-1 0,0-3 1 0,2-1 0 15,-5-1 0-15,1-4-3 0,-1-1 0 0,3-2 1 0,-4-2 1 16,1-2 4-16,-2-1 0 0,0-2-6 0,0 1 0 16,-1-3 4-16,0 2 1 0,-2-1-1 0,2-1 5 15,-1-1-4-15,0 1-2 0,0 1 3 0,0-2 6 0,-3-1-1 16,1 0-8-16,-1 0 3 0,1 0 0 0,0-1-1 16,-1-1-2-16,-1-1 1 0,2 1 1 0,-2 0-4 15,2-2 10-15,-2 1-7 0,0-1-3 0,1-2 7 0,-1 0-2 16,0 1 3-16,0-2-5 0,3 0 5 0,-2 1 3 15,1 1 3-15,0-1 0 0,-2 0 5 0,3-1 1 16,-2 0-2-16,3 2 2 0,-1-1-6 0,0 0-4 0,0-1 5 16,5 0 2-16,-2 0-7 0,-1-1 1 0,3 0 3 15,4-1 0-15,-2 2 0 0,1-5 1 0,5 2-9 16,-2-1 1-16,5-3-1 0,3 1 4 0,1-2-7 16,3-2-4-16,1 0 5 0,3 1-7 0,4-4 7 0,-1 1-4 15,2-1-2-15,2-1-2 0,0-1 3 0,2 2 6 16,-1-2-2-16,3 0 5 0,-1 0-3 0,0-2 5 0,3 1-4 15,0-1 1-15,3 0 4 0,-2-2-5 0,4 1-4 0,-1-1 2 16,2-1-2-16,1 1 1 0,-2-2-1 16,1 4 2-16,-1-3-2 0,2 1-2 0,-3 0 4 0,-1 2 1 15,0-1-2-15,-1 0-2 0,-3 1 8 0,2 2-5 0,-4-2-2 16,1 3 10-16,-2 0-5 0,-2-1 0 16,-1 2-4-16,-1-1-1 0,1 1 2 0,-1-2 1 0,-2 2 3 15,2-2-7-15,-2 1 5 0,1 0-2 0,1-1 4 0,-2 2-6 16,-2-3 2-16,2 4-4 0,-3-1-1 15,2 0-2-15,-2 2 2 0,-2-3-5 0,-2 2 4 0,-1 4 4 16,-1-1 1-16,-1 1 2 0,-3-1-4 0,-2 5 1 16,0-1 3-16,-4 2 2 0,-3-2-5 0,2 3 1 0,-4-1-1 15,1 1 0-15,-3 0 0 0,0 2 2 0,-1-3-5 16,-1 3 3-16,3 0 1 0,-4 0 4 0,1-1-2 16,-2-1-2-16,4 2 5 0,-2 0-7 0,-2 0 1 0,3 0 5 15,-3 0-5-15,0 0 1 0,2-1-1 0,-5 1 0 16,2-1 5-16,-1 1 4 0,-1-2-1 0,-1 2-8 15,-1 0-8-15,2 0-19 0,0 0-28 0,-1 0-39 0,1 0-79 16,-4-1-70-16,1-3-83 0</inkml:trace>
  <inkml:trace contextRef="#ctx0" brushRef="#br0" timeOffset="196972.744">22677 12296 537 0,'0'-3'19'16,"0"1"13"-16,-1 2 11 0,1 0 12 0,0 0 3 15,1 2 15-15,-1-4 11 0,0 4 14 0,0-2-11 0,2 0 3 16,-2 0 1-16,1 0 0 0,1 0 10 0,0 0-1 16,-2 0-3-16,1 0-8 0,1 0 2 0,-1 0-6 15,-1 0-8-15,0 0-12 0,0 0-12 0,0 0-11 0,2 0-12 16,-2 3-5-16,0-3-11 0,0 0-14 0,0 0-6 16,3 4 5-16,-2 0-7 0,3 0-7 0,-3 4 5 15,2-2 1-15,2 6 1 0,0 0 16 0,3 3 20 0,1 0 5 16,4 2 7-16,-1 2 1 0,1 1 9 0,3-1 3 15,0 5-1-15,1-2-9 0,-1 2-13 0,4 1-6 16,-3 0-2-16,1 2 5 0,1 0-6 0,0 2-4 0,0 0 8 16,-1 2 2-16,1-2 2 0,-1 3 1 0,3 0-3 15,0 1 2-15,-1 1 9 0,1 0-6 0,1 2-2 16,0 0-1-16,3 1-11 0,-4 1 0 0,3-2 1 0,-1 1-5 16,2-1-14-16,-4 1 7 0,3-1-5 0,0 2-2 15,-4-1-2-15,-2 0 5 0,0 1-7 0,-1-1-1 16,-4 1 10-16,2-1-5 0,-1-2-2 0,-3 4-1 0,3-3 6 15,-3 1-9-15,2-1 11 0,1-2-1 0,-3 0-2 16,3-1-2-16,-1-1 6 0,1-3 3 0,-1-2 8 0,1 0 2 16,0-3 0-16,-1 0 7 0,4-4-2 0,-4 0 8 15,0-2-9-15,0-4 0 0,0 1-6 0,-3-3 0 16,1-2-5-16,0 1-7 0,-3-2 3 0,0-2-11 16,0 0 1-16,-2-3 1 0,1 1-4 0,-3-2 7 0,0 0 4 15,-3-2-3-15,2 2 0 0,-1-3 3 0,0 0 9 16,-1 0-7-16,-1 0 0 0,0-1 0 0,0-1-5 15,0 0-22-15,-3-5-39 0,1 1-53 0,1-5-68 0,-2-2-57 16,-4-3-84-16</inkml:trace>
  <inkml:trace contextRef="#ctx0" brushRef="#br0" timeOffset="198056.477">21812 13513 685 0,'0'0'19'0,"-2"0"31"0,2 2 19 0,0-2 14 0,-2 0 11 16,4 0 6-16,-2 0 16 0,0 0 12 0,0 2-10 15,2-2-22-15,-2-2-19 0,0 2-7 0,3 0-5 16,-3 0-7-16,0-2-10 0,2 2-4 0,-2 0-8 0,2 0 3 16,-2 0-7-16,0 0-2 0,1 0 1 0,-1 0 8 15,0 0-5-15,2 0-10 0,-2-1-1 0,2 0-12 16,-1 1 9-16,-1 0-9 0,3-3 3 0,2 3-10 0,2-4 12 15,3 0 5-15,2 0 6 0,2-3 11 0,2 0-1 16,4-1 5-16,2-2-6 0,2 0-2 0,5-1-9 0,2 1-5 16,2-2-4-16,7 2-8 0,-2-2-7 0,3 0 6 15,3 0-4-15,-1 0-1 0,2-1-1 0,-2-1 2 0,1 0-6 16,-1 0-4-16,0-1 4 0,-1 1-4 0,1-2 5 16,0 0 7-16,-4 1 2 0,4-1-1 0,0-1 5 15,-1 1 11-15,2-2 2 0,1 0-2 0,0 1-2 16,0-1 5-16,0 0-10 0,0-1 1 0,-2 2-1 15,-1 2-6-15,-4 1-3 0,-1-1-6 0,-4 1 0 0,0 1-3 16,-3 2 0-16,-3-1 0 0,0 2 0 0,-3 1 2 16,1-2-8-16,-2 4 6 0,0-2-2 0,-3 3 5 0,2-1 2 15,-1 2-2-15,4-1 4 0,-1 0-5 0,0 1 5 16,-1-2 2-16,1 2 0 0,3-1-10 0,2 0 8 16,-3 0 2-16,3-1-3 0,-1-1 5 0,4 0-2 0,-2 2 1 15,1-2 2-15,1 0 7 0,0 1-2 0,-1-2-1 0,1 1-4 16,-2 1 1-16,-2 1 5 0,-1 0-4 15,-2 0-7-15,-4 2-2 0,0-1-1 0,-2 1-1 0,-7 1-1 16,-1-1 2-16,0 3-2 0,-1-3 1 0,1 3 6 16,-3-2-5-16,1-1 1 0,2 3-7 0,0-3 11 15,1 0-6-15,2-1 2 0,-1 1 1 0,2-4-3 0,0 3 1 16,2-3 5-16,-1 1 6 0,-1 1-6 0,1-2 3 16,2 0-4-16,-4 1-2 0,2 0-2 0,-2 2 5 0,0-2-4 15,-1 2 1-15,-2 0-2 0,-2 3 2 0,-1-1 0 16,-3 1 0-16,3 0 2 0,-4 1-1 0,-2 1-4 15,0 0-3-15,-1 0 3 0,1 0-3 0,-2 0 3 0,1 0 3 16,-2 0-3-16,2 0-3 0,-1 0 5 0,0-1 4 16,0 1-6-16,0 0 0 0,0 0 1 0,0 0 1 0,0 0 1 15,0 0-3-15,0 0 0 0,0 0-3 0,0 0 3 16,0 0 3-16,-1 0-5 0,1 1-8 0,0-1-13 16,-2 0-18-16,2 0-29 0,-1 1-25 0,-1-1-39 0,2 2-42 15,0-1-45-15,-2 0-45 0,-2 2-41 0</inkml:trace>
  <inkml:trace contextRef="#ctx0" brushRef="#br0" timeOffset="199611.5192">21621 11926 965 0,'4'-12'33'0,"-4"3"31"16,1-1 30-16,-1 0 26 0,0 2 14 0,0 3 29 16,0 0 15-16,-1 1 12 0,1 1-21 0,0 1-15 0,-4 2-27 15,4-3-24-15,-1 6-20 0,-1-3-30 0,2 2-16 16,-1-2-18-16,2 2-12 0,-1 2-23 0,0 1-2 16,2 1-1-16,-1 6 5 0,1 0 0 0,0 1 6 0,-2 3 0 15,3 1-2-15,1 4 10 0,1-1-3 0,1-3 3 16,2 3-3-16,3-3 2 0,0 0-5 0,1 0 7 15,2 0 1-15,0-1-4 0,3-3 0 0,-1-1-1 0,1 0 7 16,1-4-2-16,-4-2 8 0,3-1-6 0,-2-3 5 16,0-1 7-16,-2-2 0 0,0-4-1 0,1-2-7 0,-3-2 1 15,6-3-2-15,-2-5-1 0,0 0-4 0,2-3-8 16,1-4 3-16,-2 2 1 0,2-2-1 0,-3 0 2 16,0 0-3-16,-3 0 5 0,-2 0 1 0,-4 2 6 0,-3 1 1 15,-4-3-4-15,-3 3 4 0,0 0-1 0,-6 1 4 0,-1 2-9 16,-2-1 3-16,-4 4-9 0,1 0-4 15,-3 5-12-15,-3 1-8 0,0 2-16 0,5 3-41 0,-4 2-21 16,2 2-44-16,0 3-33 0,0 1-40 0,5 2-31 16,-2 0-36-16</inkml:trace>
  <inkml:trace contextRef="#ctx0" brushRef="#br0" timeOffset="199970.7627">23170 11285 764 0,'4'-6'27'0,"0"-1"27"16,-1 2 33-16,-1-2 20 0,-1 1 29 0,3-2 19 15,-4 1 13-15,1 3 23 0,-1 0-11 0,0-1-13 16,0 1-24-16,2 4-21 0,-2-3-27 0,1 2-21 0,-1 1-13 16,0-1-26-16,2 1-22 0,-2 1-17 0,2 0-8 15,1 2 6-15,0 0-5 0,5 2 2 0,1 3-3 16,-1 1 1-16,5 4-8 0,-1-1-4 0,6 8-28 0,-2 1-19 15,2 1-27-15,2 4-28 0,-1 5-39 0,3-1-37 16,-5 6-44-16</inkml:trace>
  <inkml:trace contextRef="#ctx0" brushRef="#br0" timeOffset="200706.2574">20948 13256 1057 0,'-6'-2'11'0,"-1"2"10"0,1-3 6 16,3 3-2-16,-2-1-3 0,4 2-7 0,1-1 1 16,0 3 0-16,0 2-14 0,1 2-11 0,2 3-4 0,-1 2 0 15,1 4 2-15,3 1 11 0,-1 1 7 16,3 3-2-16,2 1 7 0,4-2-3 0,-2 1 6 0,6-2 2 15,-1-2 0-15,4 0 5 0,1-4 7 0,1-2 4 16,1-3 5-16,0-4 21 0,0-3-3 0,1-6 14 0,-2 2 3 16,0-6-5-16,-1-4-13 0,0-4-1 0,0-2-6 15,0-4-11-15,2-2 0 0,-4-2-2 0,0-2 9 0,-5 1 5 16,0-1 0-16,-5 1 6 0,-3 0 1 0,-4 3-2 16,-5-1-8-16,-2 1-13 0,-7 1-13 0,-2 1-9 15,-4 0 1-15,-3 2-14 0,-1 4-22 0,-5 0-28 16,0 5-24-16,-3 4-28 0,-1 7-34 0,2 1-41 0,-4 6-43 15,0 4-35-15</inkml:trace>
  <inkml:trace contextRef="#ctx0" brushRef="#br0" timeOffset="201145.5533">21447 14249 1401 0,'-11'-8'36'0,"3"0"30"0,4-1 35 15,-3 1 23-15,1 3 30 0,5-1 12 0,1 3 12 16,0 1 7-16,0 2-27 0,0-2-28 0,0 4-28 15,1-4-24-15,-1 4-31 0,0-2-12 0,2 3-22 0,-1-1-4 16,2 4-10-16,0 0 2 0,1 4-5 0,0 4-1 16,6 7-1-16,1 4 5 0,2 4 7 0,1 5-18 0,5 2-24 15,1 3-35-15,0 6-38 0,3-1-37 0,2 0-51 16,-1 5-52-16,1-6-53 0</inkml:trace>
  <inkml:trace contextRef="#ctx0" brushRef="#br0" timeOffset="202494.4626">15764 14209 824 0,'-5'-14'17'0,"1"2"30"0,1-1 24 16,3-3 17-16,-1 3 30 0,-1 1 24 0,0 0 31 0,2 0 19 16,-1 1 4-16,1 1-11 0,-2 2 0 0,-4 1-1 15,5 0-11-15,-4 4-9 0,2-1-22 0,-2 2-16 16,2 1-20-16,-1 1-22 0,1 0-25 0,2 2-16 0,-1 1-27 16,-2 2-16-16,2 7-6 0,2 4-5 0,-2 6-2 15,2 3 6-15,-1 9-4 0,1 6 1 0,3 3 13 16,-1 4-1-16,-1 2-7 0,4 5 5 0,-2-1 5 0,0 1-7 15,2 1-11-15,-2-1-18 0,0 1-16 0,1-1-23 16,-1-3-24-16,-2-2-36 0,4-6-50 0,-4 0-37 16,1-6-21-16,1-5-40 0,-1-3-35 0,-2-5-26 0</inkml:trace>
  <inkml:trace contextRef="#ctx0" brushRef="#br0" timeOffset="202835.6911">15484 14533 804 0,'-7'-6'22'0,"1"0"20"0,3-1 15 0,-2 1-1 15,4 2 7-15,-1 0-1 0,4 4 2 0,-2 0 7 16,3-3-30-16,1 3-15 0,-1 0-10 0,4 3 4 0,-1-1 2 15,2 1 2-15,5 3 13 0,-1 0 7 0,6 6 15 16,4 0 7-16,0 0-2 0,5 2-6 0,3 2-6 16,3 0-6-16,2 1-15 0,3-1-9 0,1 0-6 0,3 1-6 15,-2 0-3-15,3-3 1 0,-1 3 2 0,-2-2 1 16,2-2 1-16,-6 0-2 0,-1-3-5 0,-2-1 1 16,-6-2-3-16,0 0-1 0,-5-2 3 0,-2-2-1 15,-2-1-2-15,-3 1 0 0,0-3 1 0,-1 0-5 0,-3-3 2 16,-1 1-1-16,-1 1-16 0,-1-3-16 0,-2 1-34 15,-1-1-44-15,-2-1-49 0,2-2-70 0</inkml:trace>
  <inkml:trace contextRef="#ctx0" brushRef="#br0" timeOffset="203762.3137">13957 15569 1886 0,'-11'-10'36'0,"3"1"25"16,0 0 26-16,1-2 18 0,1 4 23 0,0 0 13 0,3 3 8 15,0 0 4-15,1 3-41 0,0-2-28 0,2 3-24 16,0 0-23-16,0 0-22 0,0 0-13 0,4 4-10 0,-1 0-3 15,0 3 7-15,3 0-1 0,2 4 1 0,2 2 1 16,1 3-9-16,3 2-18 0,-1 1-16 0,4 1-18 16,-3 1-23-16,3-3-15 0,-4 1-29 0,3 0-21 0,-3-4-18 15,-3-1-12-15,2-2-21 0,-4 0-25 0,1-4-36 16</inkml:trace>
  <inkml:trace contextRef="#ctx0" brushRef="#br0" timeOffset="204012.4816">13781 15233 1528 0,'-8'-8'32'0,"-1"-1"20"15,3-3 7-15,1 0 6 0,-3 2-3 0,1 3 8 16,1-3 0-16,0 3-5 0,1 3-41 0,2 1-45 0,0 2-40 16,1-1-39-16,0 2-28 0,2 0-14 0,2 0-10 15,1 4-4-15,1-1-12 0,2 3 4 0,0-2 0 16</inkml:trace>
  <inkml:trace contextRef="#ctx0" brushRef="#br0" timeOffset="204383.7346">14296 15303 844 0,'12'5'24'0,"-3"0"28"16,1 0 31-16,-2-3 21 0,-4 3 22 0,1 1 10 0,-1 0 11 15,1 2 3-15,-1 1-18 0,0-1-22 0,0 3-31 16,-1-1-14-16,-2 2-23 0,4-2-13 0,-2 2-10 0,0-2 1 16,0 0-9-16,1-1-2 0,-1 0 1 0,2-1-10 15,-1-2 4-15,2 0 3 0,-1-3-6 0,0 1 4 16,0-4-5-16,1 1-5 0,1-2 0 0,-1 1-5 0,0-3-6 15,0-1-9-15,3-2 4 0,0-1-10 0,-3-2 2 16,4-3-7-16,-2 0-6 0,2-1 5 0,-1-3-3 16,2-1 12-16,-1-1-5 0,-1 0 5 0,2 0 4 0,-2 0 8 0,-1 2 2 15,0 3-1-15,1 1 8 0,-2 1-5 16,-3 4 5-16,3 2 0 0,-4 2-4 0,0 0 5 0,3 3 4 16,-3-1 5-16,1 2 1 0,-1-1 6 0,2 3 10 0,-1 0-3 15,3 0 9-15,0 5-3 0,1-4-3 0,2 4-2 16,1-1 2-16,-2 2-7 0,4 0-9 0,3 0 4 15,-3 0-6-15,1 1-5 0,-1-2 3 0,2 1 5 0,-2-2-6 16,-2 0 1-16,3-2-7 0,-4-1-14 0,2-1-17 16,-2 1-11-16,-2-3-17 0,-2-1-17 0,2 0-21 15,-2-1-29-15,1-3-25 0,-2 0-23 0</inkml:trace>
  <inkml:trace contextRef="#ctx0" brushRef="#br0" timeOffset="204633.9045">14632 14708 864 0,'-8'-13'31'15,"-3"2"33"-15,3 2 15 0,1 1 31 0,1 3 20 0,1 2 10 16,-1 1 19-16,3 0 10 0,0 2-18 0,3-1-27 16,0 1-10-16,0 0-30 0,0 1-20 0,0-1-16 15,1 2-18-15,-1-1-13 0,2 0-11 0,0 2-11 0,-1 2-6 16,2 3-2-16,2 1-1 0,0 5 9 0,1 3 5 15,2 2-3-15,3 5-1 0,2 4 3 0,0 1 4 16,4 1 1-16,-3 4-2 0,5 0-8 0,0 3-28 0,-2-3-26 16,4 0-26-16,-1-2-31 0,-1-3-24 0,2-3-20 0,-7-2-38 15,5-7-22-15,-3-2-15 0</inkml:trace>
  <inkml:trace contextRef="#ctx0" brushRef="#br0" timeOffset="204856.0511">14602 14986 905 0,'-8'0'19'0,"-2"0"27"15,4-2 13-15,3 1 2 0,-4 1-6 0,6 0-1 16,-2 1 2-16,3-3-19 0,0 2-27 0,1-3-28 15,2 0-30-15,1 2-13 0,-1-3-5 0,3 0-15 16,2-1-25-16,1-2 2 0,3 0-15 0,0-1-22 16</inkml:trace>
  <inkml:trace contextRef="#ctx0" brushRef="#br0" timeOffset="205871.7344">16574 13682 764 0,'0'-12'27'16,"-1"-1"24"-16,1 2 29 0,-4 4 3 0,3 0 20 15,-2 1 18-15,-1 2 13 0,0 1 12 0,-1 1-10 0,2 1-23 16,1 0-26-16,-2 1-3 0,0 1-18 0,0 0-23 15,0 3-16-15,-2 2-6 0,2 3-24 0,-3 1 3 16,1 4-2-16,-2 5-3 0,-1 2 1 0,1 4 8 0,-1 0-4 16,0 4-2-16,3 0 7 0,1 0-3 0,0-3-4 15,0-2 2-15,2-2-1 0,3-2-9 0,0-3 5 16,2-3-4-16,1-2 1 0,0-1 1 0,1-3 2 0,2-2 0 16,0-1 1-16,2-3 6 0,2 2-2 0,-2-3 2 15,2-1 2-15,3 0-4 0,-2-1 4 0,5 0-6 16,-5-2-1-16,5 3-1 0,-2 0 4 0,2 0-2 15,-3 4-7-15,2 1 7 0,1 0-3 0,1 3 5 0,1 3 0 16,1 0 0-16,1 3 0 0,0-1 3 0,3 3 2 16,-1 0-5-16,2 0-1 0,-2 0 6 0,4 3-1 15,0-2-1-15,1 0-3 0,2 2 4 0,-3-3-1 0,3 3 1 16,-1-2-1-16,1 3-4 0,-4-3-1 0,2 1 2 16,0 1 2-16,-2-1-5 0,0-1 3 0,-1 2 4 15,-5-2-4-15,3 3 4 0,-1-2 0 0,-5 0-5 0,1-2 4 16,-3 4 1-16,0-4-5 0,1 0 3 0,-1-2 4 15,-5-2-3-15,1 0 1 0,1 0 4 0,-3-4-1 16,0-2-4-16,0-1 5 0,-1-2-18 0,0-3-9 0,-1 0-25 16,1-3-31-16,-2-1-35 0,2-6-52 0,-2 2-55 15</inkml:trace>
  <inkml:trace contextRef="#ctx0" brushRef="#br0" timeOffset="206246.9877">17210 13781 1007 0,'-8'-7'28'0,"-2"-2"13"0,2-2 10 0,5-2 5 15,-2 1 2-15,4-3 7 0,2 1-1 0,3-2 0 0,0-1-30 16,4 1-12-16,5-1-14 0,-4 4 3 0,5 0-4 15,-2 2-13-15,1 2 6 0,0 4-2 0,0 5-1 16,0 0-2-16,-4 3 9 0,4 4-8 0,-1 0-3 0,0 5 4 16,0 5-3-16,-1 0 9 0,-1 5-1 0,2 2 5 15,-2 3-4-15,0 2-1 0,0 2 7 0,-2-2 3 0,0 0-4 16,-1-3-4-16,0-2-5 0,0-2-3 0,-2-4 1 16,-2-2-1-16,2-2 4 0,-2-4 0 0,0-2 4 15,0-1 4-15,0-2 10 0,-1-1 13 0,2-1 3 0,1-1 6 16,-1-2 1-16,0 0 0 0,5-4 10 0,-1-1-7 15,2-2 0-15,2-2-12 0,0-4-6 0,1-4-1 16,2 0-5-16,1-5-15 0,1-1-19 0,-2-2-34 0,0-2-29 16,3 0-43-16,-2-1-33 0,-2-1-51 0,-2 0-48 15</inkml:trace>
  <inkml:trace contextRef="#ctx0" brushRef="#br0" timeOffset="206712.2986">17551 13155 675 0,'-13'-7'19'0,"-2"0"16"0,0-1 20 0,1 0 21 16,1 2 16-16,0 1 13 0,1 0 8 0,3 2 17 15,2-2-8-15,1 4-7 0,3-2-22 0,1 0-17 0,-1 1-16 16,5 0-18-16,-1 1-6 0,3-4-18 0,1 4-15 15,-1-2-10-15,2 0 0 0,4 1-4 0,0-1-1 16,3 3 4-16,0 0-1 0,1 3 4 0,4 4 3 0,1 1 5 16,-1 2 4-16,3 3-3 0,1 0 6 0,2 4-6 15,3 2 0-15,0 2 4 0,-2 1-4 0,5 1-1 16,-1 3-4-16,1 0 5 0,0 2-7 0,0 0 6 16,-2-1-3-16,2 1-4 0,-1 0 2 0,-1 0-4 0,1-1 4 15,-3-1-5-15,0-1 7 0,0-1-1 0,-1-2 0 16,-2 2-2-16,-1-2 3 0,-3-1 5 0,-1-1 2 0,-1-1-1 15,-3-2-6-15,-1 0 2 0,-4-2 2 0,1 0-2 16,-2-1 0-16,-1 0-2 0,-2-2-5 0,2 0 2 16,-3 0 6-16,1-2 1 0,0 0-1 0,-2 1 1 0,-2-5-8 15,3 3 4-15,-3-1 5 0,2-1-3 0,1-2 1 16,-4 0-5-16,0 1-3 0,0-3 6 0,0 2 6 16,0-2-3-16,0 2-5 0,-2-1 8 0,0 2-5 0,-1-2 7 15,-2 1 2-15,1 3-3 0,-2-1-7 0,-1 0 2 16,-1 0-4-16,0 0-16 0,-3 2-21 0,0-3-27 15,2 1-31-15,-4-2-42 0,4 1-54 0</inkml:trace>
  <inkml:trace contextRef="#ctx0" brushRef="#br0" timeOffset="207108.5712">18286 12905 834 0,'-1'-7'8'0,"-1"2"27"0,0-1 21 0,2-2 14 16,0 5 13-16,0 1-6 0,2-1 6 0,0 2-4 15,-2 1-13-15,0 0-27 0,1 2-22 0,-1 0-15 0,0 3-13 16,5 3 1-16,-4 1-7 0,2 3 9 0,2 2 7 15,0 6 9-15,2 1 9 0,-1 2-4 0,1 3 8 16,0 1 6-16,3 2 8 0,-1 2-5 0,-3 0 5 0,2 3-8 16,0-2-8-16,1 0 2 0,-1-1-2 0,0-2-3 15,0 2-5-15,1-4-1 0,1 0-6 0,-2-3-2 0,3 0 0 16,-1-5 9-16,-1-2 0 0,4-2 2 0,-4-4 4 16,3 0 4-16,0-5 3 0,1-1 3 0,1-2 9 15,-2 2-5-15,4-3 0 0,-1-4-7 0,2 2 0 0,0-2 1 16,4-1-2-16,1 0-4 0,-3-1-8 0,3-1 0 15,2 0-6-15,-3 3 4 0,1-3 1 0,-2 0-22 16,-2 2-17-16,2-2-42 0,-3 0-61 0,-2-2-62 0,-6 3-66 16</inkml:trace>
  <inkml:trace contextRef="#ctx0" brushRef="#br0" timeOffset="207492.8259">18617 12997 905 0,'-4'-6'16'0,"8"-2"20"0,-1-4 5 16,3-1 14-16,-1 1 11 0,3-4 6 0,1 1 3 15,4 1 4-15,-2 0-16 0,3-1-25 0,-1 2 3 0,0 1-13 16,-3 2-13-16,1 2 0 0,-2 3-11 0,0 2 0 15,-3 0-3-15,-1 3 7 0,1 3-8 0,-1 2 0 16,3 3 3-16,-2 3-7 0,1 1 12 0,1 2-3 0,1 3-2 16,0 3 5-16,-1 2 2 0,3 2-9 0,-3 2 4 15,0-1 5-15,0 2-11 0,1-1 1 0,-4-2 4 16,2 0-7-16,-1-4-3 0,-1 0 9 0,1-4-2 0,-3-2-1 16,-1-3 13-16,1-2 3 0,-2-4 8 0,3-1-1 15,-3-1 4-15,1 0 3 0,-1-3 4 0,1 0 6 16,0 0 4-16,-2-3 8 0,1 3 7 0,5-4 3 15,-3 0 1-15,4-2-4 0,-1-4-7 0,4 2-3 0,1-4-17 16,2-2-30-16,-1-3-35 0,1 2-40 0,0-3-38 16,1 1-45-16,-3 0-45 0,1-3-61 0</inkml:trace>
  <inkml:trace contextRef="#ctx0" brushRef="#br0" timeOffset="208395.4329">18847 12501 905 0,'-5'-5'10'0,"4"-2"10"0,-3 0 12 16,0 1 1-16,3-2 3 0,-1 3 2 0,2 0-2 15,0-2 1-15,2 2-11 0,-2 0-8 0,1 1-14 0,3 0-1 16,0 0-6-16,1-1-2 0,-1 0 4 0,4 0-7 16,-1 1 1-16,4-1 0 0,0 2 4 0,3-2-6 15,-1 3 8-15,2-2-6 0,0 0 1 0,3 0 4 0,-1 1 5 16,1-2-11-16,2 1 0 0,2-1 7 0,-4 2-5 15,2-1 3-15,-2 0 3 0,1 3-1 0,-3-2-9 16,1 3 10-16,-4-1-3 0,3 1 3 0,-2-3 4 16,-1 3-4-16,0 0-5 0,-4 3 8 0,3-2 3 0,0-1-9 15,-3 3 7-15,2-2-6 0,-3 1-5 0,3 2 3 16,-1-1 4-16,-2 1-9 0,0-1 4 0,-2 1 11 16,2 1-9-16,-4 0 6 0,1 1 3 0,0-1-5 0,-2 1-1 15,2 0 7-15,1 0-6 0,-3 4-4 0,2-3-1 16,-2 1 3-16,4 3-5 0,-2-1 8 0,2 1 0 0,-1 1-10 15,3 0 7-15,-3 0 1 0,3 2 2 0,1 1 0 16,-4-1 0-16,6 3-3 0,-4 0-2 0,2 3 11 16,0-2-9-16,1 2 4 0,-2 2-3 0,1-1 0 15,1-2 3-15,-2 2 4 0,4-3-1 0,-4 1-8 0,2 1 7 16,0-2-1-16,0-2 4 0,1-2-2 0,-2 3-2 16,0 2-1-16,0-3 3 0,0 2-2 0,2 0 0 15,-3-2-4-15,0 4 7 0,0-3-6 0,-1 0 3 0,1 0-3 16,0 2-2-16,-2-2 10 0,-1 0 1 0,2 0-5 15,1 3-1-15,-4-2 0 0,3-2 0 0,-1 2 2 16,0-1-3-16,0-2-5 0,-1 0-2 0,0-1 4 0,4-1 0 16,-4-2 4-16,0-1-6 0,-2-1-2 0,1-4 10 15,-2 0-5-15,3-2-1 0,-5 2 1 0,1-3-2 16,-1 1-3-16,-1-1 5 0,0 0 2 0,2-2-2 0,-2 2 0 16,0 1 7-16,0-3 5 0,0 2 8 0,0 0 7 15,0-1 7-15,-2-1 6 0,2 2 9 0,0-1 14 16,0 0 10-16,-3 0-5 0,2 1 2 0,-4 0-2 15,1-1-10-15,-1 3-1 0,-3-1-6 0,-2 4-8 0,-1-2-17 16,-2 0 2-16,-1 2-6 0,2 0-4 0,-6 1-3 16,1-1 2-16,0 0-7 0,-1 1-4 0,1-1 6 15,0-1-22-15,0-1-17 0,4-2-22 0,0 2-36 0,1-3-54 16,0-1-62-16</inkml:trace>
  <inkml:trace contextRef="#ctx0" brushRef="#br0" timeOffset="208610.5799">19783 12257 1863 0,'1'-2'9'0,"-1"0"12"0,-1-4-7 0,2 2 4 0,-2 2 1 16,1-1-17-16,-2 2-51 0,2-1-47 0,0 2-82 16</inkml:trace>
  <inkml:trace contextRef="#ctx0" brushRef="#br0" timeOffset="208799.7084">19943 12695 875 0,'6'13'15'0,"0"-4"20"0,4-4 28 0,-2 3 3 16,0 0 7-16,2-3 16 0,-2-2 10 0,0 2 4 15,1-1-6-15,0-1-22 0,-1-2-25 0,-2 2-5 16,1-2 0-16,-2 3-15 0,0 1-13 0,0 0 0 0,-2 2-26 16,-1 1-29-16,0 6-29 0,-4 1-47 0,-1 4-51 15,-4 3-61-15</inkml:trace>
  <inkml:trace contextRef="#ctx0" brushRef="#br0" timeOffset="212565.2399">21966 12864 764 0,'-2'0'13'0,"-2"-2"18"0,2-1 16 16,1 3 15-16,-3-1 15 0,3 0 4 0,-1-1 12 16,0-3 1-16,-1 2-10 0,3 2-17 0,0-2-13 15,-1 1-8-15,1-1-12 0,0 1-8 0,0-1-2 0,0 3 7 16,0-3 6-16,0 2 1 0,0-2 5 0,1 2-2 16,-1-1 4-16,2 0 12 0,-1-1 2 0,-1 3-2 0,2-2-7 15,-2 0 7-15,0-1-12 0,2 0-2 0,-1-1-2 16,3 1-8-16,-3-2-9 0,5-1-7 0,-1-1 4 15,1-1-1-15,1 1 8 0,-1-3-4 0,3 2 4 0,1-1-7 16,-2 2 2-16,3 2-1 0,-5-2-13 0,2 2-5 16,0 3-2-16,0 1-4 0,-2-1-5 0,2 2 7 15,-1 2-5-15,-3-1 3 0,4 1 4 0,-2 2 1 0,2 4-4 16,1-3 1-16,0 4 3 0,-3-1-3 0,2 3 1 16,-1 2 2-16,0 1 1 0,-2 1 1 0,-2 2 2 15,2 0 2-15,-3 4 1 0,-2 1-1 0,-4 1-2 16,1 1 2-16,-3 2-1 0,-3 0 3 0,0 3-4 0,1-1-1 15,-4-2-4-15,1-2 1 0,1-2 0 0,1-1-3 16,3-3 0-16,-1-4-7 0,4-2 1 0,-2-3 3 16,5-3-4-16,-1-1 0 0,1-3 1 0,1 2 0 0,1-4 0 15,-1 1 4-15,3-1 0 0,0 0 5 0,0 0-6 16,2-1 9-16,3-1-2 0,-1 0 3 0,0-3 4 16,5-2 0-16,-2 2 5 0,3-3-7 0,-1-1 10 0,1 0-7 15,3-2 1-15,0-1-4 0,0 1-2 0,1 0-2 16,2-2-7-16,-2-2 2 0,1 2 0 0,0 0 3 15,0-2 4-15,-1 2 5 0,-1 2 7 0,-1 0 8 0,-4 0 9 16,-2 3 7-16,-1 3 5 0,-4-1 6 0,0 3-3 16,-2 1 6-16,-3 1-10 0,0 1-8 0,0 1-7 15,-1-1-9-15,1 2-5 0,-4-2-10 0,4 0-6 0,0 0-18 16,0 0-8-16,0 0-19 0,0 0-15 0,-1 2-16 16,1 0-17-16,0 1-26 0,-2-1-33 0,2 4-28 15,-2-1-26-15,2 1-26 0,-1 1-35 0,-3-2-40 16</inkml:trace>
  <inkml:trace contextRef="#ctx0" brushRef="#br0" timeOffset="214181.3831">23381 12296 1539 0,'-2'0'12'0,"0"-5"21"0,2 1 14 0,0-2 8 0,-1 1-3 15,-1 1 1-15,2-1 3 0,0 2-1 0,-1-1-8 16,1 1-22-16,0 0-13 0,0 1-9 0,0 0-1 15,1-1 3-15,1-1-7 0,-1-1-2 0,4 0 3 0,3-2 2 16,-2-1 6-16,5-2 4 0,3 0 7 0,1-1 3 16,2-1 10-16,2-1 8 0,3 1-9 0,2 1-2 15,-2-2-3-15,0 4-5 0,2 2-3 0,0 1-8 0,-7 2-5 16,2 1-7-16,-2 3 5 0,-4 0-1 0,-2 3-4 16,0 1 5-16,-5 2-1 0,-2 1 5 0,-3 2-5 0,-1 6 5 15,0-1 2-15,-5 3-2 0,-1 3 2 0,-1 4-6 16,-5-2 2-16,1 4-4 0,-1-2 6 0,-3 0-4 15,1-1 0-15,3-3-4 0,-2-1 1 0,1-5 3 0,4 1-2 16,0-4-2-16,0-1-8 0,5-4 3 0,1 0 2 16,-1-1-4-16,3 0 0 0,0-2 2 0,0-1-3 15,2 2 6-15,1 1 3 0,2-2-1 0,2 0 2 16,3 1 4-16,0-2-2 0,4 1-2 0,-2-2 4 0,6 1 2 16,-2 0-3-16,4 0 0 0,-4 0-5 0,5-1 2 15,-3 3 6-15,2-1 0 0,-3 1-4 0,2 1-3 16,-8-2 0-16,2 1-1 0,-1 0 4 0,-6-2-1 15,3 2-5-15,-6-4 1 0,3 3 2 0,-6 1 1 0,1 1 4 16,-1 0-4-16,-1-2 0 0,-4 5 4 0,5-4 2 16,-3 5 5-16,2-1-1 0,-3 0 0 0,1-1 1 0,0 2 5 15,-2-1-7-15,0-2-1 0,2 4 1 0,-3-3-4 16,0 3-2-16,-1-2 0 0,-1-1 1 0,-3 3-5 16,0-3-1-16,-3 5-35 0,0-1-19 0,-5-1-33 15,1 5-34-15,-4-2-46 0,-1 0-51 0,2 0-56 0</inkml:trace>
  <inkml:trace contextRef="#ctx0" brushRef="#br0" timeOffset="215939.6189">22331 13876 556 0,'3'-7'27'0,"0"-3"23"16,-3 2 24-16,3-2 26 0,-3 1 18 0,2-1 18 0,0-1 21 15,-1 1 14-15,-1 2-1 0,2-1-15 0,-1 4-12 16,-1-2-14-16,2 1-9 0,-2 2-6 0,-2 1-10 16,2 1-8-16,0 0-27 0,0 2-8 0,-1-2-6 0,1 2-18 15,0 1-11-15,0 0-13 0,1-1-14 0,-1 2-5 16,0 0 1-16,0 4-3 0,0 3 2 0,2 1-2 15,-2 6 5-15,2 5 5 0,-1 0 2 0,1 8 2 0,2 0-1 16,-1 2-2-16,-1 4-5 0,1-1 6 0,0 1-2 16,2 0-8-16,-1 0 3 0,2-4-6 0,1-1 3 15,-2-4 1-15,3-6 0 0,0 0 4 0,1-7-6 16,1-1 4-16,-2-7-3 0,1 1 2 0,3-6-2 0,-4 0-3 16,1-5-9-16,4-3-5 0,-1-3-3 0,4-2-11 15,-2-2-7-15,4-4-4 0,-4 0-12 0,6-3 5 16,-2 0 1-16,-4 1 6 0,3-1 10 0,-2 0 8 0,0-1 8 15,-2 1 6-15,0-1 16 0,-2 1 0 0,0 1 3 16,-3 2 1-16,1 4 3 0,-2 0 14 0,-1 4 2 16,-3 3 2-16,1 1 2 0,1 4 0 0,-3 2-3 0,0 0-1 15,-1 3-2-15,-1 0-11 0,2-1-2 0,-2 4 5 16,1 4-7-16,3 1 4 0,-3 2 3 0,2 3 1 16,-1 4-4-16,1 3 4 0,1 3-1 0,-3 0-9 0,2 2-1 15,-6 0-18-15,2 4-24 0,-3-2-44 0,1 1-70 16,-2 1-72-16</inkml:trace>
  <inkml:trace contextRef="#ctx0" brushRef="#br0" timeOffset="217651.7695">23758 13358 695 0,'-6'-5'21'0,"1"-2"21"0,1-1 23 0,0-4 25 15,0 5 15-15,-3-3 30 0,1 3 20 0,3-2 28 16,0 2 5-16,0-1-13 0,-1 1-1 0,1 0-6 0,1 2 3 16,1 0-18-16,-1 2-18 0,2 1-24 0,0 0-22 15,2 1-12-15,-1 1-22 0,-1 0-21 0,2 1-19 16,0 1-17-16,-1 0 1 0,3 1-1 0,-3 1-5 0,4 2 1 15,1 1 0-15,-1 5 3 0,1 0-2 0,2 2 5 16,0 6 0-16,5 0-3 0,-4 1 2 0,4 1-4 16,-2 2 4-16,0 3-1 0,3-1 7 0,-3-1-8 0,3 2-17 15,-1-1-20-15,-2-2-29 0,2 2-32 0,-4-4-40 16,1 0-45-16,1-2-64 0,-3-2-47 0,-2-1-54 0</inkml:trace>
  <inkml:trace contextRef="#ctx0" brushRef="#br0" timeOffset="217988.9972">24231 13242 1581 0,'-3'-8'24'15,"-4"3"11"-15,4 1 13 0,-2-4 21 0,2 3 11 0,0 1 4 16,2 4-3-16,1-3-6 0,-2 3-27 0,4 3-6 15,-2-3-18-15,1 5-20 0,2 0-17 0,-1 5-2 16,-1-1 0-16,4 5 10 0,0-1 1 0,1 3-3 0,3 1 4 16,1 1-1-16,1-4 7 0,3 0 4 0,1-2 4 15,0-2-1-15,0-2 5 0,0-2 4 0,-2-3 7 16,3-2 13-16,-5-1-1 0,2-4-1 0,-1-2 1 16,-2 0-1-16,1-3-4 0,0-3-6 0,-1-2 3 0,-1-1-14 15,0 1-3-15,1-2-3 0,-5 0-2 0,0-4-6 16,-2 3-7-16,0 1-1 0,-8-1-16 0,2 2-5 15,-2-1-9-15,-3 0-16 0,-4 0-28 0,-1 3-20 0,0 2-25 16,-4 1-16-16,-3 3-17 0,-3 2-14 0,-2 3-20 16,-4 7-23-16,-2 4-1 0</inkml:trace>
  <inkml:trace contextRef="#ctx0" brushRef="#br0" timeOffset="220106.0689">24775 12883 517 0,'-3'-7'26'0,"-4"-2"18"16,4 1 11-16,-5 3 17 0,2-2 11 0,0 0 14 16,-3 0 7-16,3-1 12 0,-3 1-24 0,-1 0-17 0,2 2-5 15,-2-1 0-15,-2 0-5 0,3 2-7 0,-4 1 0 16,0 0-7-16,1-1 1 0,-2-1-1 0,1 2-2 16,-3 1-12-16,5 0-2 0,-5 0-9 0,3-1 5 15,0 0-9-15,0 2-1 0,0-3 1 0,0 4-2 0,2 0-9 0,-1-2 2 16,-1 0 1-16,2 2-8 0,-2-1 8 15,1 0 7-15,-4 1 0 0,3-1 0 0,-1 1 7 0,0 0-4 16,-2 0 1-16,0 0-1 0,1 0-8 0,-2 1-5 16,0 1-2-16,-1-2-2 0,0 4 2 0,-1-4-2 0,0 5-6 15,-2 0 3-15,-1-2 6 0,3 1-5 0,-3 2 0 16,0 0 0-16,2-1-5 0,-3 2 1 0,3-2 9 16,-1 2-4-16,2 1-8 0,-3-1 5 0,3 0-6 15,0 1 10-15,0 1-2 0,-1-2-7 0,5 1-2 0,-2 0 1 16,0-2 3-16,1 2 3 0,3-1 3 0,-2 0-12 15,2 0 2-15,2 1 5 0,-5 0 2 0,5 0 0 16,-2 2-5-16,1-2 2 0,-1 1-2 0,0 1 3 0,0-1 0 16,0 0-2-16,0 0-5 0,-1 1-1 0,-1-1 11 15,1 0-12-15,3-1 6 0,-2 2-6 0,1 0 9 16,1-1-1-16,-2 1-3 0,2 0 3 0,-2 1-3 0,2-1 1 16,0 2-1-16,-3 0 6 0,5-2-5 0,-3 4 1 15,-2-2 4-15,5 1 2 0,-1-1-2 0,-4 2-1 16,4-4-1-16,-2 4 1 0,2-2-7 0,2 0 5 15,-1 0 0-15,-2 1-1 0,3-4 2 0,2 3 1 0,-4 0 1 16,4-1-1-16,0 3 1 0,-1-4-6 0,1 4 3 16,0-2-5-16,1 2-4 0,0-1 9 0,-1 2-3 0,1-1 2 15,-1-2-1-15,3 5 5 0,0-2-1 0,-1-1 2 16,4 3 0-16,0-2-5 0,0 2 4 0,4 1-5 16,-1 0 1-16,4 1 4 0,0 0-2 0,2 1-2 0,1-1 8 15,4 1 3-15,0-2-3 0,2 3 6 0,0-5 6 16,4 3-5-16,-1-2-1 0,1 0 7 0,-2-2-7 0,4 2 0 15,1-1-6-15,0-3 3 0,3-1-1 0,0 2 1 16,0-1-1-16,2-2 1 0,0-1-3 0,4-3 0 16,-2 1 5-16,3-1-5 0,1-2-3 0,0-1-4 0,1 0 6 15,2-2-7-15,0 0 2 0,1-2-1 0,-3 0 0 16,3-2-4-16,-1 1 1 0,0-1 6 0,0-2-9 16,-2-1-1-16,-4 1 7 0,2-2-3 0,-1 1 1 15,-2-3 5-15,-1 1 0 0,-3 1-4 0,0-2 8 0,-1 1 3 16,-3-1-9-16,2 1 10 0,-2-2 0 0,0 3-2 15,-1-3 6-15,-1 1 4 0,2-1-6 0,-3-1 9 16,3 3 4-16,-3-3-5 0,0 1-3 0,0-1 5 0,0-2-8 16,-1 2-5-16,0-2 1 0,0-2-8 0,3 1-2 15,-1-4 4-15,1 3-5 0,2-3-8 0,1-2 4 16,1 0-2-16,-1 1 3 0,0-3-2 0,1 1-2 0,-3-2 5 16,2 3-1-16,-5-2 11 0,3 1-8 0,-2 1-2 15,-2-1 2-15,-2 1 3 0,-2 2-6 0,3-2-3 16,-5 2 9-16,1 3-10 0,-3-3 7 0,0 2 6 0,0 0-2 15,0 0-2-15,-2-1 4 0,-1 3 1 0,0-3-7 16,1 2 5-16,0-1-2 0,1 1 0 0,-4-3-6 16,0 1 3-16,1-2-2 0,-1 0 2 0,0-3 3 0,-1 2-6 15,0-3 2-15,-1 0 1 0,-2-2 1 0,4-1-1 16,-3 1-1-16,-1-2-10 0,1 1-1 0,-2-1-1 16,-2 0-3-16,-1 1-9 0,-2 1 3 0,1 0-4 0,-7 2 4 15,1 1 1-15,-3 0-1 0,-5 2 2 0,-1 0 1 16,-2 4 2-16,-3-1-2 0,-4 3-3 0,-4 2-1 0,-3 1-10 15,-5 5-9-15,-5 2-14 0,-5 3-20 0,-5 5-29 16,-6 2-26-16,-2 3-31 0,-2 3-52 0,-1 1-38 16</inkml:trace>
  <inkml:trace contextRef="#ctx0" brushRef="#br0" timeOffset="223222.17">15804 16745 304 0,'-1'-2'7'0,"-1"-5"9"0,-1 4 9 0,2-2 3 15,-2 1 3-15,-2 1 6 0,3 1 9 0,-3-2 7 0,4 1-7 16,-3 2 2-16,3-1-5 0,-2-1 1 0,-2 1 2 0,4 0 8 16,-1-1-14-16,1 2-3 0,1-2 6 15,0 2 1-15,-2 1 4 0,2-2-1 0,-2 0 1 0,2 4-12 16,-1-4 12-16,-3 2 2 0,4 0-1 0,-1 0-1 15,1 0 1-15,0-3-8 0,-2 3-6 0,2-2 5 0,-1 2-6 0,1-2 0 16,0 0-3-16,-2-1-14 0,0 2-5 0,1-1 10 16,-1 0-2-16,2-1-8 0,0 1 2 0,-1 0-3 0,1 0-6 15,-2-1 5-15,-1 3-2 0,3-3-5 0,0 1 1 16,-1 2 4-16,1 0-4 0,0-2-5 0,0 2 1 0,0 0 0 16,0 0 1-16,0 0-4 0,0 0 6 0,0 0-4 15,0 0 2-15,0 0 4 0,0 0-2 0,0 0 3 0,0 0-6 16,0 0 4-16,0 0-2 0,0 0 0 0,0 2-2 15,0-2 1-15,1 0 3 0,-1 0-2 0,0 0-1 0,0 0 2 16,0 0-6-16,0 0 7 0,0 0-1 0,3 0 2 0,-3 0 5 16,2-2-3-16,-4 2 13 0,2 0 4 0,2-1 5 15,-2 1 1-15,0 0 9 0,0-2-3 0,0 2 6 0,1-2-2 16,-1 2-11-16,0-3-5 0,0 1-4 0,0-3-6 0,0 0-4 16,0 0-3-16,0-1-13 0,0-2 2 0,2 0 6 15,-1-1 3-15,-1 1-5 0,0-1 3 0,2 0-7 0,0 2 4 16,-2-3 4-16,0 2 2 0,0 1-8 0,1-1-1 15,-1 2 8-15,0 0-3 0,0 1-2 0,0 1-2 0,2 1 3 16,-4-1 2-16,2-1-4 0,0 2 2 0,-1 1-1 0,1-1-3 16,0 1 7-16,0-1-5 0,-2-1 4 0,2 3-9 15,-2-1 9-15,1 2-5 0,1-2 5 0,0 2 1 0,-2 0-1 16,1 0 16-16,2 0-13 0,-2 0 8 0,2-3-3 16,-2 3 0-16,1 3 2 0,0-3 3 0,0 0-3 0,0 2-10 15,0-2 2-15,0 0-3 0,0 2-2 0,0-1 3 16,-2 2-12-16,2 1-1 0,0 2 4 0,-3 3-1 0,2 5 4 15,-1 1 1-15,1 6-4 0,-1 4 0 0,4 3 2 16,-1 2-3-16,1 3 1 0,4 3 1 0,-3 1-1 0,3 1 0 16,2 1 6-16,0-2-7 0,5 1 7 0,-4 1 6 15,5-5-6-15,1-3 1 0,-1-2 6 0,0-4-1 0,2-4 3 16,0-1 2-16,-1-5 3 0,5-4-11 0,-3 1 11 16,1-7 0-16,0 0-5 0,3-4 7 0,-4-2-2 0,4-1 0 15,-1-6-5-15,-1-1 11 0,0 0-7 0,-1-3-2 16,1-1 1-16,-1-2-13 0,-3 3-10 0,0-2-7 15,-2 2-12-15,-1-2-32 0,0 1-24 0,-2 3-44 0,-2-2-48 16,-1 0-58-16</inkml:trace>
  <inkml:trace contextRef="#ctx0" brushRef="#br0" timeOffset="223643.4508">16226 16465 1078 0,'-7'-5'24'0,"-5"-2"14"0,3 2 17 16,0-3 25-16,-3 4 13 0,3-1 7 0,0 3 16 0,-1 1 15 16,0-1-22-16,3 2-7 0,0 0-16 0,-1 2-26 0,4-1-17 15,-1 3-8-15,-3 4-19 0,3 1-14 0,4 3-2 16,-4 3-5-16,5 4 1 0,-2 4 1 0,4 2 8 0,0 3 2 15,2 1 4-15,1 2-4 0,4 0 4 0,3 0-8 16,-3-1-3-16,4-1 2 0,-1 0-5 0,4-3 3 16,-1-1-3-16,0-4 9 0,0-1-6 0,2-3 7 0,-4-3 0 15,2-4 3-15,1-1-2 0,-2-2-5 0,1-3 0 16,-1-3-3-16,0-1 4 0,0-4-5 0,-1 1-2 0,1-6 2 16,-1-1 1-16,0-2-3 0,0 0 3 0,-1-5-2 15,-3 2-8-15,4-2 10 0,-4 0 0 0,-1-1-1 0,3-2 1 16,-3 3 6-16,-1-3-3 0,-1 1 1 0,-2 0 4 15,0-1-3-15,-3 3-1 0,1 0-1 0,-4-2 0 16,1 2-3-16,-4 1 2 0,-3-2 0 0,2 4-1 0,-2-1 2 16,0-2-2-16,-5 4-16 0,2 0-23 0,-1 3-8 0,-3 0-24 15,1 1-29-15,-2 4-22 0,2 0-42 0,1 2-25 16,-1-1-35-16,0 4-19 0</inkml:trace>
  <inkml:trace contextRef="#ctx0" brushRef="#br0" timeOffset="224164.801">16419 16262 996 0,'7'-3'23'0,"-6"-2"18"0,4-1 12 0,-3 1 12 16,1 2 11-16,0-1 15 0,-2 1 11 0,1 1 1 0,-1-1-21 16,-1 3-13-16,2 2-13 0,0-1-7 0,-2 1 3 15,1 2 4-15,3 2-2 0,-1 3 7 0,0 3 1 0,5 3 1 16,-1 4 0-16,5 3-3 0,-1 3-9 0,1 0-20 0,1 5-9 15,1-1-6-15,1-1-5 0,0-1-5 0,-2 0-3 16,1-1 1-16,0-3-5 0,0-2 1 0,-1-2 0 0,-1-2-3 16,0-2-2-16,1-3 8 0,-4-2-1 0,2-3-5 15,-4-2 4-15,2-1 1 0,0-1 3 0,-2-3 1 0,-1-3 3 16,1-1-6-16,0-1 7 0,0-5 0 0,1 0 0 16,0-4-7-16,1-1 3 0,-1-2-2 0,-2 1-4 0,1-2-4 15,2-3-5-15,-4 4-1 0,-4-4-4 0,4 1 4 16,-2 0-11-16,1-1 3 0,-3-1 4 0,1 1-1 0,-4-2 5 15,1 1 4-15,1-2-4 0,-4 1 6 0,1 0 3 16,-2-1-1-16,2 1-1 0,-4 0 6 0,2 1 0 0,-3 1-7 16,1 1 2-16,-1 3-2 0,-3 0 4 0,3 5-6 0,0-1 4 15,1 4-3-15,0 0-5 0,4 2 10 0,-2 3 2 16,4 3-1-16,-1-2-4 0,1 3 2 0,1 0 2 0,1 3-8 16,1 0 7-16,3 3-13 0,-1-1 6 0,3 5 4 15,0 2 1-15,3 1 5 0,1 4-5 0,2 1 12 0,-1 4-7 16,2 2 11-16,4-1-1 0,-1 0-6 0,-1 2 1 0,3 1-5 15,0-2 7-15,-1-2-4 0,0-2 3 0,0-1-4 16,-1-2-2-16,-2-3 3 0,2-2-5 0,-3-1 6 0,0-5-4 16,-1 2-6-16,-2-4 5 0,-2-1-1 0,0-2 1 15,-5-1 0-15,5-1 3 0,-4-2-5 0,0-3-16 0,-2-2-21 16,2-2-34-16,3-2-23 0,-5-2-41 0,0-3-37 0,0 0-30 16,1 0-26-16,-3-2-13 0,1-3-1 0</inkml:trace>
  <inkml:trace contextRef="#ctx0" brushRef="#br0" timeOffset="224435.9867">17031 15777 352 0,'-8'-40'23'16,"2"1"21"-16,-5 3 24 0,4 5 22 0,-1 4 30 15,-1 5 17-15,1 2 27 0,3 6 14 0,1 3 0 0,-1 3-4 16,0 2-16-16,1 2-9 0,0-2-19 0,4 3-16 16,-3 1-15-16,2 1-12 0,1-2-22 0,0 3-16 0,0-2-12 15,0 4-20-15,0-2-13 0,1 3-2 0,2-1-8 16,2 2 2-16,1 4 4 0,2 4 11 0,0 3 18 0,5 2 13 15,-2 5 11-15,3 4 17 0,3 3 4 0,2 5 4 16,1 2-6-16,0 4-5 0,0-1-17 0,1 1-8 0,0 1-8 16,-1-5-14-16,-1 3-8 0,2-7-4 0,-3-1-2 15,-2-4-5-15,2-3 4 0,-4-3 7 0,2-3-8 0,-3-2 5 16,-2 1 0-16,1-6-9 0,-2 0-13 0,-4-1-20 16,2-3-20-16,0 0-27 0,-3-4-24 0,-2 1-31 15,0-2-37-15,0 1-34 0,-1-3-13 0,-1-3-20 0,2 3-27 0,-3-1-35 16</inkml:trace>
  <inkml:trace contextRef="#ctx0" brushRef="#br0" timeOffset="224640.1226">16861 16070 1646 0,'-15'5'31'0,"4"-5"25"15,0-2-2-15,6-1-1 0,0-1 3 0,2 1-1 0,3-2 0 16,0-2-2-16,3-3-30 0,2-2-26 0,2 2 1 16,3-6 0-16,-2 3-13 0,5-3-21 0,1 3-19 0,1-3-26 15,4 3-27-15,-3-3-28 0,2 2-25 0,3 0-34 16,0 1-21-16</inkml:trace>
  <inkml:trace contextRef="#ctx0" brushRef="#br0" timeOffset="224959.3381">17316 15671 864 0,'7'-9'16'0,"-4"1"19"0,1 3 19 0,-1-2 18 16,-1-1 14-16,-2 1 28 0,3 0 9 0,-3 2 15 16,1-2 1-16,-1 3-7 0,0-1-7 0,2 2-16 15,0 2-18-15,-2 0-21 0,0 1-15 0,0 0-12 0,0 2-21 16,1 0-6-16,-1 2-16 0,2 2-2 0,4 2 4 16,-5 3-6-16,6 4 5 0,-1 2 8 0,1 3-4 0,0 3-2 15,1 2 3-15,-1 2-2 0,-1 1-1 0,1-2 3 16,-2 2-8-16,0-3-5 0,-2-1 4 0,2-1-3 0,-2-3 1 15,1-3 2-15,-3 0-1 0,3-1 1 0,0-5 6 16,1 0-6-16,-4-3-1 0,2-1 8 0,2-2-7 0,0 2 0 16,2-5 12-16,-2 1-15 0,0-1 2 0,2-2 7 15,1 2 4-15,2-4-13 0,-2 0 13 0,4 1-3 0,-2-3-5 16,2-1 7-16,1-1-2 0,1-2-1 0,-2 0-3 16,2-4 5-16,-1 2 0 0,3-2 2 0,-3 0-3 0,4 2 5 15,-4-2-2-15,1 0-9 0,-3 4-13 0,-1 0-25 16,0 0-23-16,-3 3-23 0,1-4-35 0,-7 6-38 0,3-2-39 15,-3-2-38-15,-1 2-21 0</inkml:trace>
  <inkml:trace contextRef="#ctx0" brushRef="#br0" timeOffset="225405.638">17722 15350 986 0,'5'-13'25'0,"-2"1"14"15,2-5 9-15,-1 4 9 0,2 2-2 0,-1 0 8 16,-2 0 8-16,4 5 7 0,-4 0-29 0,0 1-15 0,0 1-5 16,2 4-7-16,-4-3 17 0,1 6 1 0,-1 1 5 15,3 1 8-15,-3 4 8 0,3 7 6 0,-3 0 3 16,2 5 0-16,2 4-19 0,-3 7-9 0,1-1-7 0,-1 5-21 15,0 1 2-15,-2-2-6 0,4 1-4 0,-4-3-6 16,1-3 10-16,-1-4-5 0,2-1-3 0,-2-5 2 16,1-3-8-16,3-3 4 0,-4-3-6 0,4 0 5 0,-2-2-2 15,1-3-3-15,2 0 4 0,-1-4 2 0,3 2 1 16,-1-1 2-16,2-3 4 0,1-3-2 0,-1 3-2 0,4-2 8 16,-3-1-1-16,4-4 2 0,1 2 10 0,2-4 8 15,-3 0-4-15,4-2 8 0,-1-3 8 0,3 2-8 0,-2-4 1 16,0 0-2-16,1 4-9 0,-2-3-9 0,-2 3 1 15,-2 1-10-15,1 1-9 0,-4 2 4 0,-4 1 2 0,2 3-2 16,-2 2-1-16,-4-1-1 0,2 2 5 0,-2-1 2 16,-1 2 0-16,0 0 1 0,0 0 0 0,0 0-7 0,-1 0 2 15,1 0-12-15,0 0-23 0,-3 0-25 0,3 0-29 16,0 0-39-16,0 2-40 0,0-2-39 0,-1 1-38 16,-1-1-65-16</inkml:trace>
  <inkml:trace contextRef="#ctx0" brushRef="#br0" timeOffset="226556.414">18329 14900 576 0,'-2'-13'18'0,"2"1"17"0,-2-5 16 0,-2 5 25 0,-1-2 20 16,2 1 14-16,-2-1 18 0,2 2 20 0,-2-1-3 16,2 2-11-16,-2 0-2 0,1 1-9 0,2-1-7 15,-3 3-4-15,4-1-4 0,-1 4-8 0,1 1 1 0,-1 0-3 16,2 0-3-16,-2 4-18 0,2-2-13 0,0 2-11 16,0 2-18-16,0-2-10 0,0 1-28 0,2 3-2 15,0 1-7-15,-2 4 3 0,1 5 0 0,2 4 0 0,1 7 6 16,2 3 2-16,-2 6 12 0,1 5 6 0,-2 2-1 15,2 3 3-15,0-1-4 0,0 3 7 0,-1-2 2 0,-1-1-4 16,1 3-1-16,-3-4-3 0,1-1-4 0,-1 1-3 16,-1-4 5-16,0-5-8 0,0 1 0 0,0-3 3 15,0-4-3-15,-1-3-6 0,2-4 4 0,-1-1-1 0,0-4 3 16,0-2-3-16,0-4-7 0,2 0-14 0,0-2-24 16,-1-4-24-16,-1-1-27 0,2 1-44 0,0-3-29 0,-1 2-33 15,-1-4-30-15,0 1-39 0,0-3-49 0</inkml:trace>
  <inkml:trace contextRef="#ctx0" brushRef="#br0" timeOffset="226905.6458">18085 15070 804 0,'-6'-4'21'16,"2"-3"18"-16,0 2 12 0,3-1 11 0,-1 0 13 16,2 1 12-16,0-1 5 0,3 0 7 0,1-1-6 0,0 1-12 15,1-2-9-15,-2 4-10 0,3-1-8 0,1 1-9 16,2 0-1-16,-1 4-10 0,2 0-9 0,-1 4 4 16,5 1 9-16,1 4 5 0,2 2 6 0,3 4 0 15,1 0-4-15,1 1 12 0,3 4-11 0,4-2-5 0,1 3-7 16,0-4-4-16,1 3-13 0,3-6 0 0,0 1 0 15,5-2-5-15,-5-1 2 0,5-1 0 0,-2-1-4 0,-2-3 0 16,0-2 8-16,-4 0-2 0,1 0 2 0,-4-2 4 16,-2-3 6-16,-1 0-8 0,-3-2 8 0,-5-1-10 15,1 0 1-15,-4-2-6 0,-2 3 0 0,-2-1-7 0,0-1-22 16,-3 1-35-16,0-1-61 0,-6 0-59 0,2-2-64 0,-3 0-68 16</inkml:trace>
  <inkml:trace contextRef="#ctx0" brushRef="#br0" timeOffset="227747.212">18695 14273 996 0,'-4'-3'2'0,"-1"3"2"0,-4 2-1 0,2-4-1 16,-2 7-6-16,-2-3-2 0,1 5 1 0,1 0-8 15,-2 1-8-15,0 1-6 0,-1 3-3 0,0 3 1 16,-1 0-1-16,-1 2 9 0,-2 0-2 0,1 0 9 0,-2 2 9 15,2-2-4-15,0-2 13 0,1-1 0 0,3 0 10 16,2-2 3-16,-1-4 4 0,6 0-4 0,-3-2-5 16,6-3 7-16,-3 1-5 0,4-4-4 0,0 0 0 0,0 1-6 15,4-1 1-15,-3 2 15 0,-1-2 6 0,3-2 12 16,1 1 3-16,-3 1 4 0,2 0 4 0,1-1 1 0,-2 1-3 16,0-1-5-16,0 1-3 0,1 2-8 0,-2-1 1 15,1 1 6-15,0-1-2 0,-1 0-2 0,2 2 12 0,1 0-2 16,0 1-1-16,0 1 7 0,3 0-1 15,0 2-6-15,2 1-2 0,-1 1 4 0,6 4-1 0,-1-1-1 16,3 4 5-16,-2 1-10 0,5 0 4 0,1 3-5 0,1 1-1 16,4 1 7-16,1 2-11 0,-1 1-6 0,3-2-5 15,1 4 0-15,-3-1-8 0,0-1 4 0,1 3 0 16,-2-2-17-16,-1 0 6 0,-1-2-3 0,-3 2 2 16,0-1-5-16,-1-1 5 0,-1-2-5 0,0-2 1 0,-3 1 5 15,2-4-6-15,-3 0 2 0,4-1-4 0,-6-1 6 16,4-3-3-16,-5 1 4 0,3-3-1 0,-1 2-4 0,-3 1 3 15,4-5 4-15,-5 4-1 0,4-1-2 0,-2 0 3 16,0-2-3-16,1 5 2 0,-2-3 3 0,1 0 1 16,-2 0-4-16,0 0 4 0,-1-1-2 0,-2 0-2 0,2 1-1 15,-2-2-3-15,-1 0 3 0,0-2-8 0,-1 1 0 0,1-2 3 16,0-1-1-16,-2 1 1 0,2-4 0 0,-2 3 3 16,2-2-3-16,-2 1 0 0,3-4 4 0,-1 3-4 15,-2-3 1-15,3 2 1 0,-3-2 2 0,1-1-7 0,1 0 3 16,-4-2 5-16,7 3-4 0,-4-4 5 0,1 2-3 15,2-1-2-15,-1-2-1 0,2-1 2 0,-2 1-1 0,2-1 3 16,0-4-2-16,1 2-5 0,3-1 1 0,-3-1 5 16,3-1 2-16,1-2-7 0,0 1 6 0,0 0-1 0,-1 0-4 15,-1-2 2-15,0 3 1 0,2 0-5 0,-4-1 0 16,-1 3 0-16,-1 1 3 0,-1 1-1 0,-3 1 9 16,2 2 4-16,-4 0 4 0,3 0 9 0,-3 1 4 0,-1 2 4 15,2-2-8-15,0 0 6 0,-2 2 0 0,3 0 3 16,-3-1 0-16,0 2-12 0,0 0-3 0,0-2 4 0,0 2-1 15,0 0-12-15,0 2 1 0,0-2-13 0,0 0-5 16,0 0-21-16,0 0-22 0,0 0-29 0,0 0-24 16,0 0-33-16,0 0-48 0,0 0-29 0,0 0-49 0,-2 0-22 15</inkml:trace>
  <inkml:trace contextRef="#ctx0" brushRef="#br0" timeOffset="229150.1562">19125 14600 715 0,'-3'-3'21'0,"2"0"27"15,1-1 23-15,-2 0 20 0,2 2 11 0,-2-2 18 0,2 3 10 16,0 0 8-16,0 0-17 0,0-1-25 0,0 2-27 16,0 2-20-16,0-1-11 0,0 1-22 0,2 4-8 15,1 0-2-15,-3 3-5 0,3 3 2 0,1 3 6 16,2 2 11-16,2 0 6 0,-2 7 11 0,2-2 3 0,2 3-1 15,2 0 2-15,-1 0 2 0,5 3-1 0,-2-2-10 16,3 2-6-16,0-1-10 0,-2-1 4 0,1 1-13 16,1-3 5-16,-4-2-5 0,1 0-3 0,1-2 0 0,-3-4 3 15,-2-3 2-15,-2 1-8 0,2-4-5 0,-2-1-48 16,1-4-31-16,-5 1-44 0,1-5-44 0,-1-1-59 0</inkml:trace>
  <inkml:trace contextRef="#ctx0" brushRef="#br0" timeOffset="229816.6072">19027 14343 794 0,'-6'0'8'0,"2"-3"9"0,2 0 5 0,0-1 1 15,1 3-4-15,2-2 2 0,1-3 2 0,2 1-5 16,-1-2-6-16,2 0-5 0,0-5-7 0,2 6-3 15,1-5 6-15,1 3-1 0,0-1-2 0,-1-1 7 0,5 1-5 16,0-1 2-16,-1 1-1 0,2 0-3 0,-1 1-2 16,3 0 1-16,-2 0-4 0,0 3 6 0,2-2-2 0,0 0 1 15,-2 3-1-15,0-2 2 0,-1 0 0 0,3 3 1 16,-3-1 0-16,1 0-6 0,-2 2 3 0,1 0-4 16,0-1 5-16,0 3 7 0,0-2-3 0,-1 2-4 15,2 0 7-15,-5 0-6 0,3 2 4 0,-2 1 3 0,2 2-2 16,-4 2-7-16,2-2 10 0,2 6-4 0,-4-1 4 15,4 3 0-15,-1 2 3 0,0 2-1 0,0 2 4 16,4 3 10-16,-1 4-10 0,0-2 12 0,3 3-1 0,-1 4 8 16,6-1-4-16,-1 1-4 0,4 2 0 0,-1-2-1 15,4-1 0-15,1 0-4 0,-1-1-6 0,1-1-3 16,1-1-3-16,-2-1 10 0,1 0-10 0,-4-4-8 0,-3-1 3 16,-1 0 3-16,-3-2 16 0,-1-2 10 0,0-2 6 15,-4-3-10-15,-1 3 8 0,-1-6 0 0,1 2 7 16,0-2 4-16,-3-3-21 0,2 2-8 0,-3-3-8 0,0 2 6 15,0-3 0-15,0 1-2 0,-2-1-8 0,-3-2-5 16,2 3 9-16,-2-3-7 0,1 1 9 0,-4 1-5 16,1-1 2-16,1 2 6 0,-2 0 8 0,0 2-1 15,-2-2-3-15,1 4 6 0,-3-1-3 0,0-1-3 0,-3 3 1 16,2-1 2-16,-2-2-11 0,-1 4-5 0,-2-2 2 16,2-2 4-16,-3 0-10 0,0-1 5 0,1 0-4 15,-2-1-36-15,2 0-15 0,2-2-26 0,-1-2-37 0,0-1-43 16,-1-1-31-16,1-1-62 0</inkml:trace>
  <inkml:trace contextRef="#ctx0" brushRef="#br0" timeOffset="230572.1159">19805 13687 39 0,'-9'3'-5'0,"-3"1"6"0,2-1-3 15,-3 4-2-15,2 0 4 0,-2 1-2 0,2 1-2 0,-1 0 4 16,0 0 10-16,3 2-4 0,-2-1 5 0,3 2 16 16,0 0 9-16,1 0 0 0,-2 0 4 0,5-2-2 15,0 2-1-15,1 2-2 0,0-2 4 0,0-2-18 16,3 0-3-16,0-1 4 0,0-1 5 0,0 0 2 0,0-1 6 15,1-1 12-15,2 0-3 0,-1 0 4 0,0 0-5 16,1 1 3-16,-1-2-5 0,2 2 10 0,0-2-7 0,1 2-4 16,0 0 5-16,3 0 2 0,0 0 4 15,1 2 1-15,1-1 4 0,1 0-9 0,3 2-2 0,-1 1-1 16,1 0 1-16,1 3-5 0,2-1-3 0,-1 2 0 16,1 2-7-16,-1-1 6 0,3 2 0 0,0 2 3 0,-5-1-6 15,5 1 6-15,-1 0 3 0,0 0 0 0,-2 0-1 16,3-1-5-16,-2-1 7 0,3 1-5 0,0 2-2 0,-2-3-1 15,2 2-3-15,0 0-1 0,0-2 0 0,-1 2-2 16,3 1-5-16,-3-5-6 0,1 2 2 0,1 1-5 0,0-4 1 16,-1 3-5-16,0-3-1 0,0 0 4 0,-2 1-5 15,1-1-1-15,-3 0-2 0,1-2 0 0,-1 2-3 16,0-2-1-16,-2 1 4 0,2-1-7 0,-1-1 5 16,0 3 0-16,0-4-1 0,2 1 3 0,-3 0-1 15,2-4 0-15,-2 4-1 0,0-3-7 0,1-1 3 0,0 1 0 16,-2-1 4-16,1-4-1 0,-3 0-4 0,1 3 2 15,-2-5-5-15,1 2 10 0,-2-1-4 0,1-1 0 16,-2 1-5-16,0 1-1 0,0-3 5 0,0 2 0 0,-2 1 6 16,2-4-2-16,-1 2-7 0,0 0 1 0,0-1 4 15,-2-1-2-15,-1 2 1 0,1 0-4 0,1-2 4 0,-3 2-8 16,1-2 6-16,-1 1 3 0,0 0-3 0,0-1 4 16,0 1-7-16,1-2-5 0,-3 1-2 0,2 0-7 15,2 0-11-15,-2 0-23 0,0-1-14 0,-3 0-24 0,3-1-35 16,-3 0-21-16,2 0-47 0,-2 0-36 0</inkml:trace>
  <inkml:trace contextRef="#ctx0" brushRef="#br0" timeOffset="231356.6453">20197 14070 439 0,'0'-5'23'0,"0"1"14"0,0-3 10 0,0 1 7 16,-1 1 22-16,-3 0 16 0,3 2 11 0,-1 1 14 16,2-1 2-16,-1-1 5 0,1 2 3 0,-2-1 21 15,0 1-2-15,2-1 5 0,-1 1 6 0,-1 1-2 0,2-1-5 16,-1 0-21-16,1 1-2 0,0 1-24 0,0 0-23 15,-2 1-18-15,4-1-20 0,-2 0-8 0,-2 0-26 16,2 2-2-16,2 0-11 0,-1-1-5 0,1 6 3 0,3 0-1 16,1 3 5-16,3 4-11 0,4 1 14 0,0 6 0 15,4 1-2-15,2 2 4 0,-1 0-2 0,4 1 1 16,-5-1-2-16,5 2 7 0,0-4-8 0,-1 0 5 0,-4-2 2 16,2-1 2-16,-3-2 0 0,0 0-7 0,-2-3 6 15,-2-1 0-15,0-2 3 0,-4-1-6 0,1-1 4 16,-3-3-1-16,-1-1-4 0,-2-1 7 0,1-3-5 15,-3 1 1-15,2 0-13 0,-1-1-26 0,1 0-30 0,-3 0-36 16,1-1-33-16,-1 0-40 0,-1 0-42 0,1-3-81 16</inkml:trace>
  <inkml:trace contextRef="#ctx0" brushRef="#br0" timeOffset="232078.1292">20132 13505 1099 0,'-6'-2'29'0,"1"-1"20"0,0-1 33 0,2 2 11 16,-4-1 17-16,2 1 18 0,2-1 6 0,-2 0 9 0,1 2-21 15,0-2-14-15,2 3-29 0,0-2 7 0,-2 2-13 16,4 0-19-16,-1-1-7 0,-1 1-10 0,4 0-8 0,-2-2-10 16,0 2-10-16,1 0-20 0,-1 0-9 0,2-2 1 15,0 1-1-15,2 0 1 0,0-2 0 0,3 2 1 0,-1-3 2 16,7 1 0-16,-4-1 3 0,6-1-12 0,2 1-4 15,0-2-13-15,2-1-2 0,3 4-5 0,0-3 0 16,-1 1 0-16,3 0 4 0,0 0 16 0,-1 0-1 16,-4 3 19-16,3-1-3 0,-3-1 13 0,-1 1 2 0,-1 1 5 15,-4 2-13-15,-1-3 3 0,-1 3 5 0,-1 0-8 16,-1 3 6-16,-1-2 1 0,0 0-7 0,-1 1-1 16,0 1 6-16,0 0 0 0,-2 1-5 0,-1-1 4 0,1 2-1 15,3-1-8-15,-4 4 3 0,0-2 0 0,1 2 5 16,-1 1-6-16,1 3 2 0,0-1-2 0,1 2 0 15,0 4 9-15,1 1 1 0,-1 1-1 0,5 5-5 0,-1 1 9 16,1-2 1-16,3 6 3 0,0-1-2 0,7 2-2 16,-4-1 1-16,5 1-3 0,0 3 10 0,0-3-8 15,2 3-4-15,0-1 0 0,1-3-4 0,-3 0 7 0,-1 0 1 16,3-2 3-16,-4-3 0 0,0 0 2 0,-2-5 10 16,1 0-4-16,-6-3 11 0,2 0-5 0,-5-1 0 15,1-4 2-15,-3 0-7 0,-2 0-2 0,1-3-4 0,-3 3 3 16,1-5-4-16,1 1-7 0,-3 0-3 0,2 0-1 15,-2-1 4-15,1 0 2 0,-3-2-3 0,4 2 0 16,-3-1 0-16,-1 0 3 0,4 0 4 0,-5 0-3 0,1-1 0 16,1 1 2-16,-1 3-2 0,-1-3 3 0,-3 2-7 15,2 2 3-15,1 1 5 0,-6 0-1 0,3 2-1 0,-2 2-5 16,-2-1 8-16,-2 1-8 0,1-1 3 0,-2 2 2 16,1-1-10-16,-2-5 8 0,1 3-3 0,2-3-1 15,-1 1-5-15,1-3-2 0,2 1-12 0,-1-2-19 0,2-3-15 16,0 2-25-16,1-3-28 0,0-1-35 0,0 2-40 15,1-3-37-15</inkml:trace>
  <inkml:trace contextRef="#ctx0" brushRef="#br0" timeOffset="232411.3508">20880 13600 1017 0,'1'2'0'0,"-1"-2"-2"16,2-2-2-16,0 2-6 0,-2 0-6 0,0 0-13 0,0 2-19 16,1-1-33-16,-1 0-25 0</inkml:trace>
  <inkml:trace contextRef="#ctx0" brushRef="#br0" timeOffset="232636.504">21070 13983 935 0,'6'4'24'16,"2"3"21"-16,-4-5 4 0,1 1 7 0,-2-1-4 15,2 1 4-15,-5-3 4 0,5 4 0 0,-5-1-24 16,3-1-17-16,-1 1-3 0,1 2-6 0,-3 0 0 0,0 2 3 16,-3 2-6-16,0 1-3 0,1 0 1 0,-3 7-23 15,-1-2-29-15,-1 3-36 0,-2 0-38 0,1 2-63 16</inkml:trace>
  <inkml:trace contextRef="#ctx0" brushRef="#br0" timeOffset="233669.203">18432 16520 705 0,'1'0'2'0,"1"0"2"15,1-4 8-15,1 3 11 0,0-3 5 0,-1 1 9 0,3-1 8 16,2-4 11-16,0 1 3 0,5-3 12 0,0 0-5 0,4-2 5 16,-1-1 1-16,2-3 11 0,4 0 4 0,-2-3 2 15,7-1-1-15,-2 0 5 0,3-2 8 0,-1 1-10 0,5-3 0 16,-2 2-19-16,0-2-10 0,0 2-16 0,-2-1-2 16,2 2-15-16,0-1-20 0,2 1-5 0,-2 0-10 0,0 1 3 15,0 0-5-15,2-1 5 0,-2 1-7 0,1-1-4 16,-1 1 10-16,2-2-2 0,0 1 10 0,-1-1-1 15,1-2 20-15,1-1 17 0,0 1 10 0,1-2 9 0,1-1 7 16,3 0 0-16,1-3-3 0,-1-1 5 0,2 0-25 16,2-2-15-16,-3 2-5 0,5-1-5 0,-6 0-15 0,2-2 0 15,-2 4-6-15,-2-1-7 0,-3 3 5 0,1 1-1 16,-6 1-3-16,0 2-1 0,-1 3 9 0,-4 0 9 0,-3 4 12 16,2 1 6-16,-4 0-2 0,1 4 7 0,-1-2 2 15,-2 4-3-15,0-1 1 0,0-1-8 0,1 2-13 0,-1-3-1 16,1 1 6-16,2 1-13 0,-3-2-1 0,1 5 4 15,-2-3-2-15,0 1-3 0,0 1 4 0,-4 1-5 16,3 1 1-16,-4 2 1 0,-1 1 1 0,-3 0 1 0,1 0-5 16,-2 3 2-16,-4 0 0 0,2-2 5 0,1 3-5 15,-4 0 3-15,0 0 0 0,0 0-18 0,0 0-20 16,0 0-27-16,0 0-27 0,0 0-34 0,0 0-30 16,1 3-37-16,-1-3-28 0,0 0-28 0,5 1-20 0,-5 2-33 15</inkml:trace>
  <inkml:trace contextRef="#ctx0" brushRef="#br0" timeOffset="235089.1549">20173 15437 675 0,'-6'-3'18'15,"5"-2"25"-15,-4 1 25 0,2-1 12 0,-2 0 14 0,0 2 23 16,2-1 17-16,-2 0 13 0,2 0 4 0,2 2-4 16,-1-1-15-16,0 3 1 0,-1-1-9 0,2 0-25 0,1 1-8 15,0 0-12-15,-2 0-25 0,0 1-22 0,1 0-10 16,-1-1-16-16,2 5-5 0,0-1 2 0,-1 1-7 15,1 3 2-15,1 2-1 0,1 0 2 0,3 1 4 0,-1-1 10 16,1 2 4-16,3 1 8 0,0-1-6 0,0 0 0 16,4-3 8-16,-2 3 1 0,1 0 5 0,1-2-8 0,3 1-3 15,0 1-1-15,0-1 4 0,0 0-8 0,3-1 7 16,-1 3-6-16,3-3-4 0,2 2 3 0,0-2 4 0,1-1-7 16,1 1 4-16,5-1 8 0,1-1-14 0,1-3 10 15,4 2-7-15,0-3-1 0,-1 1-4 0,4 0 4 16,-1-2-8-16,2-1-2 0,-1 0 5 0,-1 1-1 0,1-1 7 15,1-1 4-15,-1 1 0 0,-2-2-1 0,1 2 6 16,2-2-1-16,-3 0-2 0,2 0-6 0,1 0-3 0,-3 0-2 16,3 0-1-16,-1-2-1 0,0 2 5 0,0-2 8 15,0 1 0-15,-2-1 13 0,2 0-4 0,-3 1 5 16,3-2-2-16,-3-1 2 0,-1 4-5 0,1-4-16 0,-1-1 4 16,0 2-5-16,0-2-2 0,2 3-3 0,-5-3 4 15,2 3-5-15,-1-4-3 0,1 4 9 0,-3-2-4 0,0 0-2 16,0 3 1-16,0-3-2 0,-3 1 2 0,3 0-6 0,-4 0-2 15,3 1 9-15,-1-2-1 0,0-1 6 0,1 1 2 16,1 0 1-16,0-1 1 0,1-2 11 0,-1 2 2 16,0-2-10-16,2-1 2 0,0 1-7 0,-1-1-3 0,-1-3-5 15,0 2 3-15,2 0-6 0,0-2-5 0,-1 1 5 16,4 0-7-16,-4 1 2 0,3-1 0 0,-1-1 5 16,2 2-10-16,-4-2 10 0,3 1 5 0,-3 1-9 0,2-3-1 15,-1 1-3-15,0 0 8 0,-1-1-1 0,-1 1-7 16,0-2 1-16,0 0-1 0,-3 1 3 0,2 0 7 0,-3-2 1 15,0-1-12-15,-1 2-2 0,0-3 11 0,-2 4-8 16,2-3 3-16,-2-1 3 0,1 0-6 0,-2 0-2 0,0-1 5 16,0 3 3-16,0-6-4 0,-4 4 2 0,-1-2-6 15,1-2 5-15,-1 2 2 0,-2-1 4 0,0 1-6 16,-4-1-3-16,3 0 10 0,-1 0-4 0,-3 1-3 0,1 1-2 16,-3-2 5-16,0 2-6 0,1-1 10 0,-1-2 1 15,-2 0-8-15,1 0-5 0,0 1 8 0,0-2-3 16,-1-2 0-16,1 0 3 0,-3 1-6 0,2-5-3 0,2 3 7 15,-3-1 1-15,2-1-7 0,-3-1 8 0,1 1-6 16,3 0-2-16,-4 1-1 0,3 0 2 0,-1 3 1 16,-1-2 3-16,3 4 3 0,-2 0-11 0,2 0 7 0,0 1 1 15,1 2 2-15,-1-3-1 0,-1-1-1 0,4 3-3 16,-5-3 0-16,2 2 4 0,0-5-1 0,1 2-3 16,-1 0 7-16,0-2-1 0,0 2-3 0,1 0 1 15,-1 1 7-15,-1 1-6 0,-2 4-1 0,1 3 4 0,-3 2-2 16,0 3-1-16,-1 4-1 0,-1 1 6 0,-1 3-4 15,-1 0-1-15,-1 2-1 0,0-1-1 0,-1 3-3 16,-3 3-3-16,-2 3-2 0,-3 2-7 0,-4 7-6 0,-5 1 4 16,-5 7-10-16,-3 3-4 0,-9 2 2 0,1 4 5 15,-2 1-6-15,-2-1 3 0,-1 2 11 0,0-1-1 0,2-1 9 16,2 0 8-16,2-4-5 0,0-1 5 0,4 0 5 16,1-5 5-16,6 0-10 0,1-5 3 0,2-1 3 15,5-5-11-15,1-4 12 0,3 0-14 0,3-3-1 0,1-4-7 16,5-2-3-16,-2 0-5 0,4-1-20 0,1-2 0 15,0 1-9-15,0-2 3 0,1-3 4 0,2 0 3 16,2-2 2-16,2-2 4 0,3-4 16 0,2-1 6 16,3-1 2-16,1-5 4 0,3-1-8 0,0-1-1 0,2 2-1 15,-1-1 1-15,1-1-2 0,1-2-1 0,-2 6 3 16,2-1 1-16,-4 0 7 0,1 2 3 0,-1 2 6 16,-1 2-3-16,-3 2 9 0,3 1-2 0,-4 1-10 0,3 1 3 15,-5 1 3-15,5 2 2 0,-5-1-5 0,4 0 4 16,-2 1-5-16,3-1 1 0,0 1 6 0,-1 0 4 0,3 0-10 15,2 1 3-15,-3 1-1 0,1 0 1 0,3 2 0 16,-4-2 0-16,2 3 1 0,2 0-5 0,-7 0 5 16,3 4-4-16,-2-1 5 0,0-1-2 0,-2 3-2 0,-2-2 2 15,3 4 0-15,-2 0 2 0,1 0-1 0,-1 1-4 16,2 1 2-16,-1 0-4 0,-1-3 1 0,1 5 2 16,0-3 1-16,2 0-1 0,-4 1 1 0,3-1 4 0,-1-1-14 15,0 2-10-15,-2 0-14 0,0-3-17 0,-1 2-10 16,0 0-27-16,-1 0-30 0,-3 1-27 0,0-1-17 15,4 1-27-15,-6-1-27 0,1 4-29 0,-2-2-37 0</inkml:trace>
  <inkml:trace contextRef="#ctx0" brushRef="#br0" timeOffset="236757.2754">23998 11967 745 0,'0'-3'14'0,"0"3"4"16,2 0-2-16,0 0 2 0,-2 0-5 0,0 0 2 16,1 0-4-16,-1 0 0 0,2 4-13 0,-1-1-12 0,3 2 6 15,-3-1 1-15,4 4 1 0,-2 3-2 0,4 0 7 16,0 1 3-16,0 5 7 0,1 0 13 0,0 1-4 15,2 1 13-15,0-2 1 0,0 2 17 0,2-2 9 16,-2-1-4-16,-1-2 1 0,2-1 6 0,-3-1 3 0,2-4 0 16,-1 1 12-16,-3-3-4 0,1-1 2 0,-1-4 18 15,0 2 4-15,-3-1 13 0,1-2 14 0,0-2 0 16,0-1 1-16,0-1-8 0,3-1-11 0,2-4-10 0,1-2-18 16,3-1-16-16,0-2-21 0,4-1-15 0,0-4-11 15,0 0-6-15,1-1 1 0,3-2-8 0,-3 4 1 16,4-5-2-16,3 2-2 0,-1-1 5 0,1-3 0 0,5 1 3 15,-1-2 6-15,1 0-6 0,-3-2 7 0,3 0-2 16,0 1 4-16,-3 0-9 0,0 0 2 0,-4 3-5 16,-1 3-20-16,-4 1-16 0,-1 3-33 0,-2 5-50 0,-2-1-60 15,-3 3-70-15,1 2-88 0</inkml:trace>
  <inkml:trace contextRef="#ctx0" brushRef="#br0" timeOffset="238655.5547">27199 14030 675 0,'-4'-5'22'0,"0"1"16"16,-2-4 18-16,2 2 27 0,-1 0 17 0,0 1 15 0,-1 1 25 15,1-1 17-15,0 1-11 0,-1 0 2 0,1 0 6 16,0 1-10-16,1 1-5 0,0 0 1 0,-1-1-17 16,1 3-14-16,1 0-8 0,-2 0-22 0,2 2-29 0,-2 1-12 15,2 2-18-15,-4 4-12 0,-2 1-10 0,0 5-1 16,-1 4-6-16,-1 5 0 0,-2 3 5 0,2 4-8 15,-3 3 6-15,3 2 2 0,0 0-1 0,3 2 1 0,0 0 1 16,3-1 9-16,2 0-5 0,0-2-23 0,3 0-25 16,6-3-28-16,-1 0-26 0,3-5-17 0,4-3-15 15,3-3-24-15,4-4-7 0,0-6 22 0,6-3 19 0,-1-4 11 16,1-5 4-16,-1-1-13 0,1-5-13 0,-3 0-15 16,0-2-21-16</inkml:trace>
  <inkml:trace contextRef="#ctx0" brushRef="#br0" timeOffset="238989.7772">27454 14171 1109 0,'-3'-15'37'15,"0"4"29"-15,-1-2 40 0,1-1 11 0,-2 3 32 16,-1 0 16-16,2 1 18 0,-3 0 15 0,4 3-27 16,-2-1-15-16,0 1-29 0,-1 1-4 0,0 3-21 0,1-1-14 15,0 0-21-15,1 4-13 0,0 0-10 0,1 0-17 16,-2 3-6-16,1 2-10 0,-1 2-13 0,0 3-7 15,-1 4 6-15,-1 3-3 0,0 2 0 0,-1 1 6 0,2 2-9 16,-1 3 5-16,4-1-1 0,-3 0 7 0,4-2-9 16,2-1 1-16,2 1-3 0,2-3-4 0,1-2 2 15,0-3-1-15,3-2 3 0,3-4-2 0,0 1 7 0,2-5 1 16,1 0 4-16,0-4 1 0,2-2 2 0,1-3 1 16,-1 0-8-16,0-3 0 0,3-3-6 0,-2 0-8 15,-3-1-1-15,2 0 0 0,-5-1-7 0,-1 0-7 0,1 1 7 16,-7-1-14-16,1 2-1 0,-3-1-1 0,-2 0-4 15,-2 2-9-15,-1 0-6 0,0 0-8 0,-5 1-20 0,2 1-6 16,0-2-14-16,-3 3-20 0,0-2-25 0,0 2-19 16,1 1-22-16,0-1-37 0</inkml:trace>
  <inkml:trace contextRef="#ctx0" brushRef="#br0" timeOffset="239665.235">27621 13949 895 0,'8'-6'11'0,"3"2"16"16,-3-1 18-16,-5 0 10 0,2 5 9 0,-2 0 9 16,-1 0 33-16,-2 4 14 0,0 1 10 0,0 3 6 0,2 1-4 15,-1 4-6-15,-2 3-3 0,-1 4-3 0,2 0-32 16,-2 2-12-16,1 2-22 0,-1-3-24 0,1 5-11 16,-1-4-8-16,2 0-1 0,2-1-10 0,-1-3-1 0,1-1 0 15,1-1 2-15,0-3 1 0,1-1-7 0,3-3 4 16,-4-3-2-16,2-1 10 0,0-3-4 0,3-2 1 15,1-1-4-15,-3-3-3 0,4-3-7 0,2-1-8 0,-2-2-21 16,3-2-34-16,1-2-2 0,-3-1-17 0,1-1-6 16,1-1-1-16,-3 0 10 0,-1-1 9 0,2-1 17 15,-3 1 30-15,-3-2 8 0,4 0 12 0,-4 1 9 0,0-2 16 16,0 1 7-16,-2 0 10 0,2 2 6 0,-1 1 0 16,-1 2 4-16,-1 3-1 0,0 2 10 0,-1 3-11 15,1 2-9-15,-1 3-13 0,1 1-10 0,-2 4 2 0,0-3 3 16,2 7 4-16,-1-2-7 0,1 5 7 0,1 0 11 15,0 4 6-15,2 2 2 0,-1 2 1 0,1 2 0 16,0 1-6-16,0 1-1 0,0 0-8 0,2 0-7 16,0-1 1-16,1-4-3 0,0 0-4 0,2-1-6 0,0-3 2 15,0-1-4-15,0-3 2 0,0-1-2 0,0-4 6 16,1-1 5-16,-2-5 1 0,-1 0-4 0,1-3-6 16,1-3-6-16,-2 0-25 0,4-4-21 0,-4-2-27 0,2-1-22 15,0-1-18-15,0-1-15 0,-3 0-12 0,1-2-1 16,-2 1 18-16,2-3 11 0,-2 1 19 0,-1-1 9 15,-2-1 16-15,2-2 19 0,-2-2 16 0,2-1 8 0,-4 0 10 16,-1-2 5-16,0-1 3 0,0-5 11 0,0 1 5 16,-3 0 1-16,0-3 13 0,0 1 15 0,0-2 19 15,0 2 19-15,-2 0 23 0,2 2 11 0,-1 1 27 16,1 2 17-16,0 2 7 0,-3 5 12 0,3 3-2 0,0 1-4 16,-4 7-3-16,4 2-1 0,-2 4-28 0,2 2-19 15,-1 3-18-15,1-1-28 0,1 3-24 0,0 3-12 16,2-1-32-16,-1 3-10 0,-1 2-1 0,2 5-1 0,-2 5 4 15,-1 4-6-15,2 3 3 0,-1 4 2 0,0 3 9 16,2 5-2-16,0 2 7 0,0 2 1 0,2 1-1 16,1 2 3-16,2 1 7 0,0 1-4 0,1 0 7 0,0-3-3 15,2-3-3-15,2-2 1 0,-1-5-8 0,2-2-2 16,-1-7-23-16,1-4-23 0,-2-3-30 0,1-3-24 16,1-6-28-16,-2-2-42 0,-1-1-42 0,0-4-56 0</inkml:trace>
  <inkml:trace contextRef="#ctx0" brushRef="#br0" timeOffset="239845.3533">28035 13680 1744 0,'-9'-1'9'0,"4"-1"1"0,2-2 4 0,3 4-3 16,0-3-1-16,2 1-6 0,-1-3-30 0,4 2-17 0,0-2-38 15,4 0-26-15,2-4-40 0,1 2-24 0,5-1-20 16,2-1-18-16</inkml:trace>
  <inkml:trace contextRef="#ctx0" brushRef="#br0" timeOffset="240115.5385">28460 13491 655 0,'9'-5'23'0,"-1"1"22"0,-2 1 20 0,2 1 22 15,-2 1 18-15,-3-1 10 0,0 2 7 0,2 0 6 16,-3-2-20-16,-2 2-13 0,0 0-26 0,0 0-22 15,0 2-19-15,0 0-6 0,0 1-8 0,0 1-3 0,0 2 4 16,-2 3-7-16,1 1 14 0,-1 7 4 0,-1 0 0 16,-2 5-2-16,-1 2 2 0,-4 3 4 0,1 4-4 0,-3 0-4 15,-1 1-5-15,1 5-3 0,-2-4-2 0,0 3 2 16,0 0 0-16,3-2-10 0,-1-2-3 0,0 2-2 16,6-6 4-16,-1-3-10 0,4-3 5 0,1-3-2 0,2-5-5 15,2-2 3-15,3-4-2 0,0-1 16 0,1-3 6 16,2-3 15-16,3-1-8 0,0 0 0 0,3-2 6 15,2-4-6-15,1-1 6 0,1-2-23 0,2 1-25 16,1-5-24-16,0 2-33 0,-1-3-35 0,-1 2-28 0,-1-3-30 16,-1 1-40-16,-3 0-18 0</inkml:trace>
  <inkml:trace contextRef="#ctx0" brushRef="#br0" timeOffset="240395.7256">28955 13457 986 0,'5'-7'30'16,"0"3"29"-16,-2-2 18 0,-1 4 15 0,0-3 19 16,-1 5 6-16,-1 0 5 0,0 3-4 0,0-3-34 0,0 1-24 15,0 0-19-15,0 1-15 0,0 3-14 0,-3 0-2 16,1 4-5-16,-1-1 9 0,0 6 10 0,-4 4 8 16,1 3 4-16,-3 1 6 0,-1 5-4 0,-3 1-2 15,-1 4 5-15,0 1-7 0,-3 2-3 0,1 1-15 0,-1-2-3 16,2 0-8-16,1 1 0 0,3-7-1 0,2-2-10 15,2-4 9-15,2-1-9 0,4-6 5 0,1-3 2 16,3-1 5-16,0-3 1 0,2-3 2 0,4-2 2 0,-1 0-1 16,2-3 3-16,4-3-3 0,0-4-3 0,4 2-11 15,-1-4-36-15,2-2-36 0,3 0-51 0,-3-4-65 16,3-2-67-16</inkml:trace>
  <inkml:trace contextRef="#ctx0" brushRef="#br0" timeOffset="240667.9132">29458 13242 1592 0,'3'-3'24'0,"2"1"20"0,0-1 12 0,-5 1 8 16,1 0 11-16,-2 2 0 0,2 2 2 0,-2 0-5 15,1 1-16-15,-5 6-9 0,0 3-10 0,-4 4 6 0,-1 5-12 16,-1 5 3-16,-6 4-2 0,1 6 10 0,-3 2-12 16,-3 4-7-16,3 2 2 0,-2 1-12 0,-1-1 9 0,2 2-8 15,2-5 2-15,1 0-3 0,1-4 4 0,-1-4-5 16,6-4-22-16,-2-4-23 0,5-2-44 0,0-5-27 16,2-2-40-16,-2-5-51 0,5-2-44 0,-2-4-67 0</inkml:trace>
  <inkml:trace contextRef="#ctx0" brushRef="#br0" timeOffset="240895.0649">29022 13390 1254 0,'-2'0'0'0,"1"1"3"0,2 0 16 0,4 2 31 16,0 2 18-16,4-1 22 0,1 4 13 0,1 1 3 0,3 3 4 15,2 1 0-15,4 0-5 0,1 2-26 0,0 2-19 16,1 0-21-16,1 0-6 0,-1 0-3 0,-2 3-3 16,-2-2-3-16,2 0-7 0,-2 0-17 0,1-2-17 0,-4-2-31 15,0-2-20-15,-2 0-36 0,1-3-38 0,-3-4-29 16,-3 1-40-16,0-5-33 0</inkml:trace>
  <inkml:trace contextRef="#ctx0" brushRef="#br0" timeOffset="241421.4162">29910 12993 875 0,'-3'-1'13'0,"0"0"12"0,-2-3-1 0,4 1 0 16,-4-1 0-16,-2 4-3 0,1-2 1 0,0 2 3 0,-2 2-18 15,-2 1-12-15,1 1-1 0,-2 0 4 0,-1 2 0 0,0 2 6 16,-1 1 3-16,1-1-1 0,1-1 8 0,-3 3 4 16,3-3 11-16,-1 2 4 0,0 2 0 0,2-2-4 15,1 0-3-15,-2-1-1 0,5 1-8 0,-1-2 0 0,2 3-12 16,2-4-1-16,-1 0-6 0,2 1 4 0,2-1 14 16,0 1 4-16,0 2 13 0,0-1 1 0,4 1 6 0,-2 2-1 15,1 0 10-15,2 2-1 0,0 1-7 0,0 3 11 16,0-1-6-16,2 2 3 0,0 1-4 0,-3 1 2 15,3-1 4-15,-2 2-6 0,-1 1-2 0,2 0-15 0,-1 0-2 16,-2 0-3-16,-1 0 2 0,3 0 3 0,-2-1-5 16,0 3 8-16,2-2 0 0,-1 0 1 0,0 2-3 0,0-3 6 15,1 1 1-15,-2 1-9 0,2-2 3 0,1 1-7 16,-3 1-3-16,2 0 2 0,-3-2 4 0,1 3-7 16,0-3-6-16,-3 0 0 0,0 3-3 0,2-4-3 0,-1 2 3 15,-1-1-7-15,0 1 5 0,2-2-7 0,0 1 3 16,-1-2-2-16,1 0-2 0,4-4 1 0,-3-1-2 0,0-2 2 15,0-4-5-15,2 3 5 0,-1-5 7 0,-1-2 12 16,2 0 4-16,0 0 5 0,-3-4 1 0,3 0 7 0,1 2 1 16,-1-4 0-16,0 2-5 0,4-3-8 0,-1-1-8 15,0-1-8-15,3 0 3 0,0-3-6 0,-1 0 0 16,2-1-11-16,1 0-4 0,1-2-24 0,0-2-25 0,2 1-35 16,0-1-43-16,1-1-51 0,-4-1-63 0,4-2-60 15</inkml:trace>
  <inkml:trace contextRef="#ctx0" brushRef="#br0" timeOffset="242329.0268">30223 12937 1528 0,'2'0'6'0,"-1"0"-2"0,1-3 2 0,1 2 2 15,-3 0-2-15,5-2-2 0,-2 1 2 0,2 0-2 16,2-1-6-16,1 1-2 0,2 0-1 0,0-1-3 0,2 0-1 16,1 2 5-16,1-1-3 0,4 1 2 0,-3 1 2 15,1 0 5-15,1 0 1 0,-1 1-2 0,2 1 5 0,-3-1-4 16,1 0 2-16,-2 2-1 0,1-1-4 0,0 1 1 0,-4 1 0 15,2-1-3-15,-2 2 2 0,0-1 1 0,1 4-1 16,-2-2 5-16,0 6-7 0,-2 1 7 0,3 2-5 0,-2-1 7 16,-1 7 4-16,2-1-4 0,-2 5 8 0,0 1-9 15,-2 1 10-15,0 2-4 0,0 1 10 0,-4 2-4 0,1 2-7 16,-3 0 6-16,-1 2-3 0,-1 0 1 0,-1-1 0 16,-2 1-3-16,1 0 0 0,-1 0-4 0,0 0 3 0,0-4 1 15,2 5-5-15,0-4 6 0,-2 1 3 0,2-3-5 16,2 0-4-16,1-4 1 0,0 2 0 0,4-5 1 0,-2 0 3 15,2-6-8-15,1 1-1 0,2-4 2 0,-3-1 0 0,1-2 0 16,1-2 3-16,-1-5-9 0,-2 2 2 0,-1-2 4 16,-1-3-6-16,1 1 3 0,-2-3-2 0,2 2 5 0,-2-2-4 15,0 1 7-15,0 0 14 0,-2-1 4 0,2 0 16 16,-3-1 14-16,3 0 1 0,-2-1 1 0,1 2-1 0,-1 0-8 16,-3 0-11-16,2-5-5 0,-3 5-18 0,1-2-36 15,-3 0-15-15,2-1-16 0,-5 1-29 0,3-1-27 0,-2 1-27 16,-2 1-24-16,2-1-23 0,-3-1-15 0,0 1-21 15,0 0-18-15</inkml:trace>
  <inkml:trace contextRef="#ctx0" brushRef="#br0" timeOffset="243171.5928">31156 12695 976 0,'0'0'14'0,"0"-4"9"0,3 1 7 15,-3 1 14-15,3 0 9 0,-3 2 15 0,0 0 1 16,0 0 8-16,0 1-10 0,0 0-2 0,0-2 3 0,-3 2-12 16,3-1-12-16,-1-1-14 0,-1 1 0 0,0 0-6 15,-1-1-8-15,0 3-2 0,-2-2-18 0,0 1 0 0,-4 0-3 16,3 3 3-16,-2-1-2 0,0-1-9 0,-1 3 4 0,2-2-3 15,-1 1 7-15,3 3-4 0,-1-2 3 0,-2 3 1 16,3-3-2-16,2 2 6 0,0 1 0 0,-2 1 2 0,2 1-6 16,1 1 7-16,-1 1 1 0,-1 1-2 0,2 1 7 15,2-2 2-15,-3 3-2 0,5-1 0 0,-2 3 3 0,1-2-5 16,-1-1 4-16,3 2-3 0,2 0-5 0,-4 1 0 16,3-2-2-16,-3 2 10 0,2 1-4 0,-1-1-1 0,1 1-4 15,-1 1 5-15,1 3-2 0,0-1-2 0,3-1 6 16,-3 4-12-16,2-2 5 0,0 4-4 0,-2-2-1 0,2 1 2 15,2 2 4-15,-2-1-9 0,0 0 2 0,-2-1 2 16,2 1-4-16,-5-2 8 0,2 1 0 0,-2-3-5 0,-2 0-5 16,-1-1 13-16,0-2 0 0,-4 1 0 0,0-1 3 15,0 0-1-15,3-2-1 0,-1 0 7 0,0-2 3 0,3-1 1 16,-1-1 1-16,1-1 4 0,0-1 1 0,4 0 5 16,-2-1 0-16,0-2-3 0,0 1-2 0,2-1 1 0,-4 0-7 15,4 1 0-15,-2-1-3 0,0-1-4 0,2 1 1 16,-2-1 0-16,1 3 2 0,-1 0-7 0,0-2 2 0,0 2-2 15,2 0 0-15,0 0 4 0,-1 0-3 0,1-1-4 16,-1 0 4-16,4 2 3 0,-3-2-9 0,1-1 4 16,0 1-4-16,2-2 2 0,1 0 5 0,-3-1-3 0,-1-2-2 15,3 1-1-15,-4-1 5 0,3-3-3 0,-3 1 11 16,1-1-5-16,-2 0-2 0,0-2 6 0,0 1 1 16,1-1-1-16,-1-1-10 0,0 1-47 0,4-5-67 15,-3 1-80-15</inkml:trace>
  <inkml:trace contextRef="#ctx0" brushRef="#br0" timeOffset="243840.0427">31578 12801 1528 0,'0'0'12'15,"0"0"25"-15,0 0-11 0,0 0 9 16,0 0-1-16,0 0-1 0,0 0 1 0,0 0-18 0,9-12-1 16,-9 12-32-1,54-31 13-15,-24 16 1 16,-16 13 2-16,-1 0 3 0,3 0-7 0,-2-1 2 0,2 2-1 16,-2 0 1-16,0 2-1 0,1 0 2 0,0 1-7 15,-2 1 7-15,-2-1-2 0,3 0-3 0,-3 1-1 0,2 1 2 16,-4 1 4-16,1-1-4 0,-5 2 9 0,4 1-11 15,-1 3 9-15,0 0-2 0,1 2 5 0,-1 5-8 0,0-1 7 16,0 2-1-16,3 3 1 0,-3 2-2 0,-3 0 6 16,1 2 1-16,-4 3 0 0,1 0-2 0,-6 1-2 0,1 2 5 15,-2 1-3-15,-1 2 4 0,-2 1-8 0,1 0 5 16,-2 0-4-16,0 0-2 0,2-1 0 0,-2-1-2 16,2-1-8-16,-2-3 5 0,3-2-2 0,0-1-5 0,2 0 2 15,1-2 2-15,-1-2 4 0,2 0 0 0,2 0 10 0,-1-1-8 16,3 0 10-16,-1 0 1 0,3-4 2 0,-2 0 1 15,0 0-6-15,-1-1 0 0,1-5 4 0,-1 1 1 16,-1-1-4-16,-1-3 10 0,0-1 2 0,-1-2 3 0,-1 2 9 16,0-2-1-16,1-1-4 0,-2 1 2 0,-1-1 2 15,1 0-6-15,0-2-5 0,-2 1 5 0,-1 2 16 0,1-3 4 16,1 1 9-16,-1-1 0 0,0 0 2 0,0 0-5 16,-4-1 0-16,1-1-5 0,-3 0-27 0,-3 3-2 15,1-2-8-15,-3 2-1 0,-3-1-11 0,-1 1 8 16,-2 2 1-16,-2 0-5 0,-2 0-1 0,0 3-16 0,-3-3-25 15,-1 1-29-15,0 1-40 0,0-2-57 0,3 2-61 16,0 0-70-16</inkml:trace>
  <inkml:trace contextRef="#ctx0" brushRef="#br0" timeOffset="246431.788">30225 13552 625 0,'-4'0'21'0,"0"-3"26"0,1-1 24 16,1 0 13-16,-4 0 14 0,4-3 19 0,-3 0 15 15,1 1 19-15,0-3-5 0,0 0-20 0,1 1-1 0,0 0 0 16,-1 1 4-16,1-2-5 0,2 4-6 0,-1-2-5 15,0 2-11-15,-2 0 0 0,2 1-10 0,-1 0-12 0,0 0-9 16,0 4-15-16,1-3-9 0,-1 3-12 0,1 0-10 16,-1 0-11-16,2 3-11 0,-4-3-3 0,-2 7-5 0,0-1-2 15,-4 3-1-15,-1 2-4 0,-2 2 8 0,1 4 4 16,-2 2-2-16,0 3 1 0,2 0-2 0,0 2 3 0,0 1 1 16,5-2 5-16,0 3-4 0,2-4-1 0,1 1 1 15,2-2 2-15,3 2-5 0,3-5 2 0,2-1 2 0,1 0-4 16,4-2 4-16,2 0-8 0,1-2 11 0,6-2-6 15,-3-4 8-15,6 0-7 0,-2-2 2 0,3-3 3 16,2-2-4-16,-1-2 4 0,-1-5-9 0,1 1 4 0,-2-5-4 16,0 1 6-16,0-2-9 0,-2-3 0 0,-2 1 3 15,-2-3 2-15,0 2-1 0,-2-2-4 0,0 0-4 0,-4 0-5 16,-1-2 1-16,-4 0-7 0,-2 2-6 0,-3-2-11 0,-3-1-15 16,-2 1-16-16,-4-1-18 0,-1-1-34 0,-5 3-37 15,-1-1-28-15,-5 1-45 0,-2 1-48 0</inkml:trace>
  <inkml:trace contextRef="#ctx0" brushRef="#br0" timeOffset="248611.2533">31391 13116 1150 0,'2'0'24'0,"-2"-2"34"16,3 0 37-16,-1-1 35 0,-2 3 31 0,1-1 27 16,1 0 24-16,-4 0 17 0,2-1-12 0,0 2-23 0,0 0-24 15,-1 0-29-15,1 0-22 0,-2 0-22 0,2 3-21 16,0-3-13-16,-1 1-12 0,-1 0-11 0,2 1-12 0,0-1-17 16,0 1-19-16,0-2-9 0,-2 2-8 0,2 3 0 15,0 0-1-15,-1 2 0 0,-1 7-2 0,1-2 13 16,-1 8 5-16,0 1 3 0,-1 4-6 0,1 1-14 15,1 2-23-15,-1 0-25 0,1-1-17 0,1-1-33 0,-3-2-33 16,7 0-42-16,-4-2-27 0,2-2-33 0,1-5-9 0,0-1-14 16,-1 1-27-16</inkml:trace>
  <inkml:trace contextRef="#ctx0" brushRef="#br0" timeOffset="249254.6861">32385 13165 2682 0,'0'0'11'0,"2"1"7"0,-2-1 7 0,5-4-4 0,-4 4 4 16,1-3 0-16,0 6 0 0,-1-3-3 0,-1 0-14 0,0 0-5 15,2 0-8-15,-2 0 2 0,0 2-4 0,0 0 1 16,3 2-1-16,0 0 5 0,-3 1 1 0,0 2-2 16,0 3-5-16,0 2-11 0,0 2-35 0,0 1-37 15,-4 2-57-15,0 2-79 0,-2 1-107 0</inkml:trace>
  <inkml:trace contextRef="#ctx0" brushRef="#br0" timeOffset="249449.8245">32277 13781 1581 0,'0'0'44'16,"0"0"-12"-16,0 0 7 0,0 0 17 0,0 0 8 16,0 0-2-16,0 0-4 0,0 0-5 0,0 0-21 15,-42 34-1-15,42-34-9 0,0 0-62 0,0 0-31 16,0 0-29-16,0 0-48 0,0 0-33 0,-188 110-39 15</inkml:trace>
  <inkml:trace contextRef="#ctx0" brushRef="#br0" timeOffset="250109.2637">30678 12439 1985 0,'-12'2'18'16,"4"-2"10"-16,3-2 4 0,3 0 17 0,-1-1 14 0,3 2 11 15,2 0 3-15,1 1 7 0,0-2-17 0,-1 1-14 16,4-3 8-16,2-4-20 0,6 1-18 0,2-6-10 0,6 2-3 15,5-4-7-15,3-2 2 0,3-2-2 0,5 1-30 16,0-1-28-16,0 2-36 0,0 0-53 0,-3 0-72 0,-2 0-100 16</inkml:trace>
  <inkml:trace contextRef="#ctx0" brushRef="#br0" timeOffset="250413.468">31015 11885 1171 0,'0'-1'-6'0,"0"-3"0"16,2 0 2-16,4-1-9 0,-1 1 3 0,1-3-13 0,5 2-12 15,-3 0-13-15,3-2-14 0,5 5-1 0,0-1-10 16,-2 2 12-16,2 1-10 0,1 2 12 0,-1 2 13 0,0 2 13 15,-2 3 15-15,2 1 6 0,-5 2 8 0,3 3-2 0,-1 1 10 16,1 1-1-16,-3 1 6 0,2-2-7 0,-1 2 7 16,-1-1 2-16,2-1-6 0,-2 4 6 0,-3-6-10 15,3 3 7-15,-2-2-5 0,1 0 5 0,1 1-3 16,-3-1 2-16,0-1 2 0,0 2-2 0,1 0-7 0,-2-2-22 16,-3 2-16-16,0 1-16 0,-1 0-20 0</inkml:trace>
  <inkml:trace contextRef="#ctx0" brushRef="#br0" timeOffset="250908.7996">31795 11787 1560 0,'4'-7'12'0,"-1"2"5"0,2-5 9 0,3 1 6 16,-3 1 12-16,1-1-2 0,3 0 6 0,-1 1-5 0,0 2-12 15,1-5-6-15,1 5-6 0,0 0-10 0,-2 0-14 16,4 0 7-16,-4 1-15 0,0 1 0 0,0 3-15 0,-2 0-14 16,-3 1-16-16,-1 1-5 0,0 0-2 0,-2 3-7 15,-2 0 3-15,0 3 9 0,-1-1 15 0,0 6 16 0,-2-1 13 16,-2 0 8-16,0 4 4 0,1-3 4 0,-1 2 0 0,-2-2-1 15,0 1 1-15,2-2-6 0,-1-1 6 0,2 2 2 16,-2-1-7-16,3-1 1 0,-1-2 2 0,1 3-3 16,2-1 0-16,0-1 2 0,0 1 1 0,0 0-6 15,3 1 9-15,0-1-4 0,0 2 1 0,3 0 2 0,0 0-2 16,5 1 9-16,-2 0-6 0,4 0 3 0,4 4 0 0,-1-2-1 16,4 2 2-16,2 1 1 0,3-1 0 0,2 3-4 15,1 0 2-15,2-2 7 0,-3 1-1 0,1 1 4 0,0-1-7 16,-1-2 5-16,-5 0-5 0,-2-2-5 0,-4-1 1 15,-4-2-4-15,-2-1 3 0,-4-2 5 0,0-1 16 0,-5-2-1 16,-1 2 14-16,0-1 4 0,-2 1 11 0,-2 0-4 0,-3 1-3 16,-1 2-5-16,-3-1-12 0,1-1-2 0,-4 2-8 0,-1 0 1 15,-1-1-10-15,-3 2 4 0,1-2-2 16,-2 2 2-16,-2 0 5 0,-2 1-26 0,-3 0-43 0,-2 0-55 16,-1 2-75-16</inkml:trace>
  <inkml:trace contextRef="#ctx0" brushRef="#br0" timeOffset="262217.4117">14339 2300 1212 0,'-1'0'23'15,"1"-2"19"-15,1 0 18 0,1 1 15 0,-2 1 3 16,0 0 3-16,0 0 1 0,0 0 3 0,0 0-21 0,0 0-19 15,0 0-15-15,0 0-10 0,0 0-9 0,0 0-42 32,0 0-5-32,11-2-7 0,-11 2 3 0,0 0 0 15,0 0 0-15,0 0 12 0,16 24-1 0,-9-12 8 16,-2 0 17-16,3 1 5 0,2 1 1 0,-1 2 2 0,2-1 6 16,-1-2-11-16,1-2 4 0,0 1 4 0,-3-4-7 15,1-1 5-15,-3-2 1 0,1-1 0 0,-1 0-3 16,-6-4 23-1,0 0-1-15,0 0 7 0,0 0-4 16,0 0 6-16,0 0 2 0,37-25-5 0,-37 25-2 16,0 0-5-16,0 0 5 0,0 0-11 15,122-137 7-15,-105 114-7 0,-4-1 3 0,4-3 1 16,0 1-2-16,-3-1-3 0,3-1-3 0,0-1 4 16,1 0 2-16,2-1-9 0,-2-1 0 0,3 0-11 0,-2 1 3 15,1-1-13-15,1 2-5 0,-2 2-6 16,0-1-13-16,0 3-4 0,-3 3-14 0,-1 2-6 0,-2 1-16 15,-2 5-4-15,0-1-26 0,-4 5-28 0,1 1-45 16</inkml:trace>
  <inkml:trace contextRef="#ctx0" brushRef="#br0" timeOffset="266584.3517">14512 1981 304 0,'-9'-2'6'0,"-1"-1"3"0,2 0-3 16,-4-1 15-16,2 3 0 0,0-3 4 0,0 3 2 15,-2-1 5-15,1 0 1 0,0 2-5 0,-2-2 7 16,2 2-10-16,0 0-8 0,-2 2-4 0,2-2-1 16,0 3-3-16,2-1-9 0,-4 1-2 0,2 1-3 0,0 1-6 15,0 0 9-15,-3 2-7 0,2-2 1 0,0 4 1 16,-1-2 0-16,-1 1 7 0,3 0 0 0,0 1 4 0,-3-2-3 15,1 3 9-15,-1-2 0 0,3 1 0 0,-2 1-2 16,-1 0 2-16,-1-1 2 0,3 3 2 0,1-2 5 0,-3 2-2 16,3 0 4-16,-2 0-5 0,-1 4 12 0,3 1-1 15,-3-1 4-15,1 3 2 0,1 0-10 0,-1 0 3 16,1 4-6-16,-2-2 4 0,6 1-8 0,-1-1-2 16,1 4-7-16,2-6-10 0,-1 6 11 0,4-2 0 0,0-3-7 15,1 2 0-15,1-1-2 0,-1-1-4 0,2 1-2 16,2-1 7-16,1 0-2 0,-2 1-10 0,3 0 11 15,1-1-3-15,-1 2 3 0,3-1-3 0,0 2 4 0,1-2-4 16,0-1-2-16,3 1 7 0,0 0-3 0,-1-1 3 16,2 0 0-16,1 0 8 0,1-1-3 0,1 0 10 15,-2 0-1-15,2-1 3 0,-2 0 2 0,6 2-2 0,-5-3 3 16,3 2-6-16,0-2 3 0,-5 0-2 0,6 2-4 16,2-2 4-16,2 0-10 0,-3 0 7 0,3 0 2 0,0 2-4 15,2-1 2-15,2 0-2 0,-3-2 2 0,-1 1-4 16,0-1 5-16,-2-1-1 0,1-1-8 0,0-1 1 15,-5 1 1-15,2-2-1 0,1 0-3 0,-3 0-3 0,3 2 4 16,-4-1-4-16,3-1 1 0,-2-2-2 0,2 2 4 16,-1 0-5-16,-3-2-1 0,3 2 5 0,-2-4-2 15,0 0-9-15,-2 2 7 0,4-3 2 0,-2 1-6 0,-1-2 2 16,0-1 15-16,-1 1-10 0,1-1 3 0,-1-1 17 16,-1-3-7-16,0 3 15 0,-3-4 3 0,4 3 5 15,-2-3-4-15,0-3 15 0,-2 3 3 0,-1 0-7 16,5-4 10-16,-2 2-7 0,-1-4-5 0,2 3 0 0,-1-3-2 15,2-2-5-15,3 0-7 0,-4-1-1 0,4-1 1 16,0-2-7-16,0-2 5 0,0 0-1 0,-1-1 1 16,0-2-2-16,-1 0 7 0,-1-2 1 0,-1 0-4 0,-3-3-1 15,1-1-7-15,1 1-2 0,-5-2-1 0,1-2-6 16,-1 1-11-16,2-4-3 0,-4 1-2 0,1-1-1 16,-1 0 7-16,-1-1 1 0,-3-3-1 0,0 3 5 0,0-1 7 15,-3 0-1-15,-2 1 3 0,0 0 0 0,-3-2 0 16,-1 2-7-16,1 0 3 0,-5 1-5 0,0-1-1 15,-1 1 2-15,-2 1-2 0,-2-1 1 0,0 2-6 0,-1 0 3 16,0-2 0-16,-3 3 0 0,0-1-6 0,-2 2 1 16,2-4-2-16,-3 3 0 0,1 0 8 0,0 1 2 0,-2-1-11 15,1 2 3-15,2 1 3 0,-1 2 1 0,1 1-1 0,-2 1 2 16,4 3-9-16,-1 0 0 0,0 4 12 16,1 0-7-16,0 2-2 0,1 1-10 0,2 4 1 0,1-2-19 15,-2 3-4-15,2-1-13 0,-2 2-21 0,3 0-14 16,-1 1-11-16,-1 2-15 0,-1 0-23 0,0 0-8 15,3 2-28-15,-2 1-20 0,1 0-16 0</inkml:trace>
  <inkml:trace contextRef="#ctx0" brushRef="#br0" timeOffset="267706.1054">15308 1596 430 0,'-6'-3'4'0,"-1"1"6"0,3 0 7 0,-1 2-1 15,-1 0-4-15,3 0-3 0,-1 0 0 0,3 2 2 16,-2 1-10-16,-1 1-6 0,0 1-7 0,0 5 1 15,-2 0 0-15,2 5 7 0,-3 3 4 0,1 5 0 0,-4 3 14 16,1 3 21-16,3 2 6 0,-3 4 2 0,5 3 6 16,-2-1-6-16,1 4-1 0,3 2-10 0,2 0-3 15,5 1-19-15,3-1 0 0,0 3 5 0,3 0-1 0,5 0 3 16,1-2 1-16,4 4 11 0,4-2-1 0,2 0-5 16,-1 1-10-16,6-2-3 0,0-2 1 0,-1 1-4 15,3-2-1-15,-1 1-7 0,0-4-7 0,-1-3 3 0,-1 1 0 16,3-2-5-16,-4-3-6 0,0-2-3 0,0-2 4 15,0-3 6-15,0 0 8 0,1-3-2 0,-1-2 10 16,2-3 5-16,1-1 9 0,-1-3 8 0,1-1 6 0,1-4-1 16,-2-1 11-16,0-3 9 0,1-1 0 0,-1-3-2 15,-2-2 0-15,0 0 5 0,1-3-9 0,-1-3 5 16,0 1-16-16,-1-1 5 0,1-2-6 0,-3-1 3 0,1-1-1 16,-2-3-2-16,2-1-3 0,-1-1-8 0,0-3 0 15,0-1 8-15,-1-1-7 0,0-1-2 0,-5 0 5 16,4-4-5-16,-7 0 10 0,-1-1 0 0,-2-2 9 0,-4-2-18 15,0-1 7-15,-3-1-6 0,-5-3 1 0,1-1-9 16,-3 1-11-16,-2-3 2 0,-4 1-9 0,-2 0 0 16,0 0-3-16,-4 0-6 0,-1 1-6 0,-5 0 7 0,-1 1-16 15,-2 1-4-15,-4 0 0 0,-1 1 0 0,-1 1 2 16,-5-1 1-16,1 3 1 0,-1-2-1 0,-2 1 9 16,-2-1 0-16,0 1-11 0,0 0-8 0,-2 1-12 0,0 1-11 15,-1 2-8-15,0 3-23 0,-2 2-13 0,-1 1-6 16,0 4-2-16,-1 3-17 0,-1 0-1 0,0 4 0 15,-3 1-7-15,3 3-2 0</inkml:trace>
  <inkml:trace contextRef="#ctx0" brushRef="#br0" timeOffset="270371.8996">6596 12056 1690 0,'0'0'16'16,"0"2"10"-16,0-5 0 0,1 4-6 0,1-1-2 15,0 0-4-15,-2 2-20 0,0-1-16 0,0 3-33 0,0-3-8 16,2 6 0-16,1-2 2 0,1 4 6 0,0 6 4 15,1-1 24-15,3 5 15 0,1 3 18 0,3 1 2 16,1 0-2-16,1 2-2 0,0 1 0 0,0-3 0 0,2-2-1 16,0-1 4-16,-2-2 1 0,2-2 3 0,-3-3 5 15,0-2 11-15,-1-2-8 0,2-1 5 0,-3-3 6 16,-1-4 6-16,-1 2 8 0,0-6-2 0,1 1 2 0,2-6 3 16,0-1 6-16,2-5-4 0,2-3-10 0,4-5-11 15,1-4-7-15,4-3-2 0,2-6-8 0,1 1-12 16,4 0-3-16,-2-3-2 0,3 0 2 0,-1 0-7 15,-1 3 6-15,0 0-1 0,0 1 3 0,-2 3 9 0,-1 1-3 16,-1 4 2-16,-2 3 2 0,-1 4-8 0,-5 1-50 16,0 5-44-16,-2 4-36 0,0 4-39 0,-2 1-29 0,-1 3-47 15</inkml:trace>
  <inkml:trace contextRef="#ctx0" brushRef="#br0" timeOffset="271661.7704">11099 12139 449 0,'1'0'27'0,"1"0"30"0,-1 0 19 16,-1 0 18-16,4-2 10 0,-4-1 10 0,3 0 9 15,-3-2 13-15,2 0-19 0,-1-2-12 0,1 1-1 0,-1-1-12 16,1 2-4-16,0 0-11 0,-2-1-4 0,1 4-19 15,1-1-2-15,-2 3-19 0,0 0-20 0,0 0-15 16,0 3-6-16,1-1 7 0,-1 1-11 0,0 1 6 0,3 4-1 16,-1 2 1-16,1 5 2 0,0 3 9 0,2 6-2 15,-2 5-3-15,0 4 6 0,2 2-4 0,3 4-2 16,-3-3-1-16,3 1-3 0,0-3 0 0,2-3 7 0,2-4-3 16,1-4-5-16,-1-2 5 0,1-8-8 0,1-2 7 15,-2-4-3-15,2-3 2 0,1-1 4 0,0-6-1 16,2-6-2-16,3 0 1 0,2-6 2 0,0-4-6 0,5-4 10 15,2 1-10-15,-3-4-6 0,3-1 3 0,1 1 6 16,-3-1 1-16,-2 1 3 0,1 1 6 0,-1 1-9 16,-2-2 6-16,3 1-6 0,-4 2-2 0,-1-1-6 15,-1-1-6-15,0 5-17 0,-2 1-29 0,-2 3-9 0,-4 3-28 16,2 3-18-16,-4 4-23 0,0 3-15 0,-1 3-18 16,-1 2-8-16,0 1-7 0</inkml:trace>
  <inkml:trace contextRef="#ctx0" brushRef="#br0" timeOffset="272429.2837">13737 12064 745 0,'3'-10'14'0,"2"-3"13"15,-4 1 8-15,3 1 14 0,-4 1 17 0,0-1 7 16,1 2 7-16,1 0 7 0,-2-1-4 0,0 3 10 15,0-1 10-15,0 1-3 0,0 3-8 0,0 1 1 0,1 0 1 16,-1 1 1-16,0 0-12 0,0 2-28 0,0 0-20 16,0 0-15-16,0 2-6 0,0 0-12 0,-1 4-5 15,1 3-6-15,0 3-3 0,-3 8 8 0,1 4 8 0,-1 3 3 16,0 6-5-16,-1 2 1 0,3 3 4 0,1-1-6 16,0-1 2-16,1-3-1 0,3-1-7 0,4-6-3 15,3-3 8-15,1-4 2 0,3-3-5 0,3-8 3 0,2 1 4 16,7-9-1-16,-2-1-3 0,5-7 4 0,1-4-9 0,4-2 5 15,3-4-1-15,0-4-2 0,0 3-1 16,-2-5 3-16,2 3 2 0,-3-2 5 0,-4 3-2 0,-2 0 2 16,-5 2 1-16,0-1 2 0,-2 1 1 0,-5 3-4 0,-1-2 1 15,-2 2-2-15,-5 2 5 0,-1 0-4 16,-1 2-3-16,-2 0-2 0,1 1 2 0,-5 2-12 0,1 1-10 16,-4 1-20-16,2 0-25 0,-1 3-33 0,1 3-42 15,0 0-40-15,0 0-57 0,0 0-17 0</inkml:trace>
  <inkml:trace contextRef="#ctx0" brushRef="#br0" timeOffset="277926.9945">9158 14215 527 0,'-2'-3'19'0,"-1"-4"25"0,3 2 26 16,-4-3 20-16,2-1 23 0,-3 4 35 0,3-3 12 15,-2 1 16-15,0-2 7 0,1 1-1 0,2-1-17 0,-1 2 1 16,-1-1-13-16,-1 1-28 0,2 0-13 0,0 0-14 0,2 2-22 15,0 0-26-15,0 1-8 0,2-4-23 16,1 4-13-16,3-1-2 0,0-3-4 0,2 0 0 0,5 0-3 16,1 0 2-16,3 0 2 0,3-1 4 0,3 2 2 15,1 0-6-15,1 4 1 0,1 1-1 0,-1 1-1 16,0 4 0-16,-1 1-4 0,-2 4-2 0,-3 1 0 16,0 3 3-16,-5-1 6 0,-1 3-7 0,-2 3-2 15,-5 0-1-15,-1 4-4 0,-2-2 2 0,-3 1-8 0,-4 0-4 16,-1 2 1-16,-2-1 7 0,-2 0-2 0,-2-1 3 15,0-2 9-15,-1 0-8 0,-1-3 7 0,0-2 4 0,-1 0-3 16,2-2 1-16,1 0-1 0,-1-1 5 0,4-4-10 16,0 2 10-16,-1-1-4 0,4-1-2 0,2-1-2 15,-2 2-4-15,5-2-1 0,0-1-2 0,0 4 4 0,1-3-1 16,4 1 4-16,-2-1 3 0,7 3 2 0,-2 0 1 0,3-4 1 16,3 1-1-16,2-2-1 0,1 1-2 15,4-1-2-15,3-1 5 0,1-1 0 0,2-1 3 16,-1 0 2-16,3 1-3 0,-2-1 4 0,0 0-3 0,0 3 3 15,-2-3-10-15,-1 4 2 0,-2-1-1 0,-3-1 0 16,-2 0 3-16,-2 1-4 0,-5 0 4 0,0 2-1 0,-4-2 2 16,-1 1 2-16,-1 1-3 0,-2 2 9 0,-2-2-5 15,-4 5 8-15,1-1-1 0,-2 1 2 0,-3 5 3 16,-2-1-6-16,-2 3 3 0,0 0-17 0,-3-1-18 0,2 1-19 16,-4-2-44-16,2 0-34 0,-2 1-50 0,1-4-50 15,1 1-48-15,-2-2-48 0</inkml:trace>
  <inkml:trace contextRef="#ctx0" brushRef="#br0" timeOffset="278181.1548">9951 14227 1603 0,'10'-12'34'0,"-5"4"41"15,-2 1 22-15,3 2 19 0,-6 3 9 0,0 2 11 16,0 0 0-16,0 0-2 0,0 2-38 0,-2-2-40 15,0 5-22-15,0-1-21 0,-3 4-9 0,0 5-10 0,-1 3 5 16,-2 4-2-16,-5 5 3 0,4 2 4 0,-5 4-5 16,1 1 7-16,2 2 1 0,-3 2-3 0,3 1 1 15,2-1 2-15,-1 2-11 0,2-3-30 0,3 1-16 0,-2-2-26 16,5-3-37-16,-1-4-47 0,3-5-34 0,0-2-36 16,0-3-36-16,0-6-29 0</inkml:trace>
  <inkml:trace contextRef="#ctx0" brushRef="#br0" timeOffset="278372.2857">9659 14374 1119 0,'0'-7'6'16,"2"2"10"-16,2 2 2 0,1 2 13 0,0 0 7 15,-2 2 22-15,2 0 17 0,3 2 12 0,1 2 5 0,-1 3 2 16,1 1 10-16,5 1-7 0,1 4-6 0,0 0-19 15,1 3-18-15,2 2-15 0,-2 1-7 0,1-1-12 16,-1 1-6-16,0 2-9 0,0-3-3 0,1 0-36 16,-4 0-22-16,2-2-39 0,-2-1-44 0,3-2-42 0,-4-2-51 15</inkml:trace>
  <inkml:trace contextRef="#ctx0" brushRef="#br0" timeOffset="278766.5535">10229 14169 1348 0,'9'-13'19'0,"-3"2"31"0,0 3 12 0,-1 3 6 0,-2 3 5 16,-3 2-2-16,2 2 5 0,-2 0 8 0,1 3-2 16,1 3-18-16,1 3 0 0,-1 4-5 0,1 2 6 0,3 5 7 15,-3 4-1-15,2 2-10 0,-2 2-18 16,-1 0-11-16,1 1-4 0,0 0-2 0,-1-1-9 0,2-2-12 15,1-1-1-15,-2-3 2 0,2-1-8 0,1-2 1 16,2-7-9-16,3 0-2 0,-3-6-5 0,0-2 7 0,4-3-11 16,0-6 4-16,-1-2-2 0,3-3-1 0,0-1-1 15,2-4-1-15,-3-2 5 0,4-2 0 0,-1 1 5 16,-1-1-3-16,2-1 9 0,0-1-3 0,-1 0 5 0,1 0-2 16,2 2-3-16,-2 5 2 0,1-3 2 0,1 5 0 15,-4-1-3-15,0 5 4 0,-3 2 0 0,0 4 5 16,-4 0 5-16,-1 2 1 0,0 1 3 0,-1 3 13 0,-1 0 5 15,1 3 7-15,2-1 6 0,-3 4 6 0,3 0-1 16,0 4-1-16,1-3-1 0,-1 4-12 0,3-2-1 16,3 2-6-16,-1-1-9 0,2-1-17 0,2 1-21 0,4-3-29 15,3-1-51-15,1 0-38 0,4-4-69 0,-4 0-49 16,4-7-69-16</inkml:trace>
  <inkml:trace contextRef="#ctx0" brushRef="#br0" timeOffset="278958.6784">11215 14292 2243 0,'-4'-3'27'15,"3"1"13"-15,1-2 7 0,3 1 1 0,-3 2 4 16,4-1 0-16,-1 0 5 0,4-3-2 0,-2 1-24 0,4-2-12 16,2-3-6-16,3-1-3 0,4 1-2 0,-1-3-4 15,5 1-1-15,2-3-3 0,3 2-1 0,4-1-17 16,3-1-27-16,-1-1-35 0,5 1-34 0,-2 0-39 0,3-1-63 15,1 1-50-15,-3 2-60 0</inkml:trace>
  <inkml:trace contextRef="#ctx0" brushRef="#br0" timeOffset="279262.8934">11391 13896 1517 0,'-22'-5'39'16,"2"-3"14"-16,2 1 24 0,10 0 18 0,-1 2 2 15,4-1 3-15,5 2-5 0,-4 1 4 0,4 1-40 0,0 0-19 16,4 2-24-16,-3-1-16 0,4 1 0 0,2 1-3 16,1-1-3-16,2 2 2 0,5 0-3 0,0 1 8 15,2 2-1-15,1 5-4 0,2 0 0 0,2 4 1 0,0 2 3 16,0 4-9-16,-3 1 8 0,3 0-5 0,0 4 4 16,-3-3-1-16,2 1-6 0,-3-2 2 0,-2-4 8 15,3 2 2-15,-4-4-3 0,2-3-5 0,-6 0 2 16,-1-2 4-16,0-1 5 0,-3 0-5 0,-2-3-2 0,-2 2 1 15,-1-2 4-15,-2 1 3 0,-2 1-4 0,-3-1 0 16,0 1-3-16,-3 2-4 0,-2 1-17 0,-2 3-16 0,-3-1-23 16,-1 3-15-16,-6 1-27 0,0 3-27 0,-3-1-29 15,-1 3-27-15,-4 0-18 0,-4 3-31 0</inkml:trace>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2:05:50.486"/>
    </inkml:context>
    <inkml:brush xml:id="br0">
      <inkml:brushProperty name="width" value="0.05292" units="cm"/>
      <inkml:brushProperty name="height" value="0.05292" units="cm"/>
      <inkml:brushProperty name="color" value="#FF0000"/>
    </inkml:brush>
  </inkml:definitions>
  <inkml:trace contextRef="#ctx0" brushRef="#br0">6491 4838 915 0,'-1'-9'32'0,"-3"1"20"0,1 4 12 0,3-2 15 15,-4 2 21-15,2-1 10 0,1 1 21 0,-1 1 11 16,-1-1-26-16,3 1-20 0,-2 0 8 0,1 0-7 0,-1 1-11 16,2 0 7-16,0-1-9 0,-2 1-6 0,2 0 10 15,0 0 3-15,-1 1-17 0,1-1-7 0,0 2-10 16,0 0-19-16,0 0-12 0,0 0-4 0,0 0-19 0,1 2-13 15,1 0-1-15,0-1-2 0,1 3 1 0,2 2 3 16,2 3-5-16,1 1 6 0,3 7-1 0,3 0 9 16,2 5-23-16,5 4-7 0,-3 1-6 0,0 1-11 0,3 4 4 15,-2-1-5-15,0 3 4 0,-1 1-4 0,-1-4 13 16,1 1 4-16,-2-2 1 0,2-5 16 0,-4-1-2 16,-2-4-4-16,0-6-1 0,-3-2 2 0,-1-5 14 0,0-2-1 15,-5-3 19-15,-1 1 5 0,1-3 14 0,-1-3 8 16,-2-1 6-16,1-4 0 0,2-3 0 0,2-2 15 15,-1-6-12-15,0-3-1 0,1-2 1 0,-1-5-7 0,3 0 6 16,-1-1 14-16,-3 0 2 0,0-2-13 0,-3-2 3 16,2 0-7-16,-1 0-9 0,-1-2 1 0,0 3-8 15,-1 1-13-15,1-2-3 0,-2 7-2 0,2 1-3 16,0 4-7-16,0 2-3 0,0 3-9 0,0 5-21 0,0-2-32 16,2 5-45-16,-1 1-36 0,3 0-56 0,-1 1-38 15,0 1-47-15,5 1-51 0,-1 3-28 0</inkml:trace>
  <inkml:trace contextRef="#ctx0" brushRef="#br0" timeOffset="413.2793">7255 4621 1863 0,'-2'0'20'0,"2"-1"25"0,0-1 10 0,0 2 5 16,0 1-3-16,-3-2 4 0,3 1-2 0,0 2 0 0,0-2-28 15,0 1-26-15,0 2-9 0,0-2-9 0,1 2 5 16,1-1-11-16,-2 4 4 0,0 0 2 0,-3 9 7 16,3-1 0-16,-3 6 2 0,-1 4 3 0,0 0 1 0,1 3 4 15,1 2-1-15,1 0-5 0,-1-3 5 0,2 1-3 16,2-5-4-16,1 0-10 0,0-1-23 0,3-4 2 0,-1-2-8 16,0-3-10-16,1-2-5 0,1-1-4 0,0-3 2 15,-2-2 4-15,0-2 22 0,0 1 4 0,1-3 9 16,-3-3-1-16,0-1-10 0,2-2 0 0,-2-2-4 0,2-3-4 15,-2 0-11-15,-1-4-9 0,1-2-15 0,0 0 9 16,3 0 9-16,-3-4 3 0,-1-2 5 0,-1 1 11 16,1-2 17-16,0 0 16 0,-1 0 39 0,-1 0 36 15,0 5 47-15,-1 2 43 0,1 3 22 0,-2 3 22 0,2 6-5 16,0 1-6-16,0 4-29 0,-2 0-31 0,1 0-47 16,1 2-49-16,0 0-21 0,0 1-23 0,0-1-6 15,0 6-2-15,-2 1 3 0,2 3 3 0,0 3 1 0,0-1 13 16,2 6-5-16,-2 0-2 0,1 1-20 0,3 1-33 15,-1-1-33-15,2 4-55 0,1-4-49 0,0 1-50 16,2-2-37-16,2 1-23 0</inkml:trace>
  <inkml:trace contextRef="#ctx0" brushRef="#br0" timeOffset="728.4937">7545 4578 675 0,'5'-5'-2'0,"-3"3"-5"0,1 1 1 16,-1-2-3-16,-2 6 5 0,1 0-6 0,1 2-2 0,1 1 2 16,0 3-3-16,0 4 6 0,3 0 1 0,-1 5 0 15,2 0-1-15,-1-2 5 0,0 4 0 0,2 0-1 16,-2 1 11-16,2-3-3 0,-1 1 1 0,2-2-1 16,-1 0-9-16,-2-3 9 0,1 1-2 0,-2-3-5 0,1-1 5 15,-2-4-1-15,0-2-3 0,-4 0 7 0,1-2 33 16,1-1 35-16,-2-2 55 0,-2-2 48 0,1 0 40 15,1 2 34-15,0-2 37 0,-2 1 20 0,2-2-21 16,-2-1-48-16,-1 1-42 0,2-4-56 0,-5 0-47 0,3-3-36 16,-1-2-40-16,-1-3-22 0,-1-2-14 0,1-2-13 15,0-4-26-15,3-2-15 0,-1-2-23 0,1-3-18 0,2-1-21 16,2-2-28-16,1 2-33 0,3 1-27 0,0-1-12 16,0 6-19-16,1 1-33 0</inkml:trace>
  <inkml:trace contextRef="#ctx0" brushRef="#br0" timeOffset="951.6485">7768 4367 276 0,'0'17'2'0,"2"-1"3"15,-2 6 5-15,0 1 2 0,0-1-2 0,0 3 3 16,2 0-4-16,-1-1 7 0,2 1-10 0,-1-2 4 0,1-1-9 16,0-1 4-16,2-3-3 0,0-2 3 0,-2-3 0 15,2-1-19-15,-2-5-14 0,0-2-21 0</inkml:trace>
  <inkml:trace contextRef="#ctx0" brushRef="#br0" timeOffset="1113.7488">7688 4238 547 0,'-2'0'0'0,"2"0"-15"0,2-3-12 0,-2 3-35 15</inkml:trace>
  <inkml:trace contextRef="#ctx0" brushRef="#br0" timeOffset="1622.0904">8262 4332 1507 0,'-2'-2'20'0,"0"0"16"0,-1-1 13 15,2 1 8-15,-4 0 5 0,2-1 1 0,-2 1-1 0,-1-1-1 16,3 3-21-16,-1 0-18 0,0 3-19 0,2 0-11 16,-4 2-8-16,0 1 4 0,1 6-2 0,-3 1-4 0,3 2 3 15,-3 3-1-15,-3 1 9 0,5 2 4 0,-2 0-4 16,3 1 0-16,-1-1 0 0,0 1 0 0,4-2 2 16,-1-1 1-16,3-5-7 0,-2 3 2 0,4-2 0 0,-2-3 1 15,3 1 3-15,-1-4-4 0,2 0-4 16,0-3 3-16,1 1 2 0,0-3-4 0,2-1 7 0,-2-1-8 15,1-1 2-15,2-1 10 0,-2-1 5 0,0-1-3 16,1-1 2-16,0-1 1 0,0-3 2 0,1 0 6 0,-3-4 0 16,-1 1 5-16,6-2-12 0,-6-3 4 0,3 0 4 15,-2-2 5-15,0-1-5 0,-2-1 1 0,1-2-3 0,1-2-3 16,-5 0 21-16,3 2 24 0,-3-1 13 0,0 4 6 16,0 1 4-16,-2 5 7 0,1 2 1 0,1 2-4 15,-2 4-10-15,2 1-33 0,0 2-14 0,-1-1-14 0,2 2-13 16,-1 2-15-16,2-1-10 0,-2-1-14 0,0 3-14 15,0-1 1-15,0 1-1 0,3 2 2 0,-1 2 9 16,1 5 9-16,-2 0 12 0,6 2 9 0,-2 6 13 0,2 0 3 16,1 3 0-16,0-3-23 0,-1 4-28 0,3-2-31 15,-1 2-30-15,2-5 0 0,-1 0-8 0,2-3-8 16,2-2-41-16,-1 0 21 0,-1-4 21 0,2-2 34 0,-1-4 24 16,1-2-7-16,-3-4 2 0,3-2-6 0,-2-4 32 15,1-1-8-15,0-7-13 0,0 0-18 0</inkml:trace>
  <inkml:trace contextRef="#ctx0" brushRef="#br0" timeOffset="2136.4376">8739 3736 468 0,'0'-3'28'0,"0"0"20"0,0 1 8 0,0 1 6 0,0 1 0 15,0 0 0-15,0 1-1 0,1-1 0 0,-1-1-35 16,0 2-20-16,2-1-11 0,-2 2-8 0,2-2-5 0,-2 0-1 16,0 3 1-16,0 0-5 0,3 0 2 0,-3 3 7 15,2-1 0-15,1 4-2 0,2 6 8 0,-1-1 7 16,2 6 1-16,1 4 4 0,-1 3 4 0,1 1-3 0,3 2 4 16,-2 3-1-16,0 1 7 0,5-1-9 0,-4 0-2 15,1 1 2-15,2-4 4 0,-2 2-5 0,0-4-5 16,-1-5 5-16,-1 1-9 0,-3-4 2 0,0-3 4 0,-2-5-6 15,-2 0 1-15,2-5 5 0,-1-1-1 0,-2-5 1 16,0 3-4-16,0-5 9 0,1 1-5 0,1-3 2 16,1-3-3-16,-1-2-12 0,2-4 5 0,5-3-5 15,0-2-1-15,0-6-6 0,3-3-6 0,1-3 1 0,4-1 2 16,-2-1 14-16,1-1 3 0,0 3 9 0,0 1-1 16,1 5-3-16,-4 3 15 0,1 3-1 0,-5 8-6 15,4 2-10-15,-7 4-6 0,1 1-1 0,-3 4 0 0,3 2 7 16,-1 4-6-16,-1 2 2 0,-1 4 3 0,5 3 10 15,-3 3-3-15,3 4 3 0,-1 3 5 0,0 2-6 16,-1 1-4-16,0 2 3 0,0 2 3 0,-3 1-9 0,-2 0 1 16,0-1-1-16,-2-2-3 0,0-3 1 0,-2 0 3 15,0-7-3-15,-2-4-2 0,0-4 5 0,-1-5 5 16,0-1-3-16,0-4 4 0,0 0 11 0,-3-3 2 0,1-1-5 16,-2-3-9-16,1-2-7 0,-1-2-9 0,0-3-22 15,0-5-20-15,1-3-17 0,0-3-12 0,1-2 1 0,4-8-22 16</inkml:trace>
  <inkml:trace contextRef="#ctx0" brushRef="#br0" timeOffset="2435.6392">9269 3599 675 0,'12'-24'16'0,"-4"8"4"15,-2 3 11-15,-1 4 9 0,0 6-4 0,-2 0-1 16,-2 3-6-16,1 1-3 0,0 4-18 0,-1-3-10 16,1 5-6-16,3 1-10 0,-1 4 9 0,3 2 2 0,2 7 0 15,-1-1 3-15,3 9 6 0,2-1 0 0,0 3-3 16,0 5 4-16,2-2-5 0,0 3 6 0,-2 0 5 15,3 2 0-15,-3 2 2 0,1 1 2 0,2 0 3 0,1-2-7 16,-1-1-3-16,4-3-32 0,-2-2-2 0,2-5 5 0,2-7-4 16,-2-4-1-16,-1-3 0 0,-5-7 4 15,2-3 0-15,-5-1 35 0,0-7 11 0,-3-1 4 0,0-3 4 16,1-5 4-16,-1 0-5 0,0-2 6 0,0-5 6 16,3-2-8-16,-2-3-14 0,-1 1-7 0,5-5-9 15,-4-1 6-15,1-1-3 0,1-2-4 0,-2 3-5 0,1-2 2 16,-3 3 22-16,-2 3 16 0,-1 4 21 0,-4 6 5 15,0 1 1-15,-4 6-4 0,-3 4-2 0,-1 2-3 16,-4 7-12-16,-3 0-23 0,-3 2-21 0,-2 4-36 0,-5 3-34 16,-1 3-35-16,-2 1-47 0</inkml:trace>
  <inkml:trace contextRef="#ctx0" brushRef="#br0" timeOffset="5735.8627">15242 6520 420 0,'-10'-2'20'16,"10"2"3"-16,0 0 12 0,0 0 6 0,0 0 7 0,0 0 8 16,0 0 2-16,0 0-4 0,0 0 3 15,0 0-7-15,0 0-5 0,0 0 3 0,0 0 6 16,0 0 5-16,0 0 11 0,0 0 11 0,0 0 7 0,0 0 9 15,0 0 14-15,0 0 0 0,0 0 4 0,0 0 6 16,0 0-9-16,0 0 0 0,0 0-2 0,0 0-4 16,0 0-12-16,0 0 2 0,0 0-14 0,0 0-13 0,0 0 4 15,0 0-5-15,0 0-4 0,0 0-2 0,0 0-5 16,0 0-1-16,0 0 5 0,0 0 6 0,0 0 1 16,0 0-20-16,0 0 18 0,0 0-3 0,0 0-1 0,0 0-1 15,0 0 0-15,0 0-7 0,0 0-6 0,0 0 12 16,0 0-18-16,0 0-7 0,0 0-3 0,0 0-9 0,0 0-39 15,0 0-10 1,0 0-6-16,0 0-8 0,0 0-7 16,0 0 1-16,0 0 0 0,0 0 13 0,3 22 3 15,-3-22 1-15,0 0-2 0,0 0-13 0,26 100 5 16,-22-75-10-16,4-1-21 0,1-2-23 0,-2 3-37 0,-1-4-46 16,-1-1-30-16,2-1-36 0,-2-1-52 0,-1 0-84 0</inkml:trace>
  <inkml:trace contextRef="#ctx0" brushRef="#br0" timeOffset="6023.0572">14957 6186 2472 0,'0'-2'21'0,"0"-3"17"0,-2 5 8 0,6-2 4 15,-4 1-3-15,-2 1-2 0,2 1-8 0,2-1-20 16,-2 1-52-16,0-2-62 0,0 1-56 0,0-1-60 15,0 1-57-15,1 0-64 0</inkml:trace>
  <inkml:trace contextRef="#ctx0" brushRef="#br0" timeOffset="6583.43">15435 6675 1985 0,'0'0'35'0,"0"0"24"0,2-5 21 0,-2 5 5 15,2 0 5-15,0-2-1 0,-1 2 1 0,-1-1 3 0,2 1-37 16,0 0-29-16,-1 0-19 0,1-2-11 0,-2 2-1 16,1 0 0-16,-1 2-4 0,2-2-9 0,0 1 2 0,-2 1 0 15,0-2-2-15,0 2-2 0,0 0-6 0,1-1-1 16,1 5 10-16,-1-2 6 0,1 2-3 0,1-1 1 16,3 3 8-16,-3 1 1 0,4-1 1 0,-1 2 1 0,1-2-16 15,0-2-9-15,-2-1-13 0,0 1 0 0,-2-5-15 16,0 1 5-16,0-1-2 0,-1 0 0 0,0-1 7 15,-2-1 9-15,1 0 11 0,-1-1 12 0,0 1 6 0,0-2 6 16,2-1-3-16,2-2-1 0,-2-1-4 0,3-2 5 16,-1-2 0-16,1-1-6 0,0 0-3 0,0-2 1 15,1-1 8-15,-1 0 1 0,-1 0 11 0,0-1-4 16,1-1 9-16,-2 3 7 0,2-1 14 0,-3 3 5 0,1 2 4 16,1 3 8-16,-3 0-12 0,1 4 5 0,1 2-15 15,-1 1-5-15,-1 0-18 0,-1 1-15 0,0 1-9 16,2 0-5-16,0-1 5 0,1 4-8 0,-2 2 12 0,5-2-3 15,-1 5 9-15,2 4 4 0,2-2 9 0,0 5 1 16,4 0-4-16,-2 3 5 0,5-1-1 0,-2 0 5 16,0-2-8-16,-1 0 0 0,3 0-14 0,-3-5-18 0,1 0-15 15,-3-4-15-15,-1-3-35 0,0-4-28 0,2-1-32 16,-3-2-75-16</inkml:trace>
  <inkml:trace contextRef="#ctx0" brushRef="#br0" timeOffset="6805.5819">15850 6091 1549 0,'-1'-19'39'0,"-2"3"36"0,1 4 32 0,2 1 26 15,-2 4 10-15,2 1 6 0,0 3 4 0,2 2-3 16,-2 0-43-16,0 2-33 0,0 0-35 0,0-1-35 0,2 3-13 16,-2-2-11-16,-2 2-11 0,2-3-1 0,0 3 0 15,3 2-2-15,0 1 4 0,1 4 12 0,0 3 2 16,2 3 2-16,2 3 11 0,0 6 2 0,0 4 8 0,5 5 0 15,-4 2 9-15,4 3-1 0,-2 2-4 0,2 3-18 16,2-1-44-16,0-2-23 0,4 0-43 0,-5-7-38 0,3 0-83 16,0-5-84-16</inkml:trace>
  <inkml:trace contextRef="#ctx0" brushRef="#br0" timeOffset="6994.707">15765 6472 2507 0,'-11'-1'47'0,"1"1"30"0,3-1 3 15,7-4 2-15,-3 4-7 0,3 1 2 0,0-2-7 0,3 2 0 16,-2 0-58-16,4-1-37 0,-2 0-6 0,2-2-17 0,-1 0-18 16,5-1-30-16,3-1-20 0,1 1-38 0,2-4-42 15,5 2-61-15,2-2-65 0</inkml:trace>
  <inkml:trace contextRef="#ctx0" brushRef="#br0" timeOffset="7732.2095">16483 6196 1007 0,'-5'-7'38'0,"5"2"30"0,-4-3 24 16,4-1 12-16,-1 3 10 0,1-1 5 0,1 2 1 15,1-1 8-15,0 1-44 0,3-2-25 0,-2 0-22 16,2-1-8-16,1-1-11 0,2-1 1 0,3 0-6 0,-2 1-9 16,2 1 7-16,0-1-1 0,2 3-6 0,0 1-7 15,-2 1 4-15,1 2-15 0,-1 4 6 0,-1-2-2 16,2 6-2-16,0 3-2 0,-2 3 6 0,2 2 3 0,-3 10 0 16,4 1 8-16,-4 4-2 0,-1 5 9 0,0 2 5 15,-2 4-5-15,1-3 3 0,-2 4 2 0,-4-5-2 16,1-1 1-16,-1-5-2 0,1-2 1 0,-2-4-6 0,2-5 5 15,-2-2-5-15,0-2 1 0,0-6-1 0,0-1-2 16,1-4 4-16,-2-1 0 0,2-3-3 0,-1 0 0 0,2-3-1 16,-1 0-5-16,2-3-4 0,-3-2-1 0,3-4-1 15,1-2-7-15,0-1-2 0,0-5-9 0,0-1-6 16,1-4-4-16,4-1 6 0,-2-3 1 0,1-2-3 0,0-3 3 16,3-2 9-16,-2-3 11 0,5-2 10 0,-3 2 7 15,2 5 15-15,0 0 21 0,-2 5 17 0,-1 4 12 16,0 7 10-16,-3 6 4 0,-2 2-1 0,-2 5 0 0,-2 3-18 15,-1 1-24-15,2 2-20 0,-2-1-16 0,0 2-17 16,2 2-3-16,-1 1-7 0,-1 3 0 0,4 2 7 16,1 4 4-16,2 3 7 0,2 5-2 0,1 0 4 15,-1 6-3-15,2 1 4 0,3 0 3 0,-1 0-12 0,3-1-18 0,-2-2-12 16,3-2-32-16,1 0-22 0,1-5-40 16,0-6-33-16,-2-1-40 0,4-3-60 0</inkml:trace>
  <inkml:trace contextRef="#ctx0" brushRef="#br0" timeOffset="7892.3128">17355 5707 2542 0,'-8'0'0'15,"4"-3"5"-15,0 3 4 0,4-4-2 0,4 4-13 16,-3 0-45-16,-1-1-69 0,0 0-72 0,3 0-103 15</inkml:trace>
  <inkml:trace contextRef="#ctx0" brushRef="#br0" timeOffset="8068.4284">17621 6217 635 0,'0'11'0'0,"0"-2"8"15,3-4 6-15,0 0-3 0,-2 5 3 0,1-1 7 16,1 3-2-16,0 3 4 0,1-1 7 0,2 1-8 0,-3 1-10 16,2 2 13-16,1 1-5 0,-3 1-24 0,0 1-30 15,-3 0-41-15</inkml:trace>
  <inkml:trace contextRef="#ctx0" brushRef="#br0" timeOffset="8959.0308">23050 5618 1171 0,'2'-1'-6'16,"-2"1"8"-16,0 0-6 0,4 0-3 0,-4 0-4 0,0 0-5 16,0 3-1-16,2-1 1 0,-1 3 4 0,1 0-7 15,1 5 3-15,2 2 5 0,2 2 5 0,-3 6-1 16,4 2 2-16,2 4 0 0,-2 4-1 0,4 3 0 0,-1 6-1 15,0 2-2-15,0 5-5 0,2 2 7 0,-2 3-3 16,3 4 57-16,-1 7 41 0,1-3 8 0,1 7 7 16,0 0 17-16,1 3 28 0,0 2 8 0,1 3 9 15,2 2-27-15,-2 1-27 0,3 6 3 0,2-1 1 0,0 2-7 16,-1-1-6-16,4 0-11 0,0 3 16 0,-2-1-24 16,4 0-14-16,-3-6-6 0,0 1 24 0,0-2-12 0,-2-3-13 15,-3-3 1-15,-2-4-20 0,3-3-1 16,-7-4 1-16,0-3-6 0,-1-3-27 0,0-1 1 0,-2-4-2 15,-1 1-1-15,0-4-4 0,-2-3 1 0,2-2-1 16,-3-1 4-16,-1-4-3 0,1-3 6 0,2 0-2 16,-3-5-1-16,0-3 3 0,1-2-9 0,-3-5-19 0,2-2-34 15,-2-4-15-15,2-4-50 0,-4-1-41 0,2-3-55 16,-3-1-98-16</inkml:trace>
  <inkml:trace contextRef="#ctx0" brushRef="#br0" timeOffset="10318.9443">19909 6295 834 0,'0'0'13'0,"0"-2"10"0,0 2 19 0,2-2 6 15,0 3 3-15,-2-2-4 0,0 1-5 0,1 0 2 0,-1 1-19 16,2-1-9-16,-1 1-22 0,-1-1-5 0,0 2-10 16,2 0 0-16,0 1 11 0,-2 1-4 0,1 1 1 0,2 3 5 15,-1 2 3-15,2 4 7 0,0 2 2 0,-1 2 3 16,2 6-7-16,-2 1 3 0,2 3 2 0,-1 2 2 16,2-1-5-16,-1 2-1 0,3 4 1 0,0 0 7 0,-3-1 5 15,4 2 5-15,-1 3 1 0,0-3 0 0,5 2 12 16,-4-1 7-16,1 0 5 0,1 0-4 0,2-2 15 15,-2-1 8-15,1 1-4 0,1 0 0 0,-1-1-4 0,0 0 7 16,-3 0 1-16,2 0 8 0,0 3-5 0,-3 1 0 16,5-1 9-16,-5-2-3 0,1 5 3 0,4-2-24 15,-4 0 5-15,3-1-12 0,-2-1-11 0,3 0-9 0,-1 0 2 16,1-1 6-16,0-2-12 0,1 1 9 0,1 1-9 16,-1-4 5-16,0 1 10 0,2-1 3 0,-5-1-1 15,3 1-6-15,-1-2 7 0,1 0-4 0,-2 0 1 0,1 0-1 16,0 0-10-16,0-1-8 0,-1 2-5 0,-1-1 2 15,0 2-7-15,2 2 8 0,-4-3-2 0,4 3-6 16,-4-1 0-16,3-1-3 0,-2-2 4 0,-2 3-5 16,4-6 1-16,-6 4-8 0,5-1 1 0,-3 3 4 0,2-2-2 15,-3-1 4-15,1 1-1 0,-2 1 14 0,3 0 3 16,0-2 3-16,-3 0-4 0,0 1 4 0,1 1-3 0,-1-4 3 16,2 5 1-16,-2-2-10 0,-1-1-3 0,2 5 3 15,0-2 8-15,-2 0-5 0,-2-2 2 0,2 0-3 16,0-1-7-16,0 4 4 0,-1-3 0 0,1 3-5 0,-4-1-4 15,4-1-2-15,0 1 1 0,-2 0 2 0,2-1 0 16,-2-2-4-16,5 0 1 0,-3 0-5 0,-1 0 2 16,1-2 5-16,2 2-1 0,0-5 5 0,0 2 1 15,-1-3 3-15,0 0 0 0,3-3 7 0,-2-3-2 0,-1-1-1 16,1-3 0-16,-2-1-3 0,1 0-1 0,2 0-2 16,-2-3 0-16,-1-1-2 0,-2 0-3 0,2-2-1 0,-2 1 1 15,3-1-3-15,-3-2-2 0,-1-1 1 0,-1 0 2 16,1-1-5-16,-2-2 5 0,2 2 2 0,-1-1-1 15,-1-2 4-15,4-1 8 0,-1 2 3 0,0-1 0 0,4-3 2 16,-2 4 3-16,5-5 1 0,0 2 1 0,4-3-10 16,0 0 0-16,3 1-4 0,4-4-6 0,-1 5 8 15,4-4-8-15,3 1 1 0,0 1 1 0,4-1 2 0,-1-2-4 16,4 4 0-16,2-2 3 0,1 0-7 0,2-1 7 16,-1 1-7-16,5-1-3 0,-1 0 2 0,2-1-4 0,2 1 0 15,0-2 2-15,3 0 3 0,0 2-9 0,3-3 12 16,0 1-2-16,2-2 1 0,0-1 3 0,3 2-1 15,1-2 1-15,2-1 0 0,2 1 4 0,0-1-12 16,-1 0 2-16,1 2 2 0,-2-2-3 0,-1 1 1 0,-6-1 2 16,2 2-1-16,-5 0 2 0,0 1-2 0,1-2 8 15,-7 0-3-15,3-1 1 0,-1-1-6 0,3 3 3 0,-3-5 0 16,1 2 0-16,0-2 7 0,-2 0-13 0,-2-1 6 16,3 1 0-16,-7 0 0 0,4-2-1 0,-9 4-2 15,1 0-8-15,-5 0-2 0,0 1 9 0,-3 4-2 16,-2 0-1-16,-4 1 0 0,1-1-6 0,-3 0 7 0,-3 5 2 0,1-2-1 15,-1 1 4-15,-2 0-7 0,-2 1 5 16,0 1-3-16,-1-1 4 0,0 3-7 0,0-4 7 16,2 5 4-16,-3-2-8 0,0 1 0 0,0-1 1 0,0 3 2 0,0-3 2 15,-5 1 1-15,2 2-3 0,-1 0 2 16,-1 0-7-16,1 0 7 0,-3-2-5 0,3 2 3 16,-1 0-2-16,0 2 2 0,0-2-2 0,2 0 1 0,-2 0 6 15,2 0-5-15,-1 0 4 0,1 0 1 0,0 0-2 16,0-2 0-16,-3 2 2 0,1 0-4 0,0-1 2 0,-2 0 5 15,0 0-9-15,-1-1 4 0,-2 1 2 0,0 0 3 16,0 1-5-16,0 0 2 0,0-3-4 0,-5 3-20 16,5 0-35-16,-3 0-74 0,1-4-109 0,2-1-112 15,-4-1-102-15</inkml:trace>
  <inkml:trace contextRef="#ctx0" brushRef="#br0" timeOffset="11590.802">19816 6135 228 0,'2'-2'4'0,"-2"2"6"0,1-1 3 0,1 1 7 0,-2 0 3 16,1 0 3-16,1 0 12 0,0-1 18 0,-1 3 52 15,3-2 21-15,0-1 12 0,2 1-9 0,2-1-3 0,0 1-2 16,5 0-3-16,-2-1 0 0,3-1-38 0,4-1-20 16,-1 2-14-16,2-2 5 0,3 0 0 0,2-2-3 15,0 1-3-15,3-1-11 0,-1 0-11 0,1 1-5 0,2-4 9 16,2 3 7-16,-1-2 5 0,0 2 11 0,4-2 2 16,-3 0-7-16,4 1-8 0,1-3 3 0,-1 4-11 0,0-2-7 15,1-1-7-15,-1 1-10 0,-2 0-8 0,0 0 0 16,-3-1 2-16,2 2 0 0,-2-2-5 0,2 1 10 15,-1-3-2-15,2 3 2 0,-1-1-2 0,3-1 5 16,1 1-5-16,1-3 0 0,-1 3 2 0,1-2-4 0,-2 3 7 16,0-2-4-16,2 1 5 0,-4 1-6 0,2-1 3 15,1 1-5-15,-1 0 3 0,-1-2-8 0,1 4-1 16,0-3 4-16,-2 1-4 0,2 0-1 0,-2 0 3 0,0 2-5 16,-1 0 0-16,-1-2 0 0,1 2-3 0,-2-2-2 15,0 2 2-15,2-2 0 0,1-1 0 0,-1 2 3 16,2-2 3-16,-2 1 2 0,3 2 0 0,-2 0 1 0,0-2-3 15,1 4 9-15,-3-4-2 0,2 3 1 0,-6 1-7 16,2-2 5-16,-2 2-3 0,-4-1-2 0,1 1 3 16,-5 0-2-16,1 1-4 0,-1-3 2 0,-1 5 2 0,-1-4-2 15,2 2 3-15,-1-1 0 0,-1 0-2 0,0-1-1 16,4 2-1-16,-2-1-1 0,0 0 2 0,0-2-4 16,-2 1 0-16,2 2 4 0,-2-2-5 0,-1 0-2 15,0 1 3-15,-3-1 2 0,0 3-4 0,1-3 2 0,-3 4 0 16,1-2-2-16,-4 1 2 0,-1-1 2 0,-3 0 5 15,1 2-3-15,1-1 0 0,-3 0 4 0,2 0-5 0,-2-2-1 16,4 1 4-16,-1 0-4 0,3-1-5 0,1 1 4 16,0 0 2-16,2-1-6 0,1-1 4 0,2 1 1 15,0 1 1-15,0-1-1 0,2 0 8 0,-2 1-6 0,1-3 0 16,0 4 2-16,0 0 3 0,-1-1-3 0,2 2-1 16,-4-2 4-16,0 2-10 0,4-1 7 0,-4-1-1 0,4 2 1 15,-4-1-4-15,-2 1 5 0,2-2-6 0,-3 2 5 16,-1 0-1-16,-1 0-1 0,-2 0 4 0,-1 0-5 15,-2 0 2-15,1 0-2 0,-2 1 8 0,-2-1-5 0,2-1 0 16,-2 1-2-16,0 0-1 0,0 0 8 0,0-2-1 16,-2 4-4-16,2-2 4 0,0 0-2 0,-2 1 0 15,2 0-5-15,-2-1-22 0,0 0-23 0,1 0-35 0,-1-1-42 16,-1 0-55-16,1 1-83 0</inkml:trace>
  <inkml:trace contextRef="#ctx0" brushRef="#br0" timeOffset="12806.6185">20116 7113 507 0,'4'-1'12'15,"-4"0"6"-15,1-2 12 0,-1 3 14 0,0 0-2 16,3-1 6-16,-3 2-1 0,2-2 18 0,0 1 16 0,1-1 13 16,2 1 0-16,-1-3-4 0,6 3 5 0,-2-1-6 15,3-3 7-15,1 2-13 0,3-3-27 0,0 2-16 0,3 1-6 16,1-2-13-16,-1 1 2 0,3 1 2 0,3-1 2 15,1-1 2-15,0 1-3 0,4 0 1 0,-1-1-2 16,2 1 5-16,2-1-1 0,-1-1 7 0,3 0-3 16,-1 1-6-16,0-2 2 0,0 1-3 0,-1 1-3 0,-2-1-4 15,3 0-5-15,-1 1-4 0,0-2-3 0,-2 1 0 16,0 1-1-16,1-1 1 0,1-3 3 0,0 4-2 0,-1-1 5 16,-1-3-5-16,0 4-5 0,0-1 8 0,0-1-4 15,0 0-3-15,-1 0 4 0,-1 2-4 0,-3-3 3 16,4 1 3-16,-2 0 1 0,-4 0-1 0,4 0 3 15,-3 1 1-15,0-1-1 0,-1 2-1 0,3-3-4 0,-6 4-1 16,2-4-1-16,0 4-2 0,0-1-1 0,-2-1-2 16,0 0-6-16,4 0 5 0,-3 2 1 0,-1-1-5 0,0-1 2 15,1 2-5-15,1 0 5 0,-1 0-10 0,-2-1 12 16,1 0 6-16,1-1 3 0,1 4 11 0,-3-5 3 16,0 1 1-16,-2 2 2 0,4-1 7 0,-2-1-4 0,-2 0-10 15,0 1-6-15,1 0-1 0,-1-2-12 0,2 3 8 16,-1-1-3-16,0 0 3 0,0 0-9 0,-1 0 8 15,1 0-6-15,-1 0-1 0,-1 1 5 0,0-1-5 0,1-1 3 16,-1 3-8-16,1-2 13 0,-1 0-14 0,1 0 16 16,1-1-9-16,-1 2 5 0,2-2-9 0,-3 1 2 15,1-1 5-15,-1 3-5 0,-2-2 7 0,2 0-12 0,-2-1 3 16,1 2 1-16,0-1 4 0,-2 1-2 0,1-1-4 16,-1 1 4-16,2 1 0 0,0-3-5 0,0 2 7 15,0 0-4-15,0-1 1 0,2 0-2 0,2 0 3 0,-2 0-6 16,4 0 1-16,1-2 7 0,-1 1-6 0,2 1 2 15,1-1 1-15,-1 0 4 0,1 1-2 0,0-1 4 16,1 0-1-16,-1 2 0 0,-1-1 4 0,-2-1-5 0,1 1-2 16,-1 1-3-16,-2-3 7 0,0 2-1 0,-1-1-1 15,-1 0-2-15,-2 0 2 0,0 2-1 0,0-3-1 16,-2 3-1-16,-2-2-4 0,3 2 2 0,-1-1 2 16,1-1-1-16,2 0 1 0,1-2 3 0,-1 2-1 0,5-2 0 15,-1 2 0-15,-1 0-6 0,3-2 1 0,-3 2 3 16,-1 2-6-16,-1-1-2 0,-2 2 10 0,-5-1-2 0,0 3 1 15,-4-2 7-15,-1 1-6 0,-2-1 1 0,-1 2 5 16,-2 0 5-16,0-1-10 0,-2-1-8 0,1 2-16 16,-1 0-32-16,1-1-70 0,-3-2-115 0</inkml:trace>
  <inkml:trace contextRef="#ctx0" brushRef="#br0" timeOffset="15122.1784">20295 5231 915 0,'-4'-1'30'15,"-1"-1"32"-15,3-1 13 0,2-1 18 0,0 4 12 16,0-1 17-16,0 0 10 0,2 0 9 0,-1-1-17 16,-1-1-19-16,2 3-8 0,0 0-14 0,-1-2-2 0,-1 2-16 15,4 0-2-15,-2-2-9 0,0 2-15 0,-2 0-14 16,1 0-2-16,3 0-7 0,-4 0-9 0,1-2 0 15,2 2-14-15,2-3 3 0,0 2-1 0,2 0-2 0,3 1 2 16,0-1 2-16,4 1-3 0,-1 0-3 0,2 3 2 16,1 0-2-16,1 3 6 0,0 1 3 0,0 2-15 15,-3 3 2-15,2 1 7 0,-3 4 0 0,-1 0 2 16,-2 2-1-16,-1 2-5 0,0-3 0 0,-1 5 10 0,-3 0-5 16,0-3-5-16,0 1 3 0,-4-1 3 0,4-3-6 15,-4 3 2-15,-1-4 0 0,0-2 3 0,-1-1 2 0,-4-1-1 16,4 0 2-16,-1 1-1 0,-1-4 8 0,0 0-5 15,1-1 1-15,1-1 6 0,-1-3-6 0,0 0-4 0,2-2 5 16,0 1-3-16,0-2-5 0,0-1 7 16,2 0-8-16,0 0-4 0,-2 0 2 0,1 0 11 0,2-1-11 15,-1 0 8-15,1-1 2 0,2 1-5 0,3-1 7 16,3-1 5-16,4-1 1 0,1 0-6 0,6-2-5 0,5-1-12 16,-3-2-17-16,6 2-20 0,-3-3-43 0,0 0-51 15,-3 2-54-15,-2-1-74 0</inkml:trace>
  <inkml:trace contextRef="#ctx0" brushRef="#br0" timeOffset="15558.472">20959 5088 1485 0,'0'-2'10'15,"3"2"25"-15,-2-3 11 0,1 3 9 0,-2 0-1 0,2 0-1 16,-2 0-6-16,1 0 3 0,-1 2-13 0,0-1-32 15,2 0-10-15,-2 0-8 0,0 1-5 0,-2 0 1 0,6 3 4 16,-4 2-2-16,1 3 7 0,-1 4 4 0,3 2 0 16,1 3 1-16,-3 0 1 0,2 3-1 0,-3 2 3 15,0-2-1-15,0-1-6 0,0 1 3 0,0-3 0 0,-1-2-2 16,-1-1 6-16,2-2 0 0,0 0-2 0,0-4-1 16,2-1 1-16,-1-4-2 0,3 1-1 0,-3-2 1 15,-1-1-3-15,4-3 5 0,-2 2-1 0,-2-2 1 0,2 0 1 16,-1-2 2-16,1 2 10 0,0-1-6 0,-1-1 3 15,4-1-1-15,1-1 0 0,4-1 3 0,-1-2 0 0,4 1 1 16,3-1-9-16,1 0 6 0,2 0-1 0,1 0-7 16,1-1 0-16,0 4 1 0,1-1-6 0,-1 3 1 15,-3-1-5-15,1 3 0 0,-3 0-1 0,-2 0 1 0,-3 2 2 16,-1 1-1-16,-2 1 2 0,-4 1-6 0,1 3 8 16,-2-3-4-16,2 5 1 0,-5-1 9 0,2 4-2 15,-2-1-3-15,-2-1 2 0,-1 3 10 0,-2-1 1 0,-1 3 3 16,-5 0-2-16,1 1-3 0,-2-3 2 0,-1 0 1 15,0-1-2-15,1-2-31 0,1-3-18 0,1-1-25 16,3-2-25-16,0-2-21 0,6-1-14 0,-3 1-19 0,3-2-16 16,1-1 8-16,0-2-20 0</inkml:trace>
  <inkml:trace contextRef="#ctx0" brushRef="#br0" timeOffset="15941.7292">21424 5291 935 0,'9'-12'17'0,"1"0"21"0,-1 4 11 15,-3 1 5-15,-1 2 2 0,-2 0 2 0,2 1 0 0,0 2 8 16,-1-1-24-16,0 1-21 0,-3 2-14 0,2-2-5 16,1 2-4-16,-4 0-9 0,0 0-1 0,0 1-17 15,0 0 4-15,0 1 6 0,0 0-6 0,1 1 4 0,-1 1 0 16,3 1 5-16,-1 1 2 0,3 0 9 0,-2 2 0 16,5-1-2-16,-4-2 10 0,5 4-8 0,-1-3 1 15,1 0 2-15,0 2-3 0,-1 1-1 0,5-1 2 0,0 2 4 16,-1 0-12-16,1 1 7 0,0 2-1 0,1 0-3 15,-2 4 4-15,4 0 2 0,-5 3-2 0,3 2-4 0,-3 2 16 16,-1 3-8-16,1 2 6 0,-5 4 0 0,1-1-2 16,-1 7 3-16,-1-3 3 0,-1 3-7 0,1-1-6 15,0-2 2-15,0-2-1 0,0-5 4 0,-1 1 0 0,1-4-3 16,-2-4-2-16,0-1 8 0,-3-1-1 0,-2-2-3 16,1-5 6-16,-2 4-6 0,0-6 6 0,-2-2 7 15,4 0 17-15,-3-2 13 0,1-1 18 0,1-4 30 16,1 0 19-16,-1-1 32 0,1-1 25 0,1 0 16 0,0 0-10 15,-2-2-16-15,0-1-21 0,-1-4-30 0,2 0-30 16,-4-4-43-16,1-3-46 0,-3-3-42 0,1-2-42 16,-1-3-34-16,1-5-47 0,-2-4-40 0,2-1-34 0,-1-6-30 15</inkml:trace>
  <inkml:trace contextRef="#ctx0" brushRef="#br0" timeOffset="16155.8748">21810 4890 449 0,'9'-25'27'0,"-3"1"19"0,1 7 19 15,-3 0 6-15,2 6 19 0,-2 1 16 0,-1 2 10 16,-2 3 2-16,3 2-22 0,-3 1-24 0,-1 0-17 16,0 2-11-16,0 0-19 0,0 0-24 0,0 4-12 0,2-1-3 15,-1-1-10-15,-1 4 7 0,2 3-1 0,0-1 1 16,-1 6 7-16,1 5 8 0,1 3 2 0,1 5-3 16,0 4 7-16,0 0-4 0,1 8 7 0,0 0 3 0,1 0-6 15,-1 2 1-15,3 0-4 0,-2-3 11 0,2 3-4 16,0-4 1-16,0 0-14 0,1-6-25 0,-2-4-19 15,-1-4-22-15,3-3-17 0,-4-3-35 0,0-5-38 0</inkml:trace>
  <inkml:trace contextRef="#ctx0" brushRef="#br0" timeOffset="16525.1211">21842 5173 314 0,'-4'0'-3'0,"4"0"2"0,4 0-6 0,0 0 2 16,-1 2 4-16,-2 1-4 0,4-2 0 0,2 5-2 0,-1-1 7 16,3 1 0-16,2 2 7 0,1 1-5 0,3-1-3 15,4 1 8-15,-1 1-1 0,4-3 4 0,1 0 1 16,1 1-3-16,3-3 4 0,0-1 3 0,1-1 4 0,-1 0-8 16,0-3 1-16,1-1 0 0,-2-1-5 0,-2-2 13 15,-2-1-4-15,-2-1 7 0,-4-1 3 0,1 0 0 16,-4-1 4-16,0-1 0 0,-4 0 7 0,-1-1-11 0,0 0 8 15,-3 0 3-15,1-1 3 0,-3 0 7 0,1 0 6 16,-3 0 10-16,-1-1 8 0,-1 0 22 0,1 3-12 0,-5 0-10 16,0 1-8-16,-2 1-6 0,-2 1-11 0,-2 2-18 15,-2 4-17-15,-1 0-18 0,-2 4 2 0,-3 4 0 16,-3 0-9-16,3 4 0 0,0 2 6 0,-1 0 1 16,2 4-1-16,4 1-2 0,1 0-1 0,1-2-7 0,6 2 7 15,1-1-3-15,2 3 1 0,1-4 1 0,2 0-1 16,3 0-13-16,2 0-17 0,2 2-8 0,2-2-28 15,-1-2-28-15,1 0-41 0</inkml:trace>
  <inkml:trace contextRef="#ctx0" brushRef="#br0" timeOffset="17843.0088">20780 5056 449 0,'-7'-7'22'0,"0"0"18"0,-1 2 15 16,3-3 17-16,-2 3 19 0,0-2 21 16,3 1 13-16,-3-2 11 0,1 1-7 0,1-1 2 0,-1-1-10 15,0 0-8-15,1-2-11 0,-2 2-18 0,-2-1 0 16,1 0-1-16,2-2-14 0,-2 1-24 0,-5 0 4 16,4-1-10-16,-1 1-11 0,-2 0 0 0,-1-1-14 0,-3 0-11 15,2 1 1-15,-3-1-1 0,0 1-6 0,-1-1 0 16,-3 1 3-16,0 1-5 0,1 0 1 0,-3-1-1 15,2 3-2-15,-3-2 3 0,0 2 1 0,2 1-1 0,0 0-1 16,0 0 2-16,-2 2-4 0,2-2-3 0,0 2 8 16,-2 1 0-16,1-1-5 0,-3 2 1 0,1-1 2 15,-2 0 1-15,3 0 4 0,-1 1 7 0,-2-1-10 0,2 2 4 16,0-1 4-16,1 2 0 0,-3-1 1 0,0 1-3 16,-1 0 1-16,1-2-1 0,-3 3 1 0,0 0-3 0,0 0-1 15,0 0-5-15,-2 0 1 0,1 0 5 0,-1 0-2 16,-1 3-2-16,-1-3-3 0,3 1 0 0,1 0 5 15,-2 0-2-15,0 0 0 0,2 0-5 0,0-1 2 0,0 0-4 16,0 0 11-16,0 0-5 0,-1 0-4 0,1 0 12 16,-2 0-5-16,2 0 6 0,-3 0-2 0,2 0 3 15,1 0-3-15,0 0 2 0,-4 3 2 0,1-1-5 0,2-2 0 16,-3 2 1-16,1-2 0 0,0 2 1 0,1-2-8 16,0 0 7-16,2 0-5 0,0 0-4 0,0 0 5 15,2 0-4-15,0 3-2 0,-2-1 1 0,1-2 1 0,1 3-5 16,-2-2 2-16,1 2 6 0,-1 1-8 0,3-2 5 15,1 2 2-15,-2-1 0 0,-2 1 5 0,3 1 1 0,1 0 2 16,-3 0-4-16,2-1 8 0,2 2 2 0,-2-2-11 16,1 4 3-16,-3-1 0 0,3 0 1 0,0 0 0 15,2 0 0-15,0-1-4 0,-1-2-5 0,6 4 8 16,-1-1-6-16,-1-2 4 0,3 3-5 0,1-1-1 0,0 0 5 16,-1 2-4-16,2-2-1 0,-1 4 0 0,-2-2 4 15,5 0-7-15,-5 1 0 0,5 0-4 0,-2 2 2 16,-2-2 4-16,1 2 2 0,1 0-6 0,1 0 1 0,0 2 2 15,0-2-2-15,-1 1 5 0,2-1-4 0,2 3 0 16,-2-1-3-16,3 2 3 0,-3 0 0 0,5 1 0 16,-4 1 6-16,-1-1-2 0,3 3-1 0,-3-1 0 0,2 0 2 15,-1 1 1-15,0-3 2 0,0 3 2 0,-1-2-7 16,2 2 4-16,-1-3-6 0,1 5-1 0,-1-3 2 16,-1 1 3-16,3 2-7 0,-1-1-5 0,1 1 12 0,-2-1-5 15,2-1 8-15,1 0 4 0,1-2-7 0,0 4 6 16,1-4 1-16,-2 0-1 0,1 0-1 0,1-1 4 15,0-1-6-15,1-1 2 0,0-3 8 0,0-2-9 0,2 1 10 16,1-3-1-16,0-3-1 0,1 0-8 0,0-1-1 16,-1-1 2-16,4 0-8 0,-2-3 0 0,1 0-22 15,1 0-6-15,0 0-15 0,1-1-14 0,-1-1-1 0,2 2-10 16,-2-3-22-16,0 3-22 0,0-1-60 0</inkml:trace>
  <inkml:trace contextRef="#ctx0" brushRef="#br0" timeOffset="18275.3081">17081 5334 381 0,'0'0'9'15,"0"0"5"-15,-1 0-6 0,1 0-1 0,-2 0 1 16,2 1-5-16,0 1-1 0,0 1-1 0,0 2-10 0,-1-1-4 16,1 6 9-16,0 2-5 0,0 3 1 0,-3 2 4 15,1 4 5-15,1 1 5 0,-1 4 3 0,1-2 5 16,-3 4-5-16,3-2 7 0,-1 1 0 0,0-1 3 0,2-4-4 16,0 2 1-16,0-2-8 0,4-2 2 0,-4-4-5 15,5 1 9-15,-4-3-12 0,2-3 4 0,3-2-3 16,-3 0-6-16,4-2 5 0,-1-2-1 0,-1 2 8 0,3-3-2 15,1 1 24-15,-1-1 6 0,6-2 4 0,-2 0 3 16,0-1-1-16,6-1 6 0,-2 0 3 0,2 0 8 16,4-3-16-16,-2-1-15 0,2 2 6 0,0-3-2 0,0 0-1 15,-5-1-8-15,4 2-7 0,-4-1-7 0,-1-2 6 16,-1 2 8-16,-3 0 2 0,-3-2 0 0,2 0 6 16,-3 2-1-16,0-2 1 0,-1 0-6 0,2 3-8 0,-6 0-2 15,0-1-7-15,2 2-3 0,-3-1-4 0,-1 4-4 16,-1 0-2-16,2-1-17 0,-4-1-27 0,2 2-39 15,0 1-40-15,-1-1-27 0</inkml:trace>
  <inkml:trace contextRef="#ctx0" brushRef="#br0" timeOffset="20744.9629">16726 6924 171 0,'2'0'5'16,"-2"-2"11"-16,1 1-2 0,1 1 3 0,-1-1-5 15,3-1 7-15,0 1 6 0,4-2-1 0,2-1-4 0,3 0-9 16,2-4 4-16,7 0 0 0,5-4 2 0,3 0-4 15,5 0-4-15,1 0 0 0,2-3-3 0,5 1 4 16,-2-1-10-16,0 3-1 0,-2 0 2 0,-1 0-4 16,-4 2 0-16,-3 1 0 0,-6 2 2 0,-4 1-9 0,-3 3 9 15,-6-3 10-15,-3 4 23 0,-2-1 24 0,-2 3 25 16,-4-1 20-16,-2 1 21 0,1 0 15 0,-3 1 8 16,1-1-9-16,0 0-22 0,1 0-25 0,-3 0-24 0,0 0-23 15,-2 3-18-15,-2-1-14 0,-2 1-14 0,-5 1-2 16,-5 4-1-16,-2 1-2 0,-1 2 1 0,-6 3 1 15,1-1-6-15,-2 0 1 0,-2 3 5 0,4-3 2 0,-1-1 0 16,4 3 1-16,-4-6-2 0,4 4 1 0,1-4 3 16,2-2-2-16,5 3 1 0,1-3 0 0,2-2 3 0,3 0-5 15,5-3 2-15,2 0-7 0,1-1-9 0,1-1-6 16,4 0-10-16,0 0-1 0,-1 2-7 0,3-4 1 16,-1 2 4-16,-2-1 6 0,3 1 8 0,3-1 14 0,-1-1 5 15,3-1 1-15,0 0 8 0,5-2-4 0,1-2 2 16,2-3 2-16,5 3-5 0,-3-5 1 0,5 0 4 0,-1-2-7 15,2 1 5-15,1-2 9 0,-4 1-12 0,0 2-2 16,-1 2 6-16,-4 0 0 0,0 1 2 0,-5 1 18 16,-2 2 9-16,-2 1 7 0,-3 2 20 0,-3 2 17 0,-1 0 13 15,-1 1 3-15,-1 0-2 0,-1 0-8 0,1 0-12 16,-3 0-14-16,3 1-18 0,-6-1-19 0,1 1-20 16,-2 1-16-16,-1 1 2 0,-7 2-12 0,2 1-2 15,-7 0 3-15,-1 6 4 0,-2-1 6 0,-3 0 2 0,1 1 8 16,-3 0-4-16,1 2 5 0,1-1 1 0,0-1 3 15,0-1-5-15,5-3-1 0,0 3 7 0,3-2-6 0,5-3 7 16,0 1-5-16,2-3 1 0,4 1-8 0,3-4 3 16,1 2-12-16,3-3-11 0,1 0 1 0,1-2-10 15,-1 1-3-15,4 0 4 0,0 0 3 0,-1 0-3 16,2 0 19-16,0-1 5 0,3-1 6 0,1 0 8 0,2 0 10 0,4-3-13 16,-2 1 8-16,4-3 5 0,3-1-6 15,2-1 2-15,0 1 3 0,2-3-6 0,1 1 0 16,0-1 4-16,2 2-4 0,-2-2 4 0,2-1-5 0,-4 3 3 15,-1 1 0-15,0-1 2 0,-8 3-5 0,0 1 1 16,-6 2 8-16,-1 1-7 0,-4 2 5 0,-2 0 2 0,-1 1 5 16,0 0 4-16,-3 2 5 0,2-2 0 0,-1 0-10 15,0 2 0-15,-1-1-4 0,2 1-4 0,-4 1-10 16,-2 2-3-16,-2-1-12 0,0 4-4 0,-4 1-7 0,-4 2-15 16,-4 0-10-16,0 4-18 0,-1-3-13 0,-1 2-36 15,-2-2-17-15,-1 0-18 0</inkml:trace>
  <inkml:trace contextRef="#ctx0" brushRef="#br0" timeOffset="21825.6922">16831 6840 1171 0,'-2'0'22'0,"0"-3"12"15,6 3 16-15,-4-1 1 0,0 1 7 0,2-1 5 0,0 1 1 16,-1 1-2-16,-1-1-19 0,0 0-12 0,0 1-19 16,0-1-3-16,0 3-12 0,0-3-7 0,0 2-2 15,0-2-1-15,0 3-4 0,0-2 1 0,2 2 1 0,-4 0 3 16,2 2 2-16,0 2 5 0,-1 4-4 0,-3 4 7 16,0 2 0-16,0 7-2 0,-3 2 0 0,1 3 2 0,-3 4 1 15,0 1 2-15,1 3 6 0,-1 5-11 0,-5 0 9 16,3 4-7-16,-2 1 6 0,-1 2-3 0,1 2 3 15,-1 0-1-15,1 1-1 0,-2-2 6 0,0 3-4 0,-2-2 3 16,2-1-6-16,0 0-3 0,0-5 2 0,1 1 1 16,2-8 8-16,-2-4-19 0,2-3-19 0,3-4-15 15,1-7-20-15,2-3-29 0,1-5-50 0</inkml:trace>
  <inkml:trace contextRef="#ctx0" brushRef="#br0" timeOffset="22215.9504">16840 7004 895 0,'4'-5'22'0,"1"1"35"0,0 1 16 16,-2 0 19-16,-3 1 20 0,2 0 2 0,0 2 13 0,-2 0-5 16,0 0-26-16,0 1-32 0,0 0-20 0,0 1-25 15,0-1-24-15,0 1-9 0,1 1-12 0,-1 1 0 16,4 3 7-16,0 2-2 0,0 4 7 0,5 4 7 0,0 5 9 16,4 2 7-16,3 5-3 0,2 0 9 0,4 7-2 15,-1-1 1-15,5 3-3 0,0-1-3 0,3 1-3 16,2 0-4-16,-1-1 4 0,4 0-4 0,2-4 2 0,2 1 2 15,-2 1 2-15,2-4 1 0,0-2-2 0,1 2 3 16,-2-1 1-16,-1-3 1 0,-1 0 0 0,-2-2 0 16,-1-3-2-16,-2 2 0 0,-3-5 2 0,-2 1 0 0,-3-5 4 15,-3-1-4-15,-2-1 1 0,-2-2-17 0,-3-2-49 16,-4-4-43-16,0 3-46 0,-3-4-57 0</inkml:trace>
  <inkml:trace contextRef="#ctx0" brushRef="#br0" timeOffset="22918.4242">13965 9347 1517 0,'-4'-5'25'16,"3"2"17"-16,-4 0 11 0,7-1 0 0,-6-1 6 0,4 3-5 16,0 1 6-16,2-1-10 0,0-1-27 0,-1 3-17 15,1 0-13-15,-1-1-3 0,3 1-3 0,0 1-1 16,3 2-4-16,0-1 8 0,1 1 1 0,5 5-4 0,3 1 4 16,-2 0 2-16,5 3 1 0,1 1 5 0,1 2-2 15,3 2 1-15,0-1 3 0,-3 1 9 0,0 0-9 0,1 0 10 16,0-1-7-16,-2-1 4 0,-2 0-4 0,-3-3 3 15,0 0-1-15,-2-2-4 0,0-3 12 0,-5-2-13 16,0 0 8-16,-2-1-9 0,-2-3 10 0,-2 1-4 0,1-2 7 16,-3-2 2-16,0 2 21 0,-1 0 5 0,1-3-2 15,-4 1 4-15,4-3-6 0,-3-2 2 0,-3 0-6 16,3-4-6-16,-3 0-27 0,-1-1-1 0,1-3 2 0,-3-2 5 16,-1 2 4-16,-1-3 0 0,-1-2 1 0,0-2 6 15,-2-2 0-15,3-2 2 0,-2-3-7 0,-2-1 6 16,3-2-8-16,0 3 0 0,2 0-3 0,1 3-6 0,0 2 1 15,2 3-10-15,1 5-9 0,3 2-36 0,-1 2-51 16,3 4-49-16,-3-1-57 0,4 2-53 0</inkml:trace>
  <inkml:trace contextRef="#ctx0" brushRef="#br0" timeOffset="23371.732">14537 9063 1798 0,'0'2'13'0,"-4"-2"8"16,3 3 2-16,-4-1 3 0,-1 1-4 0,0 2 5 15,-1-1 3-15,1 3-5 0,-3 1-13 0,2 1-6 16,1 1-2-16,-2 2-8 0,0 0 8 0,4 4-3 16,-3 0-5-16,2 3 4 0,0 1-5 0,-1 1-1 0,0-1 3 15,3 2 2-15,0 2-6 0,3-4-4 0,-2 1 5 0,4-4 2 16,-2 0 4-16,3-1 0 0,-1-3-7 15,3-1 5-15,0 0 3 0,0-4 6 0,1-2-10 0,-1-1 3 16,2-2 0-16,2 0 0 0,-1-2 7 0,0-3 4 16,3-3-10-16,-2-1 1 0,3-2-8 0,0-4-9 0,1 0-16 15,-1-5-12-15,-1 0-13 0,2 0-10 0,0-3-5 16,-1-1-12-16,-4 1 9 0,3-1 0 0,-4-1 20 0,1-2 7 16,-3 2 11-16,-1-2 5 0,-3-1 13 0,1-1 11 15,-2 1 9-15,-2 0 20 0,1 0 7 0,-3 4 36 16,0 1 23-16,3 3 16 0,-3 3 20 0,1 4 17 15,2 3 9-15,1 1-6 0,0 2-11 0,0 4-34 16,0 0-23-16,0 0-22 0,0 0-23 0,1 2-22 16,1 0-18-16,-1 1-7 0,-1 0 0 0,4 4 0 0,-1 3 6 15,4 1 4-15,0 4 2 0,-1 2 6 0,1 5 0 0,3-1-2 16,2 3 3-16,-1 1 0 0,1-1-14 0,1-2-36 16,1-1-27-16,-3-3-37 0,2-1-20 0,0-3-41 15,-4-2-27-15,-1-2-43 0,0-3-20 0</inkml:trace>
  <inkml:trace contextRef="#ctx0" brushRef="#br0" timeOffset="23629.9086">14662 8787 2209 0,'-4'-7'37'0,"3"0"37"15,-2 4 22-15,3-2 12 0,-4 1 7 0,4 4-5 16,0 0-4-16,0-2 1 0,0 2-43 0,0 1-45 15,0 0-23-15,2-1-14 0,0 2-10 0,1 0 9 0,-2 1 2 16,3 4-4-16,0 3 11 0,1-1 5 16,4 8 5-16,-1 0 0 0,4 7 2 0,2 1-1 0,-3 1 1 15,4 3 1-15,-2 3 3 0,4-1-5 0,-4 1 1 16,4 0 1-16,-4-3 0 0,5-1-14 0,-4-4-7 16,2 1 0-16,-2-6-13 0,-1-5-6 0,1-3-16 0,-1-2-12 15,-3-4-24-15,0-1-21 0,0-3-52 0,-1-3-54 16,-4-6-86-16</inkml:trace>
  <inkml:trace contextRef="#ctx0" brushRef="#br0" timeOffset="24481.4815">14945 8736 1057 0,'-5'-4'25'0,"2"-1"28"0,-1 0 16 16,1 1 24-16,0 1 15 0,1 0 5 0,1 1 4 15,-1-1 6-15,2 3-23 0,-1 0-31 0,2 0-18 0,1 0-16 16,-2 0-22-16,1 3-9 0,1-3-8 0,-2 0-10 15,2 3 2-15,-2-1 8 0,1 3-3 0,2-1-8 0,-1 7 5 16,1 0 7-16,2 4 5 0,-2 2 3 0,6-1 2 16,-2 6-8-16,1-2 2 0,2 1 2 0,-1-1 4 15,0-3 0-15,1 3-3 0,1-3 0 0,-2-1-4 0,5-3 3 16,-4-1 6-16,1-3-2 0,2-1 3 0,-2-4-6 16,-1 0 3-16,2-3 4 0,-1-3-1 0,0-4 1 15,0 2-7-15,-1-4 8 0,-1-3-8 0,2-2 4 0,-1-2-1 16,-1-3-1-16,2 0-5 0,-4-1 2 0,1-2 1 15,1-2-2-15,-4 2-1 0,-1-1-1 0,-2-2 2 16,0 0 1-16,-2-1 1 0,0-1 3 0,-4 4-1 0,3 1-1 16,-1 1 15-16,-3 0 12 0,4 8 12 0,-4 2 4 15,4 2 9-15,-2 3-8 0,1 1 2 0,0 2-6 16,2 2-15-16,0 0-17 0,0 2-16 0,0-1-9 0,2 4-5 16,-2-1-2-16,2 4 3 0,1 1 1 0,-2 3 1 15,4 1 4-15,0 4 7 0,1-1 2 0,2 4-2 16,0-3 3-16,4 0 0 0,1 0 4 0,1 0-2 15,2-3 1-15,1-4-3 0,1-1-2 0,3-1 8 0,0-4-3 16,-1-4-2-16,2 0-1 0,0-2 5 0,0-5-5 16,-3 0 4-16,1-6-7 0,-1 1-9 0,-3-5-3 15,1 1-10-15,0-1-10 0,-4-5-11 0,0 1-2 0,1-3-7 16,-2-1 1-16,-4 0 0 0,0-1 12 0,-3-3 3 16,0-1 13-16,-3-1 8 0,-2-3 9 0,-2 1-2 15,-1-1 15-15,-2 1 7 0,-2 3 27 0,-3 1 22 0,0 5 2 16,0 5 14-16,2 4-8 0,-4 4 3 0,3 5-8 15,0 3-5-15,-4 3-31 0,2 4-21 0,0 4-5 0,0 5-12 16,-5-1 1-16,3 6 5 0,-1 2 1 0,1 5-3 16,1-1 1-16,2 5-1 0,2-3-1 0,1 3 1 15,4 3 1-15,1-1-1 0,4-2-1 0,1 3-4 16,4-3 5-16,1 0-34 0,4 0-28 0,3-4-40 0,1-3-28 16,1-1-48-16,5-6-45 0,-1-2-52 0</inkml:trace>
  <inkml:trace contextRef="#ctx0" brushRef="#br0" timeOffset="26535.859">17326 8944 1380 0,'-3'-4'19'16,"2"-1"31"-16,1-2 9 0,-2 2 9 0,2 5 11 0,0 0 11 15,0 0 14-15,0 0 1 0,0 0-13 0,0 0-35 16,0 0-16-16,0 0-11 0,-11-8-12 0,11 8-41 16,0 0 2-1,-16 83 10-15,1 37 1 16,12-88 9-16,-1-2 8 0,3 0 0 15,-3-2-3-15,1-2 2 0,2 0-4 0,-3-1 5 0,4-4-1 16,-2-1-3-16,0-3-8 0,1-5-6 0,1 0-11 16,0-5-7-16,0-1-2 0,0-5-9 0,0-1-19 0,0 0-33 15,0-4-22-15,0-3-6 0,-2-3 0 0,4-2-4 16,-1-2-9-16,1-3-3 0,0-3 16 0,0-1 30 16,1-4 19-16,0 1 20 0,1-2 8 0,-3-2 10 15,3-1 17-15,-1-2 15 0,-2-1 3 0,3-1 23 0,-3-1 21 16,2 2 17-16,2 1 32 0,-4 2 21 0,2 2 15 15,1 5 14-15,-3 4 19 0,3 2-5 0,-1 7-4 16,-3 2-22-16,3 2-28 0,-1 5-20 0,-1-2-23 0,-1 4-25 16,2-2-23-16,-1 2-21 0,4 1-7 0,-4 0 0 15,2 1 5-15,4 3-8 0,-1 2 2 0,2 1 7 16,5 7 9-16,-4 1 10 0,7 1-1 0,0 2-1 0,0 3-4 16,0-2 11-16,1 3-2 0,-1-1-3 0,3 2-2 15,-5-3 2-15,3 0-4 0,-1-1 2 0,-2-3 0 16,-1-2-3-16,0 1 10 0,-2-4-18 0,0 0-33 0,-2-2-33 15,-1-1-34-15,-1-2-38 0,-4-4-37 0,4-1-46 16,-3-1-48-16</inkml:trace>
  <inkml:trace contextRef="#ctx0" brushRef="#br0" timeOffset="26742.9992">17308 9169 2096 0,'-3'0'32'0,"-1"0"18"0,3-4 7 16,1 4 6-16,-2-2-4 0,0-1-1 0,2 3-5 0,0 0 0 16,2 0-37-16,0-3-25 0,-2 3-5 0,1 0-8 15,6 0-3-15,-2-1-6 0,4-2-11 0,0 3-16 16,4-3-11-16,4-1-19 0,4-2-38 0,1 2-35 0,3-3-19 16,2-3-23-16,2 2-13 0,1-3-11 0,0 0 1 15,1-2 14-15</inkml:trace>
  <inkml:trace contextRef="#ctx0" brushRef="#br0" timeOffset="27138.2635">17787 8944 401 0,'18'-13'28'0,"-3"-3"24"0,-2 4 29 0,-3-2 19 16,0 2 35-16,-3 3 19 0,-4 1 29 0,1-1 17 16,-4 2-3-16,0 2-10 0,0-1-13 0,-4 1-11 0,1 3-23 15,-2-1-13-15,0 2-21 0,0 1-18 0,-1 0-15 16,-2 0-20-16,2 2-12 0,-2 2-13 0,0 1-12 16,-2 2-4-16,2 3-8 0,2 0-3 0,-1 7-4 15,-2 0 2-15,3 4-2 0,0 1 6 0,1 2-2 0,1 1-2 16,1 1-1-16,3 1 1 0,0-3-1 0,2 0 4 15,-1-1-3-15,4-2-2 0,2-4 7 0,-1 0-7 16,2-2-16-16,0-6-10 0,-2 1-16 0,2-3-3 0,1-5-10 16,3-2-10-16,-4-2-14 0,0-1-15 0,1-6-3 15,-3 1-14-15,2-4-16 0,-3 1-10 0,1-2 12 16,-3-1-2-16,0-3 3 0,-3 0 23 0,0 0 16 0,-3-3 26 16,-2 1 28-16,0-3 12 0,0-4-2 0,-3 0 15 15,0-2 9-15,-3-1 6 0,0 0 8 0,-1-1 12 16,0-3 18-16,1 2 16 0,-5 0 26 0,3 2 16 0,1 2 21 15,1 0 15-15,1 9 5 0,1 1 8 0,1 2-6 16,3 5-4-16,2 2-7 0,0 4-17 0,3 1-17 16,0 1-28-16,0 2-7 0,0 0-33 0,0 0-10 0,1 2-18 15,1-2-16-15,-1 3-3 0,-1 0-1 0,4 3 4 16,1 2-7-16,-1 4 17 0,2 2 2 0,2 6 8 16,0 0-3-16,5 3 4 0,-4 1-1 0,4 1 1 0,-1 3 0 15,5-1-36-15,0-3-42 0,-3 1-41 0,3 0-51 16,3-1-58-16,-2-3-61 0,1-1-68 0</inkml:trace>
  <inkml:trace contextRef="#ctx0" brushRef="#br0" timeOffset="27398.4391">18202 8705 1192 0,'-2'-10'32'0,"-2"3"18"0,1-3 18 15,0 5 19-15,0 1 9 0,-2-1 9 0,-2 2 5 16,4 2 4-16,-3-2-26 0,1 3-25 0,1 3-19 15,0-2-23-15,-1 3-3 0,1 5-8 0,-4 1 4 16,3 3-3-16,1 3 2 0,-1 3 4 0,-2 2 5 0,2 4 6 16,0 3-9-16,1 1 2 0,-1-1-8 0,2 2 1 15,2 0-7-15,1-2 1 0,0-1-6 0,1-2 2 16,2-3-1-16,1-3 0 0,2-2-2 0,2-2 0 0,0-4-3 16,0-4 3-16,4 1-5 0,-2-5-27 0,-1-3-13 15,4-3-22-15,-4-2-27 0,3-2-29 0,-2-3-47 16,-2-2-6-16,0 0-2 0,3-2-1 0,-4-1-17 15,1-5-2-15,0 3 4 0</inkml:trace>
  <inkml:trace contextRef="#ctx0" brushRef="#br0" timeOffset="27607.5801">18261 8582 875 0,'-11'-29'24'0,"1"7"22"0,1 1 22 16,-4 1 18-16,5 6 16 0,-2-1 8 16,1 5 16-16,1 2 5 0,4 0-7 0,-1-1-15 0,0 3-3 15,1-1-8-15,0 1-3 0,3 2 5 0,-1-2-5 16,1 2 3-16,1 1-25 0,0 1 3 0,1 0-20 15,1 0-15-15,-1 2-15 0,1 0-10 0,1 0-19 0,-3 2-4 16,3-2 6-16,-2 3-11 0,1-2 3 0,1 7 6 16,-1 1 4-16,3 6-2 0,-4 2 1 0,4 5 1 15,0 3-4-15,2 3 3 0,0 3 2 0,-1 3-2 0,1 2-2 16,1-2-19-16,1 3-23 0,-1 1-43 0,2-3-41 16,0 0-48-16,2-1-43 0,-3-5-57 0</inkml:trace>
  <inkml:trace contextRef="#ctx0" brushRef="#br0" timeOffset="27859.7556">18597 8565 715 0,'7'0'7'0,"-2"0"13"16,-4 0 25-16,2 5 23 0,-3-1 13 0,0 4 10 15,4 2 10-15,-3 1 12 0,-1 1 17 0,2 5-1 16,4 0-14-16,-5 5-13 0,1-3 2 0,3 6-7 15,-5-1-9-15,1-2-14 0,1 2-22 0,0 2-12 0,-1-4-6 16,-1 1-12-16,3-3-13 0,-1 1 0 0,0-5-2 16,-1-1 0-16,-1-3-1 0,0-3 5 0,2-1-5 15,-2-4 5-15,0-1 3 0,-2-3-4 0,1 0 1 0,-3-3-19 16,1 2-23-16,-2-4-28 0,2-1-31 0,-3-3-29 16,-3 0-32-16,2-3-31 0,1-1-37 0,-1 0-19 0</inkml:trace>
  <inkml:trace contextRef="#ctx0" brushRef="#br0" timeOffset="28829.4016">18717 8475 285 0,'10'-2'6'0,"-4"1"6"0,3-1-2 0,-4 2 6 16,0 3 4-16,-2 2 25 0,1 2 20 0,2 0 10 0,-3 3 10 16,2 3 0-16,3 3 0 0,-4 1 5 0,1 5-4 15,0-2-16-15,2 3-17 0,-2-1-13 0,0-1-10 16,2-1-10-16,-4-1 0 0,3-4-6 0,-1 2-7 0,-1-3 0 15,1-2-2-15,0-2 3 0,-2-1-7 0,1-3 3 16,-3-2 5-16,1-1 0 0,-1-3 2 0,-1 2-1 16,2-4-1-16,-2 2 2 0,2-3-5 0,-1-1 2 0,3-1 0 15,0-3-6-15,-3 1 4 0,4-3-7 0,0-2 0 16,0 0 1-16,0 1 2 0,1-4 0 0,-2 1-4 16,0-1 4-16,0-5 4 0,0 3 0 0,-1 0-3 0,2-1-3 15,-5 1 3-15,1 2 0 0,4 3 10 0,-5 4 1 16,1 2-6-16,-1 3-4 0,0 1 1 0,0 3 2 15,0 0-3-15,0 3 0 0,-1 4-7 0,1 0-6 16,-5 4 6-16,5 2 1 0,-1 3 9 0,-3 2 7 0,1 3 9 16,0-1 0-16,1 2 1 0,-1 0 8 0,0-1-6 15,1 0 6-15,2 0-15 0,0-1-2 0,0-4-6 16,2 3 2-16,1-5-9 0,4-1-4 0,-1-5 1 0,3-1 2 16,-1-3-1-16,4-5-13 0,0 0-9 0,2-7-11 15,2-3-3-15,-2 1-9 0,3-7-16 0,1 2-7 0,3-3-3 16,-4-2 8-16,4 0 0 0,-3-1 4 0,-1-1 4 15,1-2 7-15,-2 0 20 0,1-4-4 0,1 0 9 16,-5-4-1-16,2-3 5 0,-4-3 4 0,2-1 1 0,0-3 12 16,-1-1-5-16,1 4 12 0,-4 1 28 0,1-1 38 15,-4 8 42-15,4 2 9 0,-7 6 24 0,0 5 1 16,-1 2 19-16,-2 6 0 0,-4 1-26 0,1 4-27 0,0 1-37 16,0 1-6-16,-2-1-19 0,1 3-13 0,0 0-21 15,1 0-6-15,2 0-5 0,-3 5-9 0,1 1-3 16,3 0-4-16,-1 6-1 0,-3 3 4 0,3 3 3 0,1 2-3 15,-5 2 4-15,5 3 0 0,0 0 0 0,0 0 3 16,2 0 3-16,2 0-9 0,1-1 8 0,-2-3-2 16,2 3 1-16,3-5 3 0,0 3-4 0,-2-3 0 0,2-2-4 15,-1 0 3-15,3-1-6 0,-2 0 2 0,-3-1 3 16,3-1 0-16,0 1 2 0,-2-1-3 0,1 0 2 16,-2-2 2-16,1 1 6 0,-1-1-1 0,2 0-5 0,-4-3 4 15,1 4-1-15,-3-6 2 0,-1 2 5 0,2-1 0 16,-4-1-5-16,-1 1 0 0,-2-2 2 0,2 1-5 0,-3-1 1 15,1-2 2-15,1-1-2 0,-3 2 2 0,1-1 0 16,-2-4 10-16,2 3-8 0,-1-3 2 0,2 0-10 16,-1-3-4-16,-1 1-15 0,2-3-12 0,-2-1-3 15,1-3-21-15,-1-2-11 0,1-1-7 0,3-5 17 0,0-2 0 16,3-4 12-16,-2 0 6 0,6-6-5 0,-3-3 16 16,7-4 11-16,-2-1-1 0,4-2-2 0,0-2 0 0,3-1 3 15,-1 3 2-15,2 2 5 0,-1 3 0 0,-2 7 9 16,-1 1 11-16,-1 6 10 0,-3 3 6 0,1 8 17 15,-3 1 14-15,-1 2 21 0,-2 3-1 0,3 0-4 16,-4 3-6-16,0 0-12 0,0 0-1 0,0 0-24 0,0 3-14 16,0-2-21-16,0 3 0 0,-2 3-3 0,0 3-2 15,-1 2 6-15,3 5-4 0,-1 3 6 0,-3 3-1 16,0 1 4-16,1 5-5 0,0-4 3 0,1 4 0 0,1-4-3 16,1 0 6-16,0 0-5 0,1-4 0 0,2-1 2 15,1 2 1-15,1-6 5 0,0 1-6 0,2-4 1 16,-2 3-1-16,3-3-1 0,1-2 2 0,0 1 2 0,-1-2-3 15,5 1-3-15,-4-2 8 0,3 0-7 0,-2-1-2 16,2-3-3-16,-4 2-17 0,2 0-25 0,-3-5-15 0,-1 4-17 16,-2-4-17-16,-1 3-14 0,-5-1-25 0,-1-1-24 15,-4 2-20-15,-2 0-2 0,-5 2-12 0</inkml:trace>
  <inkml:trace contextRef="#ctx0" brushRef="#br0" timeOffset="29364.7627">17448 9712 143 0,'-10'2'29'0,"-2"1"19"0,1 2 19 0,-1-3 24 15,0 3 21-15,3 0 15 0,0 1 25 0,1-3 24 16,0 4-11-16,-2-2 3 0,4 0-4 0,3-2-18 15,-4 2-10-15,2-1-14 0,2-1-21 0,2-1-25 0,-4 1-22 16,5-2-22-16,0 0-19 0,-1 1-5 0,2-1-15 16,-1-1 0-16,5 0-10 0,-4 1 6 0,2-2 14 0,4 2 36 15,-1-1 24-15,8-1 6 0,2-2 8 0,6 1 7 16,2-1-1-16,6-5 1 0,2 1-13 0,6-2-35 16,1-4-12-16,7-1-11 0,2-2-3 0,7-1-4 0,3-3 2 15,6 0-7-15,4-2 5 0,6-2-4 0,-1 2-5 16,4-1 1-16,-1 1 4 0,0 0-5 0,-3 2 6 15,-3-1-2-15,-2 4 5 0,-3 0-4 0,-6 2 1 0,-6 1 3 16,-7 2-9-16,-3 3 1 0,-8 1 1 0,-9 3 1 16,-5-2-5-16,-7 5 14 0,-4-1-3 0,-5 3 3 15,-4-3 0-15,-1 6 1 0,-3-3-4 0,2 0-7 0,-6 2-9 16,1 0-23-16,-3-1-12 0,-1 4-27 0,-1-1-19 16,-3-1-25-16,2 5-34 0,-1-1-29 0,0 0-47 15,1 0-35-15</inkml:trace>
  <inkml:trace contextRef="#ctx0" brushRef="#br0" timeOffset="34158.989">15953 8049 537 0,'-14'-2'7'0,"-1"-2"14"0,1-2 15 16,5 1 9-16,-8 1 2 0,2-1 5 0,0 2 5 16,-2-2 5-16,4 1 3 0,0 0-12 0,-4 0-12 15,4-1 5-15,-3 1-5 0,2 1 23 0,0-2 6 0,-2 1 1 16,-2-1-8-16,2 0-2 0,-2 1 2 0,0 0-4 15,-2-3 6-15,1 3-18 0,-4 0-8 0,1 0-1 0,-3-1-1 16,1 4 1-16,-1-2-4 0,0-1-12 0,-2 3 2 16,-2-2-13-16,1 3-7 0,-2-1 0 0,1 2-7 15,1-1 1-15,-4 3-1 0,2 1 3 0,0 1-6 0,0 0 4 16,0 0 2-16,0 2-3 0,-3 1 7 0,0 1 0 16,0-1-3-16,-3 4 5 0,1 0-2 0,-2 2 2 15,1 1-1-15,-1-1 1 0,1 3 0 0,-3 1 3 0,1-1-5 16,0-1-1-16,0 0 3 0,2 0-1 0,-1 0 3 15,1 0-3-15,1-2 1 0,2 1-9 0,3-1 6 16,0 2-4-16,0 1-4 0,1 0 4 0,1 2-10 16,-1 2 1-16,1 0-2 0,-2 4 6 0,0 1 2 0,-2 1-3 15,-1 4 1-15,-2 1-1 0,2 0 4 0,-5 3 3 16,2 4-4-16,-1-1 5 0,1 2-4 0,-2 3 9 16,4-2-2-16,-3 3 2 0,4 2 5 0,0 0 0 0,-1-1 2 15,4 2 3-15,2-1 4 0,1-1-4 0,2-1 3 16,4 2-8-16,1 0 2 0,1-1-6 0,3 1 5 15,0 0-2-15,3 3-2 0,1 1 7 0,2 0 7 0,4 0 12 16,-1-1-3-16,3 3 9 0,4-3 0 0,4 2-2 16,5 0 1-16,0 0-1 0,7 0-11 0,3-1-5 15,5 1-6-15,2-1-3 0,8-4-11 0,1 0 1 0,8-2-1 16,4-3-12-16,1-5-2 0,4-4 1 0,3-3 1 16,3-1-3-16,2-8 4 0,2-1-5 0,1-6-7 15,-1-3 9-15,1-3-3 0,3-1 1 0,-3-5-2 0,0-1-2 16,1-3 1-16,-3-3 0 0,-1-2 7 0,-1-1-9 15,-2-2 2-15,-5-5 7 0,0-1 5 0,0-1 10 16,-6-5-2-16,3 1-3 0,-4-4-8 0,2-1 2 0,-3-2 0 16,0-1-8-16,1-1 0 0,-1-2-10 0,-1-2 2 15,1 0 8-15,-3-3 4 0,2 1 7 0,-1-5-2 16,-1 1-4-16,3-1-1 0,-2-3 2 0,-1 2 2 0,1-3-6 16,0 0 5-16,-3 0-3 0,-1-3 11 0,0 3-1 15,-6-3 2-15,-1 3 3 0,-2-4 1 0,-6 2 2 16,-3-3-5-16,-3 0 10 0,-1 0-12 0,-2-2 8 0,-5-1-2 15,0 4-6-15,0-4-3 0,-3 1 0 0,0 2 4 16,-1 1-4-16,1 1 4 0,-4-2-2 0,-1 4 5 16,-1-2 26-16,-1 3 6 0,-3-3 4 0,-1 1 5 0,-3-2 1 15,-4 4 5-15,-2 0 6 0,1 2-6 0,-5 1-25 16,-2 3-7-16,-2 2 2 0,-4 4-12 0,0 2-4 16,-4 3-9-16,-3 3-6 0,-2 1 2 0,-4 7-6 0,-2 1-3 15,0 2-8-15,-5 7-7 0,0 0-17 0,-1 4-11 16,-1 4-16-16,-2 2-27 0,1 4-15 0,1 3-20 15,1 3-19-15,4 3-40 0,3-1-15 0,0 6-26 0</inkml:trace>
  <inkml:trace contextRef="#ctx0" brushRef="#br0" timeOffset="36130.3153">15430 7362 1454 0,'-3'6'3'0,"0"-4"15"0,3-2 0 0,1-2 4 16,1 2-2-16,-1 0-4 0,1-1-1 0,1 1-1 16,1 0-9-16,1 0-10 0,2 0-2 0,-1 0-8 15,4 1 3-15,4-1 4 0,0 0 12 0,7 2 27 0,4-4 10 16,3 2-2-16,6-2 6 0,4-2 7 0,1-1 3 16,7-2-2-16,6-3-6 0,-1 3-28 0,6-3-5 0,1-2 2 15,1 0-10-15,4 0 3 0,-2 0-9 16,4 0 6-16,-1-2-3 0,-3 1-7 0,2 1 4 0,-7-2-3 15,1 2 6-15,-4-3-12 0,-1 4 8 0,-7 0-2 16,-1-1-6-16,-6 3 11 0,-5 1 1 0,-1 1 12 0,-6 0 19 16,-4 1 26-16,-4 0 14 0,-4 3 20 0,-4 0 23 15,-4-1 11-15,-3 4 13 0,1-2-8 0,-6 2-12 16,0 0-16-16,1 0-13 0,-1 0-21 0,1 0-15 0,-3 2-23 16,4-2-14-16,-1 0-13 0,-3 0-18 0,4 0-44 15,-4 0-39-15,2 0-47 0,-4 2-68 0,0-2-63 16,-2 1-83-16</inkml:trace>
  <inkml:trace contextRef="#ctx0" brushRef="#br0" timeOffset="37026.9236">12068 4913 1068 0,'0'3'33'0,"0"-3"26"16,0-3 27-16,3 1 22 0,-2 2 9 0,1 0 2 15,1-2 17-15,0 0 8 0,-3 1-30 0,4-1-14 16,-1 2-19-16,-2-2-27 0,1 1-4 0,0-1-4 16,1-1-17-16,3 2-8 0,-1-2-9 0,3-2-7 0,1 2-16 15,2-2 12-15,4 1-9 0,0 0 3 0,3 0-2 16,1 4 0-16,1 4 6 0,1 2-6 0,1 4 8 16,0 5-12-16,-1 6 4 0,4 4-2 0,-5 6 6 0,2 5-1 15,-2 3 1-15,0 4-3 0,-4 4 6 0,0 3 3 16,-5 1-6-16,0 0 6 0,-3-1-2 0,-4 1 1 15,0-7-1-15,-3-3 5 0,-2-5-3 0,1-6-3 0,-2-7 14 16,-1-6-7-16,3-5 3 0,-3-5-4 0,3-2 0 16,0-4 4-16,0-1 1 0,0-1 5 0,-2-1-13 0,4-5-7 15,-2 0-6-15,0-5-5 0,3-1-5 0,-2-4-8 16,3-2-10-16,0-5-2 0,2-2 2 0,-2-1 12 16,2 0 2-16,-1-2 9 0,0-2 9 0,0-3 1 0,-1 0 7 15,1-2 4-15,-1-3 5 0,3-2-7 0,-2-3 6 16,1-1 7-16,2 1 4 0,-2 3 12 0,1-1 8 15,1 4 11-15,-3 4 4 0,2 8 8 0,-1 3 3 0,-1 9-4 16,-2 2-13-16,1 5-9 0,-1 5-15 0,-1 1-15 16,-2 2-15-16,0-1-8 0,0 2-10 0,4 2 0 0,-1 7 2 15,-2 0 2-15,4 6 8 0,2 3 4 0,1 7 8 16,1 4-1-16,1 5 9 0,1 3-4 0,0 0 3 16,0 4 0-16,3-2-8 0,-1 1-2 0,1-4 2 0,-2-2 0 15,1-2-2-15,4-3-1 0,-4-6 2 0,4-1-13 16,-2-5-20-16,1-5-26 0,-2-3-42 0,2-4-57 15,0-3-62-15,-1-5-90 0</inkml:trace>
  <inkml:trace contextRef="#ctx0" brushRef="#br0" timeOffset="37228.0567">13065 4971 2836 0,'-4'3'25'0,"0"-6"23"16,4 2 10-16,4 0-4 0,-3-1-7 0,1 1-5 0,-1-1-6 16,5-1 2-16,-1-1-23 0,3-1-24 0,2-5-10 15,4-1-5-15,3-1 4 0,5-3-10 0,2 0-17 0,4-2-33 16,2 1-46-16,0 1-48 0,4 2-47 0,-4 2-46 16,-3 3-53-16,-1 2-44 0</inkml:trace>
  <inkml:trace contextRef="#ctx0" brushRef="#br0" timeOffset="37380.1567">13201 5209 1099 0,'-8'7'18'0,"4"1"9"16,2-7-1-16,4 2 1 0,0-3 0 0,0 1-1 0,0-1 4 16,2-1 3-16,3 1-5 0,1-3 3 0,7-1 7 15,2-4 6-15,5 1 5 0,4-4-22 0,4-5-64 16,5 0-56-16</inkml:trace>
  <inkml:trace contextRef="#ctx0" brushRef="#br0" timeOffset="37589.2996">13881 4505 2019 0,'0'0'26'0,"-2"2"18"0,2-2-2 0,5 0 2 15,-3 0-8-15,-1 0-5 0,-1 2-1 0,3 4-1 16,-1 0-20-16,1 5-21 0,-2 3 4 0,4 7-1 0,0 3 8 16,0 6 8-16,1 4 6 0,4 2-2 0,-6 3-2 15,4 2 3-15,-1 0-44 0,0 0-65 0,3 1-57 16,-2-2-60-16,3-4-74 0</inkml:trace>
  <inkml:trace contextRef="#ctx0" brushRef="#br0" timeOffset="37916.5211">14262 4592 1592 0,'0'0'13'16,"-4"1"16"-16,3-1-1 0,4 0-5 0,-1 3-2 15,-2 2-1-15,0 0 0 0,0 2 1 0,1 5-12 0,-1 1-14 16,2 4 2-16,-1-1 4 0,3 7 3 0,-1 0 5 15,2 1-1-15,1-2 1 0,2 3 1 0,0-2-1 0,1 0 1 16,4-2-5-16,0-3 8 0,0-2-5 0,2-3-3 16,1-2 1-16,-4-3-2 0,6-1 1 0,-6-3 0 15,4-3 4-15,-3-1-3 0,0-2 2 0,-3-1 4 0,3-2 5 16,-5-2 0-16,5-2 3 0,-5-2-2 0,0-1 3 16,1-2 0-16,-4-1-4 0,0-2 5 0,-2-2-7 15,-2-2 10-15,-1 1-1 0,-3-2 6 0,0 0-2 16,-4-4-2-16,-2 2 8 0,0-3-7 0,-4 3 1 0,1-1-12 15,-3 1-9-15,0 1-20 0,-2 3-29 0,0 3-55 16,3 0-66-16,-3 2-59 0</inkml:trace>
  <inkml:trace contextRef="#ctx0" brushRef="#br0" timeOffset="38089.6368">14812 4263 2752 0,'1'-2'32'0,"1"1"15"0,0-4 9 0,-1 3-1 15,1 2 3-15,-2-3-16 0,0 3-35 0,0-1-56 0,1-2-105 16,1 0-96-16,0-2-99 0</inkml:trace>
  <inkml:trace contextRef="#ctx0" brushRef="#br0" timeOffset="38273.7583">14951 4783 1109 0,'0'9'-7'0,"0"-1"13"0,-3-3 26 0,7-3 21 16,-2 0 33-16,-2 6 9 0,-2-1 5 0,2 1-2 0,-1 4 8 15,1 0-11-15,0 4-29 0,0 1-13 0,0 1-28 16,0 0-11-16,-5 6-7 0,4-2-24 0,-1 5-45 0,-3 0-57 15,-3 4-59-15</inkml:trace>
  <inkml:trace contextRef="#ctx0" brushRef="#br0" timeOffset="41487.9254">17885 10002 1212 0,'-12'-12'31'0,"2"0"33"15,2 1 31-15,0 0 28 0,0 3 25 0,0-1 28 0,3 6 18 16,2-2 15-16,0 4-30 0,0-2-31 0,3 3-30 16,0-1-34-16,1 1-25 0,1 0-33 0,-1 1-18 0,3-1-16 15,-3-1 4-15,6-1-2 0,3 0-2 16,3-3 3-16,6-2 3 0,6 0 3 0,5-4-37 0,5 0-43 16,5-2-48-16,4 1-55 0,-1 0-60 0,-2 3-68 15</inkml:trace>
  <inkml:trace contextRef="#ctx0" brushRef="#br0" timeOffset="42231.4226">18212 10902 1222 0,'-3'-5'10'0,"-1"-2"19"0,1-1 12 15,0-1 4-15,-1 0 7 0,0-4 10 0,0 1 18 16,-1-2 7-16,0 1 1 0,0-1-8 0,-2-1 4 0,-1-1 10 16,1 1 5-16,-3 0-10 0,0-2-7 0,-2 1 12 15,3-1 4-15,-4 1-7 0,1-2-2 0,-2 1 0 16,2 4 6-16,-1-1 0 0,3 2-8 0,0 3-18 0,2 1-18 15,1 7-3-15,0-1-21 0,2 2-11 0,4 2-19 16,-2 2-1-16,1 3-5 0,-1 5 0 0,-2 5 1 16,2 6 2-16,-2 3 5 0,1 7 4 0,-1 3-6 0,-2 3-4 15,4 0 7-15,0 2-4 0,0-1 1 0,3-5 0 16,3-1-2-16,0-5-10 0,0-5-2 0,4-2 4 16,-2-4-14-16,-1-7 1 0,1-2 3 0,1-3-2 15,1-6 1-15,-3-3-6 0,3-2-6 0,-1-7-13 0,3-5 9 16,1 0-9-16,1-4-4 0,2-3-5 0,-4-1 6 15,3-1 7-15,-3 0 14 0,0 1 9 0,-1 0 5 16,0 2 9-16,-2-2 1 0,1 1 6 0,-4 0-5 0,2 2 3 16,0 0 0-16,0 4 2 0,-1-1-3 0,0 2 5 15,0 1 1-15,1 2 3 0,-1 1 8 0,1-1 3 16,4 3 6-16,-1-2 8 0,2 1 13 0,2-1-5 0,3-1 1 16,2 5 10-16,-1-4-7 0,4 4 1 0,-1 0 2 15,1 2 3-15,0 2-8 0,2 2 4 0,-3 0-1 0,3 3-14 16,2 3 1-16,-3 1-2 0,2 5-8 0,2-1-9 15,1 4-2-15,-3 3-2 0,4 2 3 0,-3 1-1 16,1 2-5-16,1 2 4 0,-4 0 3 0,-1 2-2 16,-3-2 3-16,-2 2-5 0,-3 3 3 0,-4 0 0 0,-1-1 5 15,-7 2-3-15,-1 0 1 0,-7-2-4 0,-3 3-6 16,-4-1 8-16,-5 0-10 0,-5-1 6 0,-2-2-4 16,-4 0-5-16,-4 3-6 0,3-5 7 0,-3 0 9 15,0-2 10-15,4-3 15 0,0-1 1 0,1-1 9 0,2-2 10 16,5 1 2-16,1-3 0 0,3 0-11 0,3 1-16 15,1-1-10-15,3 0 1 0,0 2-10 0,2 0-13 0,1 2 7 16,1 2-5-16,1 1 2 0,1 1 0 0,2 1 0 16,0 1-2-16,1 2 2 0,6-2 8 0,-3 1 4 15,2-1 1-15,2 2 3 0,3-1-5 0,-2 1 5 0,4-1-5 16,1-3-27-16,-2 2-33 0,2-1-41 0,0-3-50 16,0 2-57-16,1-3-84 0,0-1-103 0</inkml:trace>
  <inkml:trace contextRef="#ctx0" brushRef="#br0" timeOffset="42397.5413">18520 11984 1963 0,'-6'5'5'15,"-1"-3"3"-15,0 3 1 0,0-5 0 0,-1 1-2 0,0-1-16 16,-1-1-21-16,3-2-35 0,-2 3-49 0,3-2-53 15,0-1-55-15</inkml:trace>
  <inkml:trace contextRef="#ctx0" brushRef="#br0" timeOffset="46078.0134">23270 5946 1068 0,'0'0'15'15,"0"-1"20"-15,1-2 12 0,2 3-1 0,-3 2 2 0,0-2-3 16,0 0-3-16,0 0 1 0,0 0-13 0,0 0-58 16,0 0 6-1,0 0 2-15,0 0-1 0,0 0 5 16,0 0-7-16,0 0 7 0,10 3 11 0,-10-3 35 31,49 2-13-31,-49-2 2 0,0 0 3 0,135-7 2 16,-97 2-1-16,2 2-10 0,6 1 5 0,3-1-3 15,1-1-4-15,5 3-5 0,0-3 4 0,0 2-13 16,2 0 7-16,-2-1 0 0,1 0-8 0,-2-1-6 16,-1-2 6-16,-1 2-1 0,-4-1-1 0,-1 0 10 15,-4-2-3-15,-1 2 5 0,-2-2 4 0,0 1 5 0,-4-2-2 16,3 0-3-16,-4-1 10 0,2-2-14 0,-1 2 6 0,-3 0 3 15,3-1-7-15,-4 2-3 0,-2-2-5 0,-3 3 4 16,-3 1-8-16,-4 0 12 0,-4 1-11 0,-2 0-6 16,-6 3 13-16,-3 0-7 0,-5 2 24 0,0 0 15 0,0 0 8 15,0 0-1-15,0 0 9 0,0 0 3 0,0 0-9 16,0 0 6-16,0 0-21 0,0 0-10 0,0 0-4 16,0 0-20-1,0 0-4 16,0 0 11-15,0 0 13 0,0 0-15-1,-66 17 14 17,45-13-12-32,0 1-7 0,-4-2 2 0,-5 1-1 15,0-1-2-15,-3 1 0 0,-3-1-1 0,-2 0-7 16,0 1 1-16,-2-1 6 0,-4 2-1 0,1 2 6 15,-4-2 0-15,1 3 9 0,-3-1-8 0,2 0 6 16,-2 2 0-16,1-2 4 0,1 4-10 0,0 0 1 16,2-1-1-16,4 0-20 0,-1 0 10 0,2 1-14 0,0 0-3 15,3-2-2-15,0 1 3 0,4-1-3 0,0-1 2 0,4-1 13 16,4 0-5-16,4-2 11 0,2-1-2 0,5-1-1 16,5-1 2-16,2-1-1 0,4-1-17 0,2 0-6 15,-1 0-13-15,4 0 1 0,-2 0-5 0,0 0-9 0,0 0 0 16,1-1 3-16,1 1 9 0,-1 0 5 0,3-1 16 15,0 0-1-15,4-1 17 0,2 0 0 0,2-1 8 16,7-2 2-16,3 2 4 0,4-3 2 0,6-2-5 0,5 1 5 16,6-1-6-16,4-2 3 0,3 1-1 0,3-1-7 15,4 1 3-15,0 0-3 0,1-1 0 0,-4 3-2 16,0-1 5-16,-4 1 1 0,-3-1-1 0,-2 3 5 0,-5-1 2 16,-1 0 6-16,-4 0 0 0,-5 0-1 0,-3 0-2 15,-5 2 11-15,-3 0 21 0,-6 1 22 0,-3 1 18 16,-3 0 9-16,-4 0 8 0,-3 2 19 0,0 0-1 0,-1 0-2 15,-3 0-26-15,3-3-23 0,-4 3-34 0,-3 0-32 16,0 0-21-16,-5 3-30 0,-7 1-17 0,-5 1-25 16,-7 0-8-16,-4 5-5 0,-7 1 2 0,-6 1 13 0,-4 1 5 15,-6-1-8-15,-1 4-10 0,-2-3-14 0,-3 3-14 16</inkml:trace>
  <inkml:trace contextRef="#ctx0" brushRef="#br0" timeOffset="52774.5232">9374 6828 705 0,'-10'8'25'0,"0"-2"10"16,-1 1 19-16,0-2 17 0,-2 1 23 0,-1-2 17 16,0 0 21-16,1-2 19 0,-4-1-19 0,2 2-2 15,-2-3-17-15,2-3-10 0,-2 1-15 0,2-1-12 0,-1-2-19 16,-1-2-19-16,-1 0-6 0,1 0-10 0,-1-2 11 16,-1-2 2-16,0-1-2 0,2 0-2 0,-2-1 2 15,1-3 10-15,0-1 6 0,3 0 12 0,-2-3-6 0,1 2-9 16,2-3-8-16,1-1-2 0,1-4-4 0,-1 0-10 15,0 1-6-15,2-3-7 0,0-2-10 0,-1-1-6 0,2-1-1 16,0-1 5-16,-2 2-3 0,1-2 8 0,0-2-2 0,1 3-3 16,-1-4 4-16,2 2 13 0,-2 0-4 15,3 2 3-15,-3-1-1 0,1 1-6 0,2 1 7 16,-1 2 5-16,-1 3 2 0,4 0-2 0,-2 1 7 0,-1 2-4 16,1 2-2-16,3 2 2 0,-1 1-6 0,1 1-4 15,-1 4-2-15,3-3-5 0,-1 5-2 0,3 0-7 16,-1 0 8-16,1 3 0 0,1 1 0 0,0 2-6 0,0 0 3 15,-2 3-3-15,2 0-6 0,0 2-9 0,-2 0-13 16,2 2-30-16,-1 1-14 0,1-1 14 0,-3 6-10 16,1 3 4-16,-3 4 6 0,-1 9 13 0,-2 5 12 0,-1 7 24 15,-5 5 5-15,-3 7-23 0,2-1-8 0,-3 1-12 16,1-5 1-16,1-6-6 0,0-3 3 0,4-8-1 16,1-4 10-16,3-7 15 0,0-3 22 0,3-4 3 0,2-4 2 15,0-1 4-15,1-2-8 0,2-2 12 0,0 0-5 16,5-1-2-16,-2-1-7 0,-1-4 0 0,1-2-3 15,2-1 5-15,1-5-1 0,1-2-3 0,2-1 4 0,-1-5 3 16,3-3-4-16,0 1 13 0,0-1 0 0,0-1-8 16,1-1 6-16,0-1-1 0,2-3-8 0,-3 0 5 15,2-1 1-15,-1-1-6 0,1 0 0 0,1 0 2 0,-1-3-6 16,1 8 2-16,-1-1 9 0,-2 3-10 0,3 3 2 16,-6 4-5-16,3 3 6 0,-5 5-3 0,0 2 3 15,-2 3-7-15,1 4-6 0,-2 1-17 0,0 2-17 16,0 1-9-16,1 0-37 0,1 2-21 0,2 4-18 0,1 0-39 15,2 1-29-15</inkml:trace>
  <inkml:trace contextRef="#ctx0" brushRef="#br0" timeOffset="54920.1543">17570 9760 895 0,'-2'0'8'0,"2"0"11"0,-1 0 3 15,1 0 3-15,-2 2 3 0,-1-1 7 0,-1 1-4 16,-1 2-1-16,0 2-3 0,-3 0-7 0,1 2 5 0,-3 4 9 16,2 1 7-16,-4 0-7 0,3 4 11 0,-2 0 5 0,0 1-5 15,-3 1 5-15,3 2-5 0,-3-1 0 16,2 2 0-16,3 0 5 0,-5 1-2 0,3-3 0 0,0 2 3 16,0 2-2-16,-1-2-7 0,2 1-4 0,0-2-9 15,0 1 6-15,0-1 1 0,-2 4-2 0,3-4-4 16,-4 1 4-16,4-1 10 0,-5-1-2 0,-1 4 2 0,2-3-9 15,-2-1-3 1,-4 2 6-16,1 1 2 0,0 0-1 0,-3 1-4 0,-3-2 0 0,1 2-4 0,-3 2 4 16,0-1 2-16,-1-1-8 0,-2 4 1 0,4-2-6 15,-6-1-1-15,5 0-6 0,-4 3 8 0,1-1-6 0,-1 0-3 0,-1 0-5 16,1 2-2-16,-4 0 0 0,4 0-2 16,-1 3 5-16,-1-2-15 0,-1 0 6 0,0-1-4 0,1 3 7 15,2-6-5-15,-1 3 0 0,-2-1-1 0,-1-2 2 16,1 0 7-16,-3 3-9 0,-1 0 7 0,-2 0-4 15,-1 0 5-15,1 0 1 0,-4 0-2 0,0 1-8 0,-2-1-1 16,0 0 2-16,-2-2 2 0,1 0-2 0,-3-2 1 16,-2 1-4-16,-1-1 5 0,-1-1 1 0,-1-1 0 15,0 0 4-15,-6 0-7 0,0 0 5 0,-2-3-7 16,0 1 2-16,-2 0-6 0,1 0 3 0,-5-1-1 0,3-2-1 16,-2-1 7-16,2 3 5 0,-2-2 10 0,-1 0 4 15,0-1 10-15,0-1-4 0,-2 1 2 0,2-4-3 0,0 1-5 16,-3-3-11-16,0-2-5 0,0 0-2 0,-5-1-7 15,3-1 5-15,-5-2-2 0,0 0 1 0,-3 2 4 16,-2-4-5-16,2 1 5 0,-5-2-2 0,3 1-4 0,-2-1-4 16,0-2 3-16,2 0 9 0,-2 0-7 0,1 0 7 15,0-2-6-15,-2-1 1 0,3 2 4 0,1-3-4 16,-1 0 2-16,3-3-9 0,-2 1 5 0,2-1-2 0,0-2-2 16,0-3 4-16,0 1-2 0,0-3 7 0,-1 0-4 15,2-5 3-15,-2-1-9 0,1-2 2 0,4-2 7 16,-1-3 0-16,1-2 3 0,4-4 1 0,0-4 4 0,1 0-4 15,1-2 13-15,2-5 0 0,2-1-6 0,1-2-10 16,2 0-1-16,3-3-6 0,-2 1 0 0,7-2 3 16,-2-2 3-16,6 6 3 0,-1-3 5 0,2 1 9 0,2-1 9 15,1 0 9-15,2 1-1 0,0 0 0 0,2 0-3 16,0-3 6-16,2 1-5 0,3 2-2 0,-1-2-13 16,1 1-4-16,1 1 7 0,4-2-9 0,1 1 1 0,2 1-12 15,4-2 8-15,-1 1-2 0,3-3-1 0,5-1 0 16,-3-1-7-16,5 1 7 0,1-4-8 0,-3-1 2 0,4-2-5 15,0 2-1-15,-1 0 3 0,0 0 3 0,2 1-4 16,-3 0-3-16,2 4 4 0,-2 1-2 0,0 0 1 16,2 3 4-16,1 1 2 0,-2 0-5 0,3 2 2 15,-1 0 6-15,2 2-3 0,1-1 2 0,0 1 1 0,1 0-10 16,-1 3 3-16,2 0-4 0,0 0 1 0,-1 1-1 16,2 3-3-16,0-2 6 0,-3 0-7 0,3 1 6 15,0 0 1-15,-2-2 9 0,1 4-7 0,-1-4 6 16,4 3 4-16,-2-4-6 0,-3 1 4 0,5 1-4 0,-4 1 0 15,1-3-4-15,3 1-1 0,-2 1-8 0,3 0 2 0,-3 5-2 16,2-2 3-16,1 3 1 0,2 3-3 16,0-1-2-16,-2 1 7 0,3 1 1 0,0-1 2 0,1 0 1 15,-2-1-2-15,2-2 3 0,1 3 0 0,0-1 3 16,0 0-3-16,0 2 7 0,0 2-10 0,0 0 0 16,0-1 3-16,1-3-3 0,-1 3-2 0,0-4 1 0,0 2-2 15,0-4-4-15,0 1 0 0,0 0 0 0,0 1 1 16,-1 0-2-16,1 0 2 0,0 2-2 0,1-1 2 15,-1 3-2-15,0 2 5 0,3 1-5 0,-3-1 0 0,0 3 4 16,0 3-2-16,0 0 3 0,0 0 4 0,0 4 4 16,0 1 2-16,0 3 2 0,0 1-9 0,0 3 7 15,0 1-4-15,0 3 0 0,-3 0 0 0,3 1-1 16,-1 1-5-16,1 2 1 0,0 0 2 0,-2 1-17 0,0 1-8 16,2 0-30-16,-1-1-14 0,1 5-1 0,0 0-3 15,-2 5-1-15,-1 4 7 0,0 9 11 0,-2 7 20 16,-3 4 25-16,-1 8 5 0,-2 6-11 0,-3 0-2 0,1 4 4 15,0-4-2-15,-3-3-2 0,2 1-11 0,0-6 6 16,1-5 1-16,-1-3 13 0,3-5 7 0,-3-3-3 16,6-4 0-16,-3-5-1 0,4-4 4 0,1-2-3 0,0-4 5 15,4-2-5-15,2-2-5 0,0-1-1 0,0-1-7 16,2 1-3-16,-1-3 1 0,1 2-4 0,0-3 1 16,1 1-8-16,-1-3 7 0,3-5-4 0,2-3 5 0,-1-2 3 15,2-4-2-15,3-2-3 0,-1-3 0 0,1-3 10 16,1 0-7-16,1-2 4 0,1 1 0 0,-1-2 1 0,1 2 1 15,-3 0 4-15,2 0-4 0,-1 4-1 16,0 1 6-16,1 2 5 0,-1 3-2 0,-1-1-1 0,0 4-1 16,0 0 1-16,-1 3 3 0,2 0 0 0,-2 2 4 15,2 1-6-15,-2 0 6 0,3 3-4 0,-1 0 3 0,2 2 1 16,2-2-2-16,0 2 2 0,-1 0-7 0,5 2 6 16,-1 1-9-16,1-3 9 0,1 3-2 0,1 2-2 15,1 0 1-15,1 0-2 0,0 0 8 0,0 2-12 0,3 1 16 16,-2 1-9-16,-2 1 1 0,0 2-4 0,0-2-8 15,3 7-8-15,-6-3-5 0,3-1-14 0,-5 5-34 16,3-1-17-16,-4 0-36 0,1 2-36 0,-2 1-40 0</inkml:trace>
  <inkml:trace contextRef="#ctx0" brushRef="#br0" timeOffset="59678.3505">3001 3862 665 0,'-6'-3'12'0,"0"0"18"0,1 0 7 0,-1-1 14 0,1 4 9 15,0-3 19-15,2 3 9 0,-1 0 7 0,0 0-6 16,3 0-11-16,-1 0-4 0,2 0-8 0,0 0-17 0,2 0-17 16,-1 0-12-16,-1-1-11 0,0-1-4 0,2 1-11 15,0 1-2-15,0 0-7 0,0 0 9 0,-2 0-4 16,3 0 4-16,-3 1-4 0,1-1 8 0,1 3 1 0,0-3-3 15,-1 0 2-15,1 0-3 0,-2 3 1 0,3 2-1 16,-1 0 12-16,1 2-10 0,2 2 7 0,1 4-3 0,0 2-2 16,1 3 5-16,-1 3 5 0,5 0 4 0,-3 3-9 15,1 1 5-15,2-2-2 0,0-1-2 0,-1 0 3 16,2-1 0-16,0-1-5 0,-1-3 1 0,1-1 1 16,-1-3-1-16,2 1-1 0,-2-2 2 0,0-2-1 0,0-1-2 15,-1-2 0-15,-1 1-5 0,2 0 5 0,-5-4-6 16,1 1 2-16,-2-2 4 0,1 1-3 0,0-1-6 15,-1-3 7-15,1 2 1 0,-1-4 7 0,2 2 21 0,2-3 14 16,0-2 4-16,3-4 13 0,3-1 9 0,1-5-3 16,5-4-3-16,4-3 0 0,2-6-24 0,6-2-21 15,0-4-2-15,2-3-13 0,3-3-10 0,3-1-4 0,0-2 5 16,-1 0-8-16,2 0 7 0,-2 0 4 0,0 2 1 16,-1 1 7-16,-3 0 9 0,-1 5 2 0,-3 0 0 15,-1 4 7-15,-2 4 1 0,-3 1-2 0,-2 4 3 0,-5 2-6 16,0 4-1-16,-6 2-2 0,-1 3-4 0,-4 2 0 15,-1 0-4-15,-1 5-1 0,-2 0-38 0,-2 0-17 16,0 2-45-16,-1 0-33 0,-1 2-49 0,2 0-48 0,-2 2-16 16,-2 0-28-16</inkml:trace>
  <inkml:trace contextRef="#ctx0" brushRef="#br0" timeOffset="84768.2381">23382 5470 478 0,'9'-3'13'0,"1"3"24"16,3 0 10-16,-1-4 3 0,3-1 8 0,2 0 0 16,-1 0 11-16,1-2 19 0,2 0-5 0,0-1-15 0,3 1-2 15,-3-2 1-15,3 2-1 0,0-4 7 0,2 2 4 16,-3 1-13-16,3-1-5 0,-3-1-6 0,3 0-6 16,-5 3 5-16,3 0-4 0,-3 0 7 0,0-1-8 15,-1 3 5-15,-2 0 4 0,1-2 3 0,-3 2 9 0,3 1-1 16,-2-3-5-16,4-1-8 0,-4 2-6 0,1-2-10 15,3 3-4-15,-1-2-11 0,1-1-3 0,-1 1-10 16,0-3 4-16,1 5-4 0,0-2 1 0,0-2-6 0,0 1 0 16,-3 4 5-16,3-2-4 0,-7-1 7 0,6 3 0 15,-6-1-6-15,4 1 6 0,-2-1 4 0,0 0-4 16,-1 2 0-16,3-2-1 0,-2 0-8 0,-2 0-2 0,1 1 4 16,-3 1-6-16,1-1 0 0,-2 1 1 0,-4 0-2 15,2 2-4-15,-2-2 2 0,0 3-7 0,-5-1-19 16,0 2-54-16,0-1-53 0,0 2-45 0,0 0-44 0,-1 1-50 15</inkml:trace>
  <inkml:trace contextRef="#ctx0" brushRef="#br0" timeOffset="90754.2663">2573 9417 895 0,'0'0'15'0,"-2"0"14"16,2-1 0-16,0 1 6 0,0 0-1 0,2 0 1 0,-2 1 2 15,0-1 0-15,1 0-14 0,1 0-14 0,0 0 8 16,-1-1 1-16,1 1 10 0,-2-2 10 0,3-1 9 16,-3 3 13-16,2 0 9 0,-1-1 8 0,-1 1 8 0,0 0 1 15,2 0-6-15,-2 0-7 0,1-3-13 0,-1 3-7 16,0 0-15-16,0 0-12 0,0 0-13 0,0 0-9 15,0 0-5-15,0 0-2 0,2 0-1 0,-2 0-7 0,2 3 0 16,-2-3 4-16,0 0-4 0,4 0 1 0,-3 1 4 16,1-1 1-16,3 0 2 0,0 0-1 0,1 0 5 15,1 0-2-15,2 3 5 0,-1-3-2 0,3-3-2 0,3 3-1 16,-3 0-2-16,5 0 6 0,0-1-4 0,1-2 6 16,-1 3-3-16,4-2 9 0,1-1 7 0,-2 3-1 15,3-3 2-15,0 1-5 0,-1-1 3 0,1-1-6 0,0 3 3 16,0-3-15-16,-1 4-11 0,-2-3 9 0,1 2-2 15,-2-2 8-15,1 1-6 0,-3-1 3 0,4 1 4 0,-3-1 5 16,1 0 3-16,1 3-2 0,-2-4 1 0,2 4-6 16,0-2 4-16,-3-1 3 0,3 3-8 0,-2-3 6 0,2 1-2 15,0 0-6-15,-1 1-1 0,0 0 9 16,0-2-6-16,2 3-2 0,1-5 2 0,-2 5-4 0,0-3 1 16,0 3 5-16,0-1-5 0,0-2 1 0,-3 3-2 0,1 0 0 15,-1 0 0-15,-2-1-2 0,-1 1-3 16,1-1-1-16,-5 1 6 0,3 0-4 0,-2-1 1 0,0 1-1 15,-2 0 4-15,3 1-3 0,-1-2 3 0,-1 2-3 16,2-1 3-16,0-1-9 0,-1 2 11 0,2-2-4 16,1 1-3-16,-1-2-2 0,1 2 5 0,-2 0 0 0,3 0-4 15,-2 0 7-15,2 0-5 0,-3 0 4 0,3 2-3 16,-3-1 5-16,2-1-8 0,-2 1 2 0,-2 0 1 0,3-1-5 0,-2 0 1 16,0 0 3-16,0 0-3 0,0 0 8 15,0 0-3-15,-4 0 0 0,5 0-3 0,-3 0 12 16,0 0-4-16,-1 0 0 0,2 0-2 0,-3 0-1 15,1 0 9-15,1 0-5 0,-1 0 6 0,1-1-10 0,0 2 7 16,0-1-6-16,3 0 9 0,-3-1-7 0,2 1-5 0,-1 0 12 16,2 0-10-16,-3 0 7 0,1 0-5 0,1-1 2 15,-4 1-4-15,2 0-1 0,1 0 6 0,-2 0 4 16,1 0-8-16,0 1-2 0,3-2 5 0,-3 1 0 0,1 1 5 16,2-1-1-16,-1 0-8 0,1 1-4 0,0-1 10 15,-3 0-2-15,3 0-4 0,0 0 3 0,0 0-6 16,-1-1 6-16,0 1 2 0,0 1-3 0,1-2-1 0,0 1-1 15,-1-1 1-15,-1 1-3 0,2 1 7 0,-1-1-3 16,-2-1-1-16,3 0 1 0,-3 1-1 0,0-2 2 16,1 2-4-16,-3 0 4 0,4 0-5 0,-2 0 4 0,1-2-5 15,1 2-2-15,-2-1 4 0,2 1-1 0,-2-2 4 16,2 2-3-16,-2-3-1 0,0 3-1 0,0 0 3 16,-2-1 5-16,1 1-7 0,-2 0 2 0,0-3 0 15,0 3 0-15,-3 0 0 0,1 0-4 0,0 0 4 0,-1 0-2 16,-1 0 1-16,1 0 2 0,-2 0 5 0,2 3-6 15,-2-3-3-15,0 0 9 0,0-3-2 0,0 3-4 16,0 0 6-16,0 0-3 0,0 0-6 0,0 0 7 0,0 0 3 16,0 0 7-16,0 3 11 0,0-3 9 0,0 0-1 15,0-3 3-15,0 3 1 0,0 0-2 0,0 0-2 16,0 0-11-16,0 0-11 0,0 0-12 0,0 0 4 0,0 0-6 16,1 0 4-16,-1 0 1 0,0 0-14 0,3 0-11 15,-6 0-31-15,3 0-29 0,0-2-60 0,0 1-63 16,-1-1-99-16</inkml:trace>
  <inkml:trace contextRef="#ctx0" brushRef="#br0" timeOffset="98861.7218">24092 11652 2153 0,'0'0'7'0,"-4"0"12"0,-1-2 11 0,5-1 11 0,-7 2 11 16,2-1-1-16,2 2-2 0,1 0-2 0,-1 2-10 15,3-1-15-15,0-1-12 0,2 3-11 0,-1 1-14 0,1 2 2 16,-2 2 3-16,3 3 0 0,0 2 4 16,2 0-3-16,-1 4 6 0,1 4-1 0,3 0 5 0,-1 0-5 15,1 1-2-15,-2-3 5 0,5 4-3 0,-3-4 7 16,-1 0-2-16,0-2-4 0,0-3-17 0,-1 1-17 0,0-4-30 16,-2-1-40-16,-1-2-52 0,1 0-56 0,-1-5-86 15</inkml:trace>
  <inkml:trace contextRef="#ctx0" brushRef="#br0" timeOffset="99060.858">23878 11485 1603 0,'-1'0'-3'0,"-4"0"1"0,5-6-2 0,0 3-1 16,2 0-41-16,1 1-53 0,-3-1-62 0</inkml:trace>
  <inkml:trace contextRef="#ctx0" brushRef="#br0" timeOffset="99722.302">24395 11693 976 0,'3'8'27'0,"1"1"28"16,-3-2 14-16,2-2 18 0,-1 3 16 0,-2 1 2 0,0 3 12 15,0 1 3-15,0-1-28 0,0 2-28 0,0 1-15 16,0 0-19-16,-2-1-18 0,2 2 1 0,0 0-11 15,2 0-6-15,-2-2 7 0,3 1-9 0,0-4 11 0,-1 0-3 16,1-1 4-16,3-1-3 0,-3-2 2 0,1-2 5 16,0-1 4-16,-2-2 16 0,1-1 1 0,0-1 8 0,-1 0-1 15,1-3 5-15,2-1-13 0,-1-2 2 0,1-1-4 16,2-2-12-16,2-3-5 0,2 0-15 0,0-2 2 16,2-1 0-16,1-2 3 0,-1 0 0 0,4-1-8 0,-4-1 7 15,4-2-3-15,-1 2 11 0,0-3 0 0,-1 3 11 16,0 0 6-16,0 1 7 0,-2 2 14 0,0 3-3 15,-1 2 6-15,0 2 6 0,-4 4-2 0,1 1-10 16,-1 1-3-16,-2 3-9 0,-1 0-13 0,3 0-2 0,-4 2-9 16,1 3-1-16,-1-1-5 0,2 1-4 0,-1 4 2 15,1-1-1-15,-2 1 5 0,3 3 2 0,-1 0-2 16,1 4-2-16,0-3 4 0,0 0-2 0,-2-2 3 0,1-1 0 16,3 0-8-16,-2-3 2 0,-1 0 8 0,4-2-4 15,0-2-1-15,0-2-4 0,1-1-24 0,0-1-39 16,2-3-53-16,-2-1 1 0,3-3-38 0,-1-1-25 0,-1-2-41 15,1-1-7-15,-1-2 4 0,-2 2 28 0,1-3 53 16,0-2-8-16,-3 0 31 0,0-1 23 0,0 1 41 16,1-6 17-16,-2 1 14 0,-2-2 9 0,-1-2 9 0,0 0 31 15,2-2 24-15,-5 0 33 0,-1-1 37 0,2 2 33 16,-2 0 26-16,-2 5 32 0,2 2 33 0,-1 2-8 16,-2 3 7-16,0 5-11 0,3 3-29 0,-2 2-17 0,0 2-16 15,1 1-26-15,-1 2-33 0,4 2-21 0,-4-2-32 16,2 1-22-16,0 1-8 0,0 0-23 0,2 1-12 15,-1 4 2-15,1 2-5 0,0 3 8 0,1 1 11 0,1 7 2 16,-1 2 2-16,2 6 3 0,0 2 4 0,0 4 1 16,-2 3 1-16,2 2-6 0,1 1-5 0,-3-2-12 15,3-1-43-15,-1 0-2 0,0-4-19 0,0-4-39 0,1-3-42 16,0-5-44-16,-1-2-50 0,0-5-37 0,-2 0-11 16,0-4-52-16</inkml:trace>
  <inkml:trace contextRef="#ctx0" brushRef="#br0" timeOffset="99912.4309">24926 11572 2484 0,'-11'0'32'16,"1"3"20"-16,1-3 9 0,9-3 4 0,-3 3-3 15,0 0-1-15,3 0 0 0,0-1-1 0,6-2-34 16,-2 2-26-16,5-3-29 0,0-1-36 0,6-2-25 0,2 2-40 15,5-3-40-15,1 1-29 0,3 2-34 0,1-3-31 16,3 4-28-16</inkml:trace>
  <inkml:trace contextRef="#ctx0" brushRef="#br0" timeOffset="102932.4624">26216 11496 955 0,'2'-3'19'0,"1"-1"18"15,-2 0 22-15,3-2 11 0,-3-1 7 0,1 2-2 16,-2-3 20-16,2 0 9 0,-2-1-1 0,0 2-11 16,-2-2-9-16,2 1 0 0,-2 0 2 0,-1-1 13 15,1 1-8-15,-1-1-6 0,0 1-8 0,0-1-9 0,-1 0-6 16,0 1-12-16,1-1-9 0,-2 1-10 0,2-2-8 16,0 4-6-16,-2-2-7 0,-1 0 2 0,0 1-3 0,-1 0-1 15,-1 1 2-15,-1-3 4 0,-1 4 3 0,4-2 3 16,-4 2 2-16,1 1 4 0,3-1-6 0,-1 2 3 15,1 0-4-15,-2 2-5 0,4 1-5 0,0 1-7 0,-2 2-5 16,-1 2-7-16,-2 5 7 0,1 4-1 0,-1 0 7 16,-4 6-2-16,0 4-2 0,-1 4 5 0,-2 2 2 15,4 1-1-15,-1 1-2 0,2 0-1 0,3-3-4 0,2-1 0 16,4-1 5-16,1-5-2 0,2 1-2 0,3-5-2 16,3-1-1-16,1-4 4 0,2-2-5 0,2-2 1 15,1-3-4-15,3-3 5 0,1-3-3 0,2-5 2 0,0 0-10 16,2-5-20-16,2-4-4 0,1 0-15 0,-2-4-1 15,2-1-4-15,1 0-1 0,0-3 0 0,-1 1 13 16,-1-3 14-16,0-1 12 0,-2 3 5 0,-2-4 8 0,-2 2 1 16,0-1 5-16,-2 4-1 0,0-2-1 0,-4 6 3 15,-1 0 1-15,2 5 10 0,-5 4 1 0,-1 3 5 16,-2 1-4-16,-1 4 4 0,-2 0-5 0,1 0 1 0,-2 5 24 16,0 2 18-16,0 3 13 0,0 2 13 0,0 4 15 15,-2 3 2-15,2 4 14 0,-1 4 0 0,1 0-30 16,-2 2-16-16,1 0-21 0,-1 0-17 0,2 0-12 15,0-3-6-15,2-2 1 0,1 0-7 0,-2-5 4 0,3-3-5 16,1-1-5-16,-3-6-23 0,4 0-44 0,-1-6-49 16,0-2-91-16,2-2-82 0</inkml:trace>
  <inkml:trace contextRef="#ctx0" brushRef="#br0" timeOffset="103083.5644">26839 11142 2175 0,'-2'0'4'0,"2"-3"1"0,0 0 1 0,2 2-2 15,-4 0-1-15,2-2-31 0,0-1-46 0,0 2-60 16,0-2-72-16</inkml:trace>
  <inkml:trace contextRef="#ctx0" brushRef="#br0" timeOffset="103292.7044">26994 11505 547 0,'7'20'17'16,"0"-5"15"-16,3 0 16 0,-1 1 9 0,-1-2-3 16,0-2 13-16,1-1 7 0,-4-1 5 0,4 1-22 0,-4-3-11 15,2 1-17-15,-2-4-5 0,-2 2 9 0,-2-1 7 16,1 1 1-16,-4-2-7 0,-1 3 5 0,0 0-1 15,-2 0-1-15,-3 2 0 0,-3 1-24 0,0-2-47 0,-2 3-41 16,-2 0-32-16,-4-1-42 0</inkml:trace>
  <inkml:trace contextRef="#ctx0" brushRef="#br0" timeOffset="105154.9575">25879 12050 885 0,'-18'5'3'0,"0"-1"18"16,4 0 5-16,-2-3 13 0,5 1 12 0,1 0 7 0,1 1 0 16,5-2 1-16,0-1-6 0,4 0-18 0,0 2-7 15,2-4-13-15,0 4-1 0,2-4 1 0,2 2 0 16,1-1 9-16,4 1 7 0,3-3 2 0,0 1 1 16,7 0 8-16,2-1-12 0,1-2-10 0,6 0 7 0,1 0-11 15,0-2-2-15,5 2 2 0,0-2-2 0,1 1-1 0,1-3-6 16,3 2 6-16,-2-1-3 0,3-1-2 15,-2 1-1-15,0 0-2 0,-2 2-1 0,-3-1-2 0,-3 1-7 16,-5 0 3-16,-2 2-4 0,-5 1 9 0,-5 0-2 16,-3 1 8-16,-6 0 15 0,-1-1 15 0,-2 2 29 15,-3 1 0-15,0-3-9 0,-4 3-6 0,0 0 4 0,-2 2-10 16,-5-1-18-16,0-1-12 0,-3 4-16 0,-4-2-8 16,-2 3 12-16,-4 1-3 0,2-1 0 0,-7 1-5 0,1 1 4 15,-2 0 1-15,-2 1-5 0,1 0 0 0,-3 1-4 16,0-1 6-16,3-2-8 0,0 3 6 0,1-1 5 15,2 0-5-15,4-2 0 0,-1 0 7 0,1 2 4 16,2-4-6-16,4 1 8 0,5-1-7 0,0 0-3 0,3-2 1 16,2-1 1-16,4 0-5 0,2-1-3 0,2 0-1 15,0 0 0-15,3 0 7 0,0 0-3 0,2-1-1 0,0 0 0 16,4-1-2-16,-1-2 3 0,6 0 3 0,1 1-2 16,3-3-4-16,2 1 3 0,2-1 4 0,1-1 1 15,4-1 2-15,3 1-4 0,-1-2 0 0,2 1 0 0,1 2 10 16,-1-2-6-16,3 0 2 0,-3 1 2 0,1 0 7 15,-2 2 2-15,-5-1 0 0,-1 0 4 0,-5 1-8 0,-3 1 15 16,-5 1 11-16,-3 1 11 0,-4 1 4 0,-1-1-4 16,-6 2 1-16,-1 0-5 0,-1 0 6 0,-5 2-14 15,1 1-22-15,-5 0-13 0,-1 1-10 0,-3-1 5 0,-4 2 2 16,1 2 0-16,-3 0-4 0,-1 0-2 0,-2 1 10 16,-1 1-5-16,-2 1-1 0,0-3 4 0,-2 4-11 15,2-3 8-15,0 2-2 0,0-2 6 0,0 1-5 0,3-1 8 16,3 0 6-16,0 0-10 0,2-3 5 0,4 1-4 15,2-1-2-15,3-1-1 0,4-3-6 0,4 1-4 16,0-1-12-16,3-1 2 0,4 0-1 0,-2-1-2 0,6 0 5 16,1 0 4-16,5 0 5 0,-1-2 2 0,7-1 4 15,-1-1-3-15,5 0 5 0,3 1 5 0,-1-3-8 16,3 1-4-16,2-2 7 0,1 1-4 0,0 1 5 0,0-2 5 16,0 1-2-16,3 2-6 0,-3-2 4 0,0-1 2 15,-3 3-1-15,-2-1-1 0,-1-2-2 0,-4 4 2 16,-4-2 1-16,-2 4 6 0,-3-2 11 0,-6 1 12 0,0 2-7 15,-3 0 3-15,-4 0 3 0,-1 0-6 0,-2 0 3 16,-3 2-8-16,-4 0-9 0,-1 0-19 0,-3 1 8 16,-1 2-2-16,-5 0 1 0,-2 2-1 0,1 1-3 0,-5-1 4 15,1 0-3-15,0 5 5 0,1-5-7 0,-1 2 1 16,2 1 2-16,-1-2-1 0,6-2 5 0,-1 0 2 0,2 2-2 16,3-4 4-16,2-1 6 0,1 1-7 0,4-2 2 15,1 1-2-15,2-2-2 0,1 0-5 0,2 0-11 16,0-2-17-16,-1 2-23 0,4-1-19 0,0-2-34 0,0 1-40 15,0 0-45-15,0-1-47 0,0 0-40 0</inkml:trace>
  <inkml:trace contextRef="#ctx0" brushRef="#br0" timeOffset="110368.4707">26074 10912 161 0,'-5'-2'7'0,"2"0"11"16,-5 1 8-16,5 0 11 0,0 1 4 0,-2 0 7 15,0 0 3-15,0 1 6 0,2 0 6 0,-3 0 2 16,2 0 3-16,-3 0-8 0,4 0 11 0,-2 1 3 0,-1-2 5 16,-2 0 6-16,3 3-6 0,-1-3-4 0,-1 2-5 15,-2-2 3-15,3 3-10 0,-2-3-3 0,1 3-11 16,-2-2-10-16,0 2-9 0,1-1-4 0,0 2-8 0,-3-1 4 0,1-2-3 16,0 3-2-16,-2 0 12 0,1 2 5 15,-3-2-2-15,1 3 2 0,3-2-1 0,-2 2-2 16,-1 1-6-16,1 0 0 0,2 1-9 0,-1 0-3 0,-3-1 5 15,0 4-3-15,1-3 4 0,2 2-6 0,0 0 6 16,-2 0-2-16,1 1 6 0,-1 0-2 0,4 2-1 16,2-2 4-16,-1 0 2 0,-1 1 1 0,1 2 3 0,1-2-2 15,1 2 2-15,-1 0-3 0,0 2 4 0,2-1 5 16,0 1-3-16,2 4 6 0,-2-1-3 0,0 2-2 16,1 1-2-16,1 0 7 0,1 0-4 0,1 0-13 15,2 2 6-15,-1 0-6 0,0 0-3 0,4 0 3 0,-1 2-3 16,3 1-6-16,0 1-3 0,-1 0 8 0,2 2-13 15,-1-1-1-15,3 0 5 0,1 0 3 0,-1-1 0 16,2-1-5-16,0-3 8 0,2 0-4 0,0 0 6 0,-1-3 6 16,2 1-4-16,-1-1-8 0,1-1 2 0,1-1 5 15,-1 0-6-15,-2-2 3 0,1-1-1 0,0 0-4 0,0 1 2 16,0-4 8-16,0 3-4 0,1-3 4 0,-1 0-2 16,2 0-3-16,0-1 2 0,1-2 3 0,3-2-5 15,0 0-3-15,0-1 5 0,1-4-4 0,2 3-1 16,-1-3 5-16,3-2-2 0,-2 0 7 0,2-2 4 0,-4-2-1 15,2 2-6-15,-3-2 5 0,1-1 3 0,-2 1-4 16,1-1-1-16,-1 0-10 0,-1 2-1 0,-1-3 3 16,0 0 3-16,0 1-8 0,2-1 2 0,-2 1-3 0,0-1 1 15,3-2-6-15,-3 2 7 0,1-2-5 0,1 2-5 16,-1-3 6-16,-1 2-9 0,1-2 6 0,0-1-2 16,-4 2 3-16,3-3-6 0,0 1-4 0,-2-3 6 15,3 2-2-15,-1-3 2 0,-2 2 2 0,2-2-2 0,0-3-2 16,-2 1 0-16,2-3 7 0,0 0-8 0,0-2 0 15,-1 0 9-15,1-4-7 0,-2 2 1 0,2-3 8 0,0 2-5 16,-2-2 2-16,0-1-4 0,-1 2 2 0,-3-1-4 16,4-4-1-16,-5 5 6 0,1-1-4 0,1-1-5 15,-5 1 0-15,1-1 8 0,-1 3 2 0,0-2-7 0,-1 3 6 16,-4-1-8-16,3 0 4 0,-3 0 7 0,-1 0-2 16,-1 1-2-16,-1-3-5 0,-1 3 7 0,-2 0-3 15,-1 0 1-15,-2 1-6 0,2-2-2 0,-4 2-2 0,-1-1 6 16,-2 4 2-16,-2-1-2 0,2 0 1 0,-4 1-2 15,1 0 1-15,-3 4 1 0,1-1 4 0,-2 0-5 16,1 2-1-16,1-1-1 0,-2 4 5 0,1-3-1 0,3 3 4 16,-3-1 0-16,5 3-2 0,-3-1-1 0,4 2-4 15,-1 0 10-15,1 1-10 0,2 1 5 0,-3 0-11 16,4 0-3-16,2 2-17 0,-4-1-23 0,4 2-26 16,-2-1-53-16,-2 1-55 0,-1-2-61 0,-1 2-60 0,1 0-64 15</inkml:trace>
  <inkml:trace contextRef="#ctx0" brushRef="#br0" timeOffset="111132.9798">25747 10931 420 0,'-5'-7'7'0,"0"-3"6"0,0-2 8 16,-4 0 8-16,0 2 16 0,-1-2 15 0,-2 2 6 0,-3 0 21 15,1-1-5-15,-2 0 14 0,1 0 11 0,-3 1-3 16,-1 1 1-16,1-1 1 0,0 0 7 0,1 2-11 16,0 0-1-16,-1 0-12 0,2 3-16 0,-2-3-6 0,2 2-11 15,-1 1-19-15,1 0-12 0,-3 0-5 0,1 4-5 16,-2-2-11-16,0 3-5 0,0 0 6 0,-1 3-13 15,-5-2 4-15,4 4 3 0,-3 2-9 0,4-2 8 0,-2 3 2 16,1 1 3-16,1-1 0 0,2 1 5 0,0 0-5 16,3 1 0-16,1 0 1 0,-1 2-7 0,0-1 2 15,3 0 5-15,-1 1-13 0,1 0 1 0,1 0 8 16,-1 5-4-16,3-3 2 0,-2 1 1 0,4 2 1 0,-2-1-10 16,1-1 10-16,1 0 2 0,3 1-15 0,-1 0-16 0,0-3-35 15,3 0-16-15,-2-1-31 0,3-1-21 16,1-2-47-16,-2 0-43 0</inkml:trace>
  <inkml:trace contextRef="#ctx0" brushRef="#br0" timeOffset="111491.2229">24860 10912 1722 0,'0'-2'2'0,"0"2"22"0,0-4 10 0,0 3 11 16,0-2-2-16,-2 3-2 0,1 0 2 0,-1 0-2 0,1 0-2 15,-6 5-26-15,1 0-11 0,-2 2-12 0,-1 4 0 16,-4 2 3-16,2 2-1 0,-5 3-3 0,4 2 1 16,-1 1 2-16,-1-3-3 0,2 2 1 0,3-3 2 0,3 3-2 15,-1-5 6-15,4 0 0 0,0-3 0 0,3-2 4 16,0 0 1-16,2-1 2 0,-1-1-2 0,4 0 1 0,2-2-1 15,0 1 2-15,1-2-3 0,3-1-2 0,3 0 8 16,2-1-6-16,1-2 8 0,3-1-2 0,2 0-5 16,3-2 0-16,0 0 5 0,0-2 2 0,0 0-11 15,0-3 5-15,0 2-5 0,-1 0 4 0,-3-2-2 0,-3 2 2 16,1-3 4-16,-5 2-10 0,0-1 4 0,-4-1-2 16,1 1-21-16,-3 0-36 0,-3 0-39 0,-1 2-39 15,-2-1-58-15</inkml:trace>
  <inkml:trace contextRef="#ctx0" brushRef="#br0" timeOffset="118126.6904">6061 9564 143 0,'0'0'0'15,"2"0"1"-15,-2 0 3 0,3 0 7 0,0 0 9 0,2 2 10 16,1 0 17-16,2-2 1 0,2 1 19 0,1-1 16 16,3 0 13-16,0 3-4 0,5-3 3 0,-1-3-9 15,4 3-1-15,0-1 21 0,1-1-6 0,0 0-4 0,4 0-11 16,-2-1-4-16,3 0-3 0,1-1 9 0,-1 2-8 15,4-1-18-15,-1 0-8 0,1 2-13 0,3-2-3 16,3 1 1-16,1-1-6 0,1 3-5 0,-1-2-3 0,4 1-3 16,0 1 4-16,4 0 13 0,-1-1-2 0,0 1 5 15,0-4-1-15,1 3-5 0,-3-2 0 0,2 1-4 0,-5-1-7 16,1-1-8-16,-5 0 3 0,-2 2-2 0,-2 0 7 16,-3-1 15-16,-1-1-5 0,-1-1 10 0,-1 4-1 15,-3-3 0-15,0 1 1 0,1-1 2 0,-3-1-12 16,1 2-6-16,-2-2-2 0,0 3-2 0,-1-3-7 0,1 1 7 15,-2-1-6-15,1 2-8 0,-2-1 1 0,0 1-4 16,-1 0-1-16,1-1-3 0,1 1 4 0,-1 1-9 16,1-3-1-16,-3 5 1 0,1-2 5 0,-4 1-1 0,1-1-1 15,-3 2 0-15,-1-2-1 0,-1 2 12 0,-1 0-7 16,-2 0-5-16,1 0 1 0,-3 0-2 0,1-2 1 16,-2 4-2-16,0-2 2 0,0 0-13 0,1 0 11 0,-3 0 2 15,2 0-1-15,1 0 1 0,0 0 0 0,-1 0-3 16,0 0 6-16,0-2 6 0,1 2-6 0,-1 0 1 15,-1-1-1-15,1 1-3 0,0 0 2 0,-1 0 4 0,2 0-5 16,-3 0-5-16,1 0 5 0,-2 0 8 0,2 1-7 16,-2-1 4-16,0 0-5 0,0 0-1 0,-2 0-1 0,2 0 5 15,0 0-5-15,0 0-7 0,0 0 10 0,0 0-5 16,0 0 3-16,0 0-2 0,0 0 1 0,2-1 2 16,-2 1 2-16,0 0-7 0,0 0-17 0,-2-2-22 15,2 2-31-15,0 0-42 0,0 0-49 0,0 0-70 0,0 0-73 16</inkml:trace>
  <inkml:trace contextRef="#ctx0" brushRef="#br0" timeOffset="121746.1231">5435 8403 449 0,'-1'0'19'0,"1"0"14"0,0 0 14 15,-2-2 13-15,1 2 7 0,1 0 12 0,0 0 9 16,0 0 12-16,1-3-10 0,-1 3 1 0,2 0-6 0,-2 0-1 16,0 0-2-16,0 0-4 0,0 0 0 15,0 0 1-15,1 0-9 0,1 0-15 0,-5 0-6 0,3 0-11 16,0 0-8-16,-3 0-2 0,1-3-15 0,-1 3-3 0,0-2 4 15,-3-1 4-15,4 3 5 0,-3-4 1 16,2 4 8-16,-2-2-6 0,2 0-1 0,-2-2-1 0,2 4-5 16,-5-4 3-16,4 3-10 0,-1-1 6 0,0-2-6 15,-2 2 2-15,2-2 7 0,0 3-2 0,-2-3-2 16,1 0-5-16,1 1 4 0,-1 3-11 0,-2-2 4 16,2 0-3-16,1 0-6 0,-2 2 0 0,3-3-2 0,-4 6-1 15,5-3-2-15,-2 0 5 0,-1 0-6 0,1 2 2 16,-3-2 4-16,3 0-3 0,1 2 3 0,-1-2 0 15,0 2 0-15,0-2-3 0,-2 0 6 0,2 3 0 0,0-1-8 16,0 0 10-16,-1-1-7 0,0 2-2 0,-1-2 0 16,1 2 4-16,0 0 0 0,-1-1-3 0,-2 2 7 15,3-3-8-15,-1 1 1 0,1 3 2 0,1-4 1 0,-3 3-5 16,4-2 1-16,-1 0-2 0,0 1-1 0,0-1 0 16,-1 4 2-16,3-4 2 0,-2 2-2 0,0 0 5 15,2 2-7-15,-3-1 6 0,1 0-2 0,-1 3 1 0,1-2-1 16,-1 1 0-16,1 1 2 0,-2 0-2 0,0-2-1 15,2 5-4-15,-1-4 0 0,-2 0 4 0,3 3 2 0,-3-4-2 16,2 2-2-16,3 1-1 0,-2-1 2 0,2-1 5 16,-2 0 2-16,2 0-3 0,-2-1-8 0,4 0 5 0,-1-1 1 15,-1-2-4-15,1 2 3 0,1-1 0 0,1-1-7 16,-2 1 5-16,2 1 1 0,2-2-2 16,-2 2 1-16,0-1 1 0,0 1 2 0,1 1-6 0,1 0 11 15,-1-1-15-15,1 3 15 0,0-1-8 0,1 1-1 16,0-2 3-16,0 4-2 0,0 0 2 0,0-1 1 0,2-1 6 15,-3 4-7-15,2-2 4 0,1 0 1 0,0 1 4 16,1-1-1-16,0 0 0 0,1-1-3 0,-1-1 1 16,2 2-1-16,0-1 5 0,0 0-5 0,0 0-2 0,1 0 2 15,1 1 0-15,-2-1 2 0,2 1 4 0,0 0 2 16,0-1-11-16,0 1 11 0,0-1-4 0,0 1 1 16,0-1 2-16,2-1-2 0,-3 2-2 0,4-1-6 0,-4-2 9 15,3 3-8-15,0-3 7 0,-2 0-2 0,-1-1-4 16,4 1 1-16,-4-2-1 0,1-1 3 0,1 3-5 15,-3-3 6-15,0 0-5 0,4-2-2 0,-4 1 1 0,2 2-2 16,-1-2 3-16,1-2-1 0,-2 2 8 0,2-1-11 16,0-1 1-16,0 1 3 0,2-2-1 0,-2 2 5 0,1-1-10 15,1-1 3-15,1 0-3 0,-3-1 4 16,2-1 4-16,-2 2-7 0,-2 0 6 0,2-2-3 0,-2 1 5 16,1 1-2-16,0-2-1 0,-1-1 0 0,0 2 1 15,-2-2 1-15,2 2-1 0,-2-1 0 0,-1-3 2 16,1 5-1-16,1-4 0 0,0-1 1 0,1-3 1 0,0 4 8 15,0-1-11-15,2-3 7 0,-1-1-2 0,1 2 2 16,1-1 2-16,-2-1-2 0,-1 1-6 0,3-1-4 16,-3 0 12-16,0 1-8 0,0-1 9 0,0 1 11 0,-4-1 8 15,1-2 5-15,0 2 7 0,-2 0 0 0,1-2-1 16,0-1 3-16,-3 2-9 0,1-1-11 0,0-2-4 0,1 1-10 16,-3-2-11-16,1-1 8 0,1 3-9 0,-2-2 0 15,2 1 5-15,-2-3 2 0,0 4-2 0,0-1 5 16,0 0 6-16,0 0-6 0,0 1 3 0,0-1 0 0,-2 1-1 15,2 1-2-15,-2-2-1 0,2 1 1 0,0 1-1 0,0 0 0 16,-1-1 3-16,-1 0-2 0,1 2 0 16,-1-1-1-16,0-1 7 0,-2 3-2 0,1-1-3 0,1-1 5 15,-1 2-4-15,0 1 6 0,-2-1 1 0,2 2-3 16,-2-1-4-16,2-1-2 0,-3 1 2 0,-1 2-7 16,1-2 5-16,1 1-6 0,0-1-2 0,-2 2 1 0,2-1 0 15,-3 2-2-15,2-1 4 0,-2 1 1 0,0-1-5 0,0 2-1 16,0-3-2-16,-1 4 0 0,2-3-1 15,1 3 15-15,-2-2-10 0,-1 3-2 0,-1-2 1 0,2 1 4 16,0 0 1-16,-1-1 1 0,1 4-1 0,-2-1-10 16,1 0 4-16,1 1 1 0,0 0-5 0,-3 0-5 15,2 2 0-15,1-2-14 0,-2 2-2 0,-1 0-11 16,0 1 6-16,-1 0-19 0,2-1-10 0,-1 2-10 0,0 1-9 16,-2-2-21-16,2 2-19 0,-3-1-15 0,3 1-37 15,-3 1-18-15,1-2-27 0,-3 1-39 0</inkml:trace>
  <inkml:trace contextRef="#ctx0" brushRef="#br0" timeOffset="129345.2374">9950 8577 2232 0,'1'2'-8'0,"-1"-2"10"15,2-3 3-15,3 1 3 0,-5 2-3 0,3 0-1 0,-3-2-27 16,1 0-29-16,-1 2-43 0,0 0-78 0,0 0-82 16</inkml:trace>
  <inkml:trace contextRef="#ctx0" brushRef="#br0" timeOffset="129596.4092">9983 9005 1592 0,'0'5'12'0,"-2"-3"22"0,4-4 12 15,-1 2 10-15,1 0 7 0,0 0 12 0,-2 2-4 16,0-2 3-16,0 0-13 0,0 1-22 0,0-1-11 16,0 2-6-16,0 1-2 0,0 1-11 0,-4 1 8 0,4 4-2 15,-1 3 5-15,-4 1 4 0,0 1-10 0,-4 1-39 16,-1 1-41-16,-1-1-53 0,-4 0-74 0,-3 0-89 16</inkml:trace>
  <inkml:trace contextRef="#ctx0" brushRef="#br0" timeOffset="133047.7298">3656 11110 665 0,'-2'-2'12'0,"4"4"17"0,-2-5 7 16,0 1 4-16,0 2 5 0,4 0 6 0,-4 0 4 15,2 0 11-15,-2 0-14 0,0 0-7 0,0 0-14 16,0 2-7-16,0-1-2 0,0 1-6 0,0-2-12 16,0 2-10-16,0-1-1 0,0 1-13 0,0 1 10 0,0-2 3 15,1 2 0-15,1 4 0 0,-2-1 6 0,3 2-1 16,-3 0 13-16,3 1-2 0,1-1-5 0,-3 3-2 16,2-5-2-16,-1 1-1 0,0-2 2 0,1 0-2 0,-2 1-7 15,2-4 2-15,-1 0 2 0,-1 0 1 0,-1-2 6 16,2 0-6-16,0 3 3 0,-1-3-1 0,-1-3-5 0,0 3 2 15,2 3 1-15,-1-2 3 0,1 0-6 0,1 2 6 16,-1-3-4-16,1 4 4 0,-1-4 1 0,2 3 17 16,1-3 23-16,1 0 18 0,1 0 27 0,1-3 21 0,1 2 15 15,4-5 10-15,2 1 10 0,0-3-18 0,7-2-14 16,-3-3-18-16,6-2-25 0,2-2-14 0,0 1-15 16,3-2-11-16,-2-1 0 0,1 0-2 0,1 0-4 0,1 2 1 15,-2-3-1-15,-1 6-6 16,-3-1-1-16,-2 4 4 0,-1-1-14 0,-3 1 11 0,-3-1-7 0,-1 6-9 15,-2-1-5-15,-2 0-23 0,0 3-28 0,-3-1-40 0,-1 3-41 16,-3-1-50-16,2 1-60 0,-3 2-60 0</inkml:trace>
  <inkml:trace contextRef="#ctx0" brushRef="#br0" timeOffset="138625.4847">2377 13649 1109 0,'-3'0'19'0,"1"0"19"0,-1 0 11 0,5-3 20 16,-4 3 6-16,0 0 3 0,2 0 1 0,-1-2 9 15,1-1-24-15,0 3-17 0,1 0-12 0,-1 0-16 16,0 0-4-16,2 0 1 0,-2-2 8 0,2 2-13 0,-1 0 6 16,-1 0 4-16,2 0 5 0,-2 0 5 0,1 0 10 15,-1 0-2-15,2 0-5 0,-2 0 6 0,0 2 12 0,0-2 3 16,0 0 1-16,0-2 1 0,0 4-12 0,0-2-7 16,-2 0 4-16,1-2-1 0,1 2-16 0,0 0-8 15,0 0-28 1,0 0-8-1,0 0-4-15,0 0 1 16,0 0 15-16,0 0-12 16,19 7 26-1,47-4-4 1,-56-6-4-16,2 3 2 0,1 0 4 0,1-2-3 16,0 1 7-16,0-1-3 0,1 2-2 0,2 0-3 15,-1 2 7-15,1-2-7 0,1 1 1 0,-1 1-5 16,-3-2 0-16,5 0-3 0,-4 2 6 0,0-2-1 0,0 1-2 15,-1 1 3-15,0-2-4 0,2 4-1 0,-2-2 5 16,0-1 2-16,1-1-4 0,-2 4 1 0,4-3-1 0,-2-1 2 16,3 0 2-16,-1 0 2 0,2 0-9 0,-3-1 5 15,4 0-5-15,-2-2 5 0,1 2-3 0,-1-1 5 16,2 0-1-16,0-1-1 0,2-1 9 0,-4 2-2 0,5-1 0 16,-1 0-3-16,-1-1 2 0,1-1-3 0,-3 3 0 15,2 0 4-15,-1-2-6 0,-1 2-2 0,-1-1 5 16,-1-1 1-16,-1 4-5 0,1 0 3 0,-1-3-3 0,1 3-2 15,-1-2 5-15,-2 0 4 0,1 2-8 0,-1 0 0 16,2-1 3-16,-2 0-2 0,-1-2 6 0,1 3-3 0,-1 0-6 16,2-3-1-16,0 1 4 0,0 0 0 0,0 0-2 15,0-1 0-15,0 1-1 0,2-1 0 0,-3 0 4 16,2-1-1-16,0 3 2 0,-2-3-5 0,-1 4 4 16,1-2 0-16,-3-1 4 0,0 3-4 0,0-2-4 0,-3 2 2 15,0-3 1-15,-2 3 4 0,0-2-9 0,-1 1 3 16,0 1-8-16,-3-1 7 0,1 0 5 0,0 1-2 15,-1 0-6-15,-2 0 4 0,3-2 5 0,-3 2-1 0,2 0 2 16,0 2-2-16,-2-4-1 0,0 2 3 0,0 0 1 16,0 0-8-16,0 0 3 0,0 0 0 0,0 2-2 15,0-2 1-15,0 0-2 0,0 0-4 0,0-2 4 0,0 4 4 16,-2-2-1-16,0 1-6 0,4-2-12 0,-2 1-11 16,2 1-12-16,-2-2-13 0,-2 1-23 0,4 0-24 0,-2 1-32 15,0-1-34-15,0-1-24 0,-2-1-41 0</inkml:trace>
  <inkml:trace contextRef="#ctx0" brushRef="#br0" timeOffset="141082.1368">2881 12686 735 0,'-3'-1'13'15,"1"0"19"-15,1-3 8 0,-3 4 21 0,3-1 9 0,-2 0 2 16,1-1 16-16,1 0 12 0,1 2-8 0,-2-3-13 16,1 3-3-16,-1-3-17 0,0 3 1 0,-1-2 6 0,2 0-10 15,-1 1-8-15,-1 0-3 0,1-2 0 0,-3 1-4 16,1 0-2-16,1 1-8 0,0-2-7 0,-2 2-1 16,0-2-1-16,0 2-6 0,0-1 0 0,-2 0 2 0,2 0-7 15,0 2 3-15,-3-1-2 0,-1-1 0 16,1-1 0-16,1 3 5 0,-1-1 2 0,-2 0-5 0,2-1 4 15,0 1-4-15,-2 0-1 0,1 1 0 0,1-1-9 0,-2 1 3 16,1 1-4-16,-2 0-2 0,1-1-1 16,-1 1-1-16,2 2 1 0,-1-2-6 0,-2 2 9 0,1-1-10 15,-1 1-2-15,0 0 8 0,1-1 3 0,-3 2-5 16,2 0 1-16,1 0 5 0,-1 0-4 0,-1 1 1 0,1-2 4 16,0 2-11-16,1-1 2 0,0 1 4 0,2 1-5 0,-4-2-5 15,4 3 0-15,-1-1 8 0,-2 1-7 16,2-1 6-16,-1 2-6 0,0-3 3 0,0 4 7 0,-2-2 3 15,1 1 1-15,-1-1-7 0,1 0 6 0,-1 1-3 16,0 1 3-16,0-1-2 0,2-1-5 0,-1 2 1 16,1-1-3-16,1 0 4 0,-4-3-3 0,4 3 2 0,1 0 1 15,-4 0 4-15,4-1 3 0,-1 2-1 0,-1-1 0 16,2 3 2-16,-1-3 0 0,-2 3 1 0,2-1 0 0,2 1-6 16,-4 1 3-16,2-3 5 0,-2 3-2 0,2 0-3 15,2 1 0-15,-3 0 6 0,5-1 3 0,-2 1 5 16,1 1 1-16,1-2-5 0,0 1 3 0,1-1-1 0,0 2-3 15,2-1-5-15,0-1-3 0,1-1 0 16,1 2-5-16,1 1 0 0,1 0-5 0,1-1 9 0,0 3 6 0,1 0-6 16,0-2 6-16,0 3-8 0,0-1 3 15,5 0 0-15,-3 0 3 0,1 1-7 0,2-3-1 0,0 3 2 16,3-2-6-16,-1 0 5 0,-1-1-2 0,4 3-1 16,-2-2-2-16,3-1-2 0,-3 0-4 0,3-2 0 15,-1 0 5-15,4 0-2 0,-2-1 1 0,2 0 3 0,-1-1 6 16,4 0 4-16,-2-1 3 0,2-1 6 0,1 2-8 15,-2 1 0-15,1-3 0 0,2 1-2 0,-1-1-2 16,0 1-4-16,2-2 5 0,-4 1-4 0,5 1 2 0,-2-3 4 16,2 1-6-16,-1-2 5 0,0 2 0 0,0-2 0 15,1 1-2-15,1-3-4 0,-1 0 1 0,0-1-1 16,-1-1 2-16,1-1-1 0,0-3-2 0,-3 2 2 16,2-3-7-16,-1 1 8 0,-1-3-5 0,1 0-1 0,0 1-1 15,0-4 1-15,-1 2 0 0,1 0-5 0,-3-3 10 16,2 2-5-16,-1-1 9 0,0-1-7 0,0-2-1 0,2 2-4 15,-2-2 0-15,1 0 1 0,-2-2-10 0,3 1-9 16,-3-1-3-16,3-1 3 0,-3-2-8 0,-2 1-8 16,2-2-5-16,-3 0-6 0,1-5-9 0,-1 1-7 0,-2-2-23 15,-1-2-26-15,0-1-22 0,-5-4-27 0,0 2-32 16</inkml:trace>
  <inkml:trace contextRef="#ctx0" brushRef="#br0" timeOffset="141909.6925">1907 13321 410 0,'-12'-4'14'0,"-1"2"23"16,2-1 26-16,0 0 26 0,3-1 9 0,-3 1 8 0,3-1 13 16,0-1 3-16,0 0-12 0,2-3-9 0,-2 2-15 15,2-2-16-15,1-1-8 0,-1-2-4 0,-1-1-10 16,1 0 8-16,0-2 5 0,1 0-8 0,0-4-5 15,-1 4 3-15,1-1-3 0,-1-2 3 0,-2 3 4 16,3-1 2-16,-1-2 2 0,1 5 0 0,-3-5-4 0,2 3-15 0,1-1 8 16,0 3-2-16,0-5-11 0,1 4-16 15,-2 0-2-15,1-4-4 0,0 4 2 0,2-3 4 0,-2 2-11 16,-2-3-5-16,2-1 2 0,0 4 3 0,2-1-5 16,-2-2-3-16,3 1-3 0,-1 2 0 0,1-2 8 15,1 3 2-15,1-3 4 0,0 2-2 0,0-1 0 16,0 3 0-16,0-5-2 0,0 3 0 0,3-1-4 15,-1 1 3-15,-1-1-3 0,4-2-2 0,-3 0 4 0,2 0 1 16,0 1-1-16,2-2-2 0,0 0 9 0,-1 0-9 0,1 4 0 16,1-3 3-16,-1 1-2 0,2 0-3 0,0 0 2 15,0 2 2-15,-2-1-11 0,3 2 7 0,1-1-2 16,-2-1 2-16,3 2-1 0,0-1-3 0,0 0 1 16,3-1-1-16,-1-1 1 0,3 3-4 0,0-3-2 15,1 1 2-15,-1 0 0 0,3 1-1 0,-4 0 5 0,1 2-5 16,1-1 1-16,0 0-1 0,0 0-1 0,-3 1 0 15,2-1-1-15,-2 0 8 0,2 1-9 0,-2-2 4 0,2 0-9 16,0 2 5-16,-2-1 3 0,-1 3-5 0,2-2-4 16,-2 1-4-16,1-1 5 0,-1 3 2 0,0-1 5 15,-1 2 2-15,-4 1 3 0,2 0 3 0,1 2 5 0,-3 0 2 16,-4 1-1-16,0 2 4 0,-1 0 1 0,-2 2-6 16,1 0 0-16,-2 0-2 0,0 0-1 0,0 1 0 15,0-1-2-15,0 0 0 0,0 1-10 0,3-1-7 0,-6-1-23 16,3 2-27-16,0-1-28 0,0 1-31 0,-2-1-38 15,2 0-41-15,0 0-28 0,-1 0-11 0,1 1-5 0,0-1 9 16</inkml:trace>
  <inkml:trace contextRef="#ctx0" brushRef="#br0" timeOffset="142473.0788">2102 11730 1171 0,'0'0'24'16,"-2"-1"17"-16,4-1 8 0,0 2 10 0,-2 2 22 15,1-2 6-15,1 1 2 0,-2-2 3 0,0 1-19 16,0 0-15-16,0 0-11 0,0 0-12 0,0 0-14 16,0 0-32-16,0 0-8 15,0 0-8-15,0 0 0 16,0 0 11-16,0 0 5 0,0 0-14 0,0 0 3 16,0 0 4-1,34 36 7-15,74 24 17 16,-88-56 5-1,1 1-1-15,3 0-2 0,-2-1-3 0,3-1-1 16,0 0-1-16,1-1 1 0,-3 1-2 0,3-2-6 0,-3-1 0 16,-1 0 0-16,-1 3 2 0,-4-3-4 0,-1 0 5 15,-2-3 0-15,-4 3 9 0,-4 0 5 0,0 0-3 16,-3-1 10-16,-1 1 6 0,-2 0 14 0,-3 0 10 0,1 0 10 16,0 0 3-16,0 1-3 0,-1-1-2 0,1 0-8 0,-1 0-10 15,-2 3-12-15,2-1-19 0,-4 1-4 16,-2 1-16-16,0 1-2 0,-1 3 6 0,-4 1-7 0,1 2 8 15,-2 1-6-15,0 2 7 0,-4-2-5 0,3 3 10 16,-1-1-3-16,1 0 0 0,-1 1 3 0,4-1-1 16,-2-2-1-16,2-1 2 0,2 0-14 0,0 0-10 0,1-2-1 15,1 1-18-15,4-4-17 0,-1 4-25 0,1-3-17 16,3-1-35-16,-1 1-13 0,0-1-37 0,3 0-20 16,0 1-21-16</inkml:trace>
  <inkml:trace contextRef="#ctx0" brushRef="#br0" timeOffset="149370.7159">3550 13518 420 0,'0'-1'12'0,"0"-1"16"15,0 2 11-15,0-2 10 0,-2 1 2 0,2 1 11 16,0-1-3-16,0-2 11 0,0 3-9 0,0 0-11 0,0 0-16 16,0 0-6-16,0-3 0 0,0 3-6 0,0 0 6 15,0 3-5-15,0-3-3 0,0 0 2 0,0 0 9 16,0 0 3-16,0 0-1 0,0 3 7 0,0-3 2 15,0 0 0-15,0 1 8 0,2 0 1 0,-2-1 4 16,0 0 11-16,0 0-2 0,0 0-3 0,0-1-4 0,0 2-4 16,0-1-7-16,0-1-4 0,-2 1-7 0,2 0-18 15,0 1 1-15,0-1-12 0,2 0-2 0,-2 0 0 0,0 0-4 16,0 2-3-16,0-2-13 16,0 0-1-1,0 0-3-15,0 0-7 16,0 0 5-1,18 6 14 1,8-2 11 0,-18 0 0-16,-2-3-2 0,4 1-4 0,-4 0 2 0,5-2 2 15,-3 3-1-15,0-1 2 0,1 0-8 0,1-1 7 16,-2 1-5-16,0-1 3 0,-1 0 1 0,1 0-7 16,0 1 4-16,0-2 5 0,0 0 3 0,-2 0-6 0,1 2 8 15,-1-2-7-15,2 0 0 0,-2 1 3 0,-1-1-3 16,0 0-6-16,0 0 5 0,2 2-3 0,-2-2-3 15,0 0 4-15,0 0 4 0,-1 0-2 0,3 0 2 0,-4 0 4 16,3 0-7-16,-3 0 4 0,-3 0 7 47,0 0-13-16,8-2 12-15,-8 2 5 15,12-1-14 0,8-3-3-15,4-2 8 0,-21 6-2-16,0-1-4 0,0 0 0 0,0 1 8 15,1-2-4-15,0 2-1 0,-1 0-2 0,-1 0-7 0,-1 0 6 16,1 0-1-16,1 0 6 0,-3 0-4 0,2-3-4 15,-1 3 6-15,1 0 0 0,0 3 3 0,-2-6 1 16,0 3-3-16,1 0-6 0,-2 0 10 0,1 0-5 0,0 0 4 16,0 0-3-16,0 0-3 0,0 0-8 0,0 0 7 15,0 0 2-15,0 0-6 0,0 0 10 0,0 0-5 0,0 0-3 16,0 0 8-16,0 0 1 0,0 0 4 0,0 0-4 16,-2 0-4-16,2 0-5 0,0 0-20 0,0 0-29 0,-2 0-40 15,2 0-51-15,0 0-47 0</inkml:trace>
  <inkml:trace contextRef="#ctx0" brushRef="#br0" timeOffset="151606.2199">4173 12777 371 0,'-2'-2'4'16,"0"-1"7"-16,1 3 6 0,-1-4 18 0,1 3 5 0,-1-1 4 15,2-1 1-15,-2 0 1 0,1 2-1 0,1-2 0 16,-2 1 4-16,2-1-13 0,-1 1 3 0,1 0 3 15,-2-1 13-15,2 3 15 0,-3-2 3 0,3 0-3 0,0 2-4 16,-2-1-3-16,2 1 0 0,-3-1 2 0,3 1-5 16,0 1-15-16,-2-2-1 0,0 0 4 0,0-1 6 15,2 2-6-15,-2-1-8 0,1 0-12 0,-1-1-8 0,-1 1-5 16,0-2-1-16,0-1-9 0,-1 3-9 16,-1-1 4-16,1-1 2 0,-2 1-2 0,1-3 2 0,0 1 4 15,0 2-9-15,-1-1 5 0,0 0 4 0,-2-1-4 0,2 2 1 16,-1-2 2-16,-2 0 1 0,3 1-1 0,-1 1 3 15,-1-2-2-15,2 1-2 0,-2 0 4 0,2 1-1 16,-2 0-4-16,1 0-2 0,0-1-1 0,2 1 3 0,-2 0 1 16,1-2-8-16,0 4 3 15,-2-1-2-15,2-2 1 0,1 2 5 0,-2 0-2 0,1 0 1 0,-2-1-2 16,2 1 3-16,0 0-8 0,-1 1 5 0,0-1 9 16,2-1-16-16,-3-1 15 0,1 3-7 0,1-1-3 0,-3 1 0 15,1-1 7-15,1 1-4 0,1 2-7 0,-3-2 11 16,2 3-15-16,1-1 9 0,-1-1 3 0,-2 3 0 0,3-2-4 15,-4 3 5-15,4-1-4 0,-5 2 2 0,3-1 0 0,-2 0-1 16,0 0-2-16,0 2-1 0,0 1 4 0,0-2-3 16,0 0 4-16,-1 0-2 0,0 1 2 0,0 2-5 15,1-4 6-15,-1-1-3 0,2 1 0 0,-1 2 2 0,1-4 0 16,-1 1 0-16,4-2-2 0,-3 2 5 0,-1 0-7 16,4 1 5-16,1-1 0 0,-4 1-5 0,4 0 1 15,-3 0 5-15,1-1-1 0,1 1-2 0,-2 0 2 0,2-2 1 16,0 2-5-16,-1 2 2 0,1-2 2 0,0-1-9 15,-2 1 5-15,3 3 0 0,-3-1 1 0,0-2-4 16,2 4 6-16,0-4-2 0,-1 2-1 0,-2 1 2 16,4-3 2-16,-3 4 0 0,2-4 0 0,1 2-1 0,-1 1-2 15,0-1-1-15,1 1 1 0,0-2 1 0,0 2-3 16,0 0 3-16,1 1-2 0,-1 0-1 0,0 1 2 16,0 3 4-16,1-1-6 0,-1 0-4 0,2 2 6 0,-2 0-3 15,2-2-2-15,1 3 3 0,1-2 1 0,-1-1-2 16,2 1 0-16,2 0 5 0,-2-1-6 0,1 0 2 15,1 0 2-15,4-2-1 0,-3 2-6 0,-1 0 1 0,3-2 5 16,-1 1 0-16,3 0-1 0,-2 0-3 0,2-3 3 16,-2 4-3-16,1-2 2 0,1 0 0 0,-1-1 5 15,2 1-6-15,-3 0 5 0,3-1-2 0,-2 0-1 0,2-1 4 16,-2 1-6-16,1-1 0 0,-1-1 0 0,2 0 1 16,1 1-4-16,-2-1 7 0,1 2-4 0,-2-3 0 15,3 1 6-15,1 0-2 0,-2 3 3 0,1-3-3 16,-1-2 7-16,2 2-12 0,2-2 2 0,-2 0 4 0,1 2-2 15,0-3-3-15,0 1-5 0,0-2 5 0,0 2-1 16,0 0 5-16,0 0 0 0,0-1-4 0,0-1 1 16,2 2 4-16,-4-3 1 0,3 3-1 0,0-3-8 0,-1 1 9 0,1 0-4 15,0-2-2-15,-1 2 3 0,3 0 4 16,0-1-5-16,0 0-1 0,1 0 2 0,0-2 0 0,0 1 5 16,2-1 4-16,-1-1-1 0,0 1-4 0,0-2 3 15,1 0 5-15,-1 0 3 0,3-1 0 0,-5 0-3 16,3 1-3-16,-2-1-1 0,2-1-3 0,-1-1 7 0,-2 1-5 15,2 0-1-15,-3 0-2 0,1-1 0 0,0-2-1 16,-1 2 3-16,1 0 0 0,-1-2-2 0,-1 4 0 16,-1-4 3-16,1 0 0 0,0 2-3 0,-4-2 4 0,3 0-2 15,0 0 1-15,0 0-2 0,-1-2 4 0,-1 1 0 16,2-2-4-16,-1 2 5 0,2-2-5 0,-2 1 2 16,2 1 2-16,-2-1-1 0,-1 1-6 0,4-1-1 0,-5 0 6 15,0-1-3-15,0 2 1 0,1-1-3 0,-1 1 1 16,0-1-4-16,-1 0 6 0,0-1-2 0,1 0-6 0,-2 1 4 15,3-1-2-15,-2-1 4 0,1 2 2 0,-3-3-3 16,3 4 2-16,-2-1-3 0,0 0 1 0,1 1 1 16,-1-1 0-16,-1 1-3 0,-2 1-3 0,3 0 7 0,-3-1-1 15,1 1 9-15,-3-1 12 0,1 1-2 16,1 1 3-16,-1 0 7 0,-2-3-10 0,1 1 1 0,-1 2-3 16,2-2-9-16,-2 0-8 0,0 1 3 0,0-2-5 15,0 1-2-15,0-1 8 0,0 2-4 0,-2-3 1 16,2 1 4-16,-1-1-3 0,-1 0 0 0,-1 0-2 0,3 0 5 15,-2-2 10-15,-1 2 0 0,-2-1 0 0,2 3-1 16,-1-3 1-16,-1 1-4 0,2 2 9 0,-2-3-13 16,0 3-8-16,0-1 4 0,-2 2-4 0,2-4 2 0,-2 4 1 15,1 0 1-15,-1-1-7 0,0 1 1 0,0 1 1 16,1-2-2-16,-2 1 2 0,2 1-2 0,-2-1 0 0,0 0 2 16,0 0-1-16,-1-1 5 0,4 1 0 0,-3 2-4 15,0-1 0-15,-1 0 2 0,-1 1-4 0,2-2 4 16,0 5 1-16,-3-5-2 0,2 4-7 0,-1-2 11 15,1 3-5-15,-1-2 5 0,2 1 0 0,-2 0-8 0,2 1 4 16,-1 0-1-16,0 0 7 0,3-1-10 0,-2 1 5 16,0 0-9-16,3 1 2 0,-1-2-10 0,0 3-8 15,1-2 2-15,0 0-22 0,2 1-11 0,-2 1-11 0,1 0-13 16,0 0-26-16,1 0-3 0,0 0-22 0,-2 1-26 16,2 1-15-16,0-2-19 0,-2 0-41 0</inkml:trace>
  <inkml:trace contextRef="#ctx0" brushRef="#br0" timeOffset="160068.9172">5015 13655 324 0,'0'0'-3'0,"2"-2"19"16,-1 2 19-16,-1 0 20 0,2 0 10 0,-1 2 10 15,-1-4 8-15,2 2 7 0,-2 0 11 0,3 0-6 0,-3 0-9 16,0-2-10-16,1 2 2 0,-1-2 0 0,2 2 7 15,-2-1 9-15,0 1 0 0,2-2-8 0,-2 2-8 16,0 0-6-16,0 0-5 0,-2 0-7 0,4 0-15 16,-2 0-16-16,0 0-10 0,-2 2-5 0,4-1-3 0,-2 0-7 15,0 0-8-15,0 1-10 0,-2-2 7 0,2 2-10 16,0 1 8-16,2 2-2 0,-2 2 3 0,1 0 8 0,1 3 1 16,1 4 5-16,2-1-2 0,0 3 6 15,0 0-6-15,0-3 4 0,0 4-3 0,0-2-5 0,0-1 0 16,0-2 3-16,0-2-4 0,2 0 5 0,-2-3-4 15,0 1-3-15,-2-4 2 0,2 2-2 0,0-2 3 0,-1-4-4 16,1 3 0-16,-2-1 2 0,0-2 4 0,2 2 1 16,-3-2-1-16,1 0 0 0,-2 0-1 0,3-2 3 15,0 2 2-15,1 0-6 0,-2-2 0 0,2-1 4 0,3 1-1 16,0-3 4-16,1 0 1 0,1 0-1 0,5-3-1 16,-2-1 1-16,4 0-3 0,1-2-3 0,1-1-1 15,0 1-1-15,0-2-2 0,1-1 4 0,1 2 1 16,1-1 6-16,0-3-1 0,0 3-7 0,0-1 9 0,2-1-8 15,0 1-1-15,-2 0-3 0,-1-1 6 0,2 1-7 16,-1 1 1-16,-4 1 7 0,2-2-3 0,1 4 8 16,-4-1-2-16,0 0 3 0,1 1-4 0,-4 1 3 0,1 2 9 15,0-3 5-15,-2 3-2 0,1-1 6 0,-1-1 5 16,1 2-5-16,-3 2-4 0,0-2 2 0,0 1-6 0,-1 2-2 16,-1-1-1-16,-1 1-8 0,-3 1-1 0,-2 1 6 15,2 1 3-15,-5-1-6 0,3 2 2 0,-3 0-2 16,0 0 1-16,0 0-4 0,0 0-1 0,0 1-3 0,0-1-2 15,-2 1 5-15,2-1-4 0,-1 0-5 0,1 0-4 16,0 0-4-16,0-1-21 0,0 1-30 0,0 0-27 16,0 0-34-16,0-1-37 0,0 1-33 0,0 0-29 0,0 0-24 15,0 1-20-15</inkml:trace>
  <inkml:trace contextRef="#ctx0" brushRef="#br0" timeOffset="163795.4413">2499 14986 824 0,'0'1'7'16,"-2"-1"25"-16,2-1 24 0,2 1 18 0,-2-2 6 16,0 2-2-16,0 2 3 0,0-2-1 0,3 0-11 0,-3 0-23 15,3 0-26-15,-2 0-19 0,-1 0-5 0,0 0 3 16,2 0-7-16,-1 0 1 0,1-2 1 0,-2 2 2 16,0 0-2-16,2 0 5 0,-2 2-2 0,1-2-7 0,-1 0 7 15,2 1-1-15,-2-1 5 0,3 0-7 0,-3 1 6 16,3-1-12-16,-1 0 4 0,1 2 3 0,0-1 0 15,3-1 2-15,-1 0-1 0,0 2 7 0,3-2-1 0,0 2 11 16,1-1 6-16,2 2 11 0,3-1-2 0,1 0-4 16,-2-1 1-16,7 3 3 0,-3-1-8 0,2-2-1 15,2 0-10-15,-1 1-6 0,0-1-1 0,1-1 8 0,1 2-3 16,-1-2 7-16,0 2 8 0,4-4 6 0,-3 2 6 16,0-2 7-16,2 1 11 0,0-1-3 0,1 0 6 15,2-1-9-15,-3 0-2 0,3 0-10 0,-1-1-2 0,3-1-4 16,-2 3-13-16,-1-2 0 0,0 1-6 0,0-2-5 15,-1 5 2-15,-2-3 2 0,1 2-2 0,-2 1-5 16,0-1 2-16,-1 1-3 0,1 1 0 0,1-1 7 0,-2 0-7 16,1 1 1-16,0 2-1 0,-1-3-1 0,1 0 2 15,0 0-2-15,-3 3 4 0,2-2-10 0,-1 0 6 0,-2 1-4 16,2-2 7-16,-1 1 1 0,-1 0-1 0,0 1 1 16,1-1-6-16,-3-1 8 0,0 0 0 0,0-1-2 15,-1 1-6-15,0-2 3 0,-1 2-5 0,0 0 6 16,-1 0 0-16,1-1-1 0,-1 1-3 0,-2 0 8 0,0 0-3 15,-1 0-2-15,-1 0 3 0,-1 0-1 0,0 0-1 16,-2 0 2-16,2-1-3 0,-2 1-2 0,-1 0 5 0,0 0-1 16,0 0-2-16,1 0 0 0,-3 0 5 0,0-2-9 15,0 2 8-15,-1 0-2 0,-1 0-4 0,1 0 5 0,0 0 0 16,-2 0 0-16,0 0-1 0,0 0 8 0,0 0-7 16,0 0-1-16,1 0 6 0,1 0-11 0,-2 0 6 15,0 0 0-15,1 0-3 0,-1 2 3 0,0-4 0 0,-1 2 8 16,1 0-15-16,-2 0 11 0,2 0-6 0,-1 0-2 15,1-1 5-15,0 0-25 0,0 1-31 0,0 0-47 16,0 0-20-16,0 0-44 0,0 0-39 0,0 0-44 0</inkml:trace>
  <inkml:trace contextRef="#ctx0" brushRef="#br0" timeOffset="168696.7277">3046 13880 586 0,'0'0'8'0,"0"-1"14"0,0-2 12 0,0 3 2 0,0 0 8 15,0 0-1-15,0 0 10 0,0 0 0 0,0 0-4 16,0 0-17-16,1 2-9 0,1-2-5 0,-2 0-9 0,1 1-3 15,2 0-7-15,-3-1-2 0,2 0 0 0,-2 0-6 16,0 0 0-16,1 2 2 0,1-1-2 0,-2-1 5 16,3 0-1-16,0 0 1 0,1 0-6 0,-1 3 10 0,3-2-2 15,2 2 3-15,-2-1 0 0,1-1 2 0,1 3-1 16,2-1 0-16,2 2 0 0,-1-1-1 0,3-1 2 16,-3 2-2-16,3 3 8 0,-1-4-5 0,2 3-1 15,-3-2-2-15,1 2 2 0,1 0 3 0,-3 0 4 16,3 1-5-16,-1-3-2 0,-1 3 1 0,-2-1 3 0,1 0 5 15,0 0-6-15,0 0-2 0,-2 0-7 0,2-1 3 16,-3 2 0-16,2-3 3 0,-2 1-6 0,1-1-2 16,-1 1 4-16,0 1 5 0,0-3-3 0,-2 3 0 0,1 0-1 15,-1-2 3-15,-1 2-3 0,2 1 3 0,-2 1 2 16,3-2-12-16,-3 3 7 0,1-3 3 0,2 0-3 16,-2 1-2-16,1-1 4 0,-2 2-2 0,1-1 0 0,0 0 2 15,-1 0-2-15,0 0 4 0,1 0-5 0,0 1 2 16,-1-4 6-16,1 3-7 0,-1 0 1 0,0-1 2 0,-2-2 2 15,2 1-8-15,-2 1 10 0,1-2-9 0,1 2-3 16,-3 0 9-16,3 0-5 0,-2-1 1 0,0 0-2 16,0 2 5-16,1-1 0 0,-1 0 0 0,1 0 8 0,-1 0-11 15,0 3 6-15,1-2-1 0,-1 1 10 0,0 1 13 16,-1 0 3-16,1-1 7 0,0-1-2 0,-1 3 9 16,2-2-13-16,-4 0 10 0,3 0-6 0,-1 2-21 15,-1-2 4-15,1 2-10 0,-2-3 0 0,0 2 2 0,0 1 6 16,0-1-12-16,-2 2 2 0,2-2 1 0,-1 2-3 15,-2 0 10-15,1-1-7 0,-2 1 11 0,2 1 1 16,-1-3 7-16,0 1-2 0,0 0 9 0,-1 0 3 0,-1 1-5 16,1-3 12-16,-2 3-11 0,1-3 1 0,-2 2-1 15,-1 0 5-15,0 0 1 0,-2 0-1 0,2-1 3 16,-2 2-9-16,-4-1 1 0,3-1 2 0,-2 1-1 0,1-1-8 16,-1 1-2-16,-3-1-7 0,2 1-1 0,0-1-2 15,-2 1 0-15,0-2-4 0,-1 0 3 0,1-1-2 16,-1 1-4-16,-1-1 1 0,1 1 4 0,1-1 1 0,-3 0 0 15,3 0 0-15,-3 0 0 0,-1 0 1 0,2 1 2 16,-2-2 0-16,-1 1-5 0,2 1 2 0,-1-1-3 16,-2 0 6-16,2 1-4 0,0 0-2 0,1-2-1 15,2-1 10-15,-2 2-1 0,3-2 3 0,-3 1-4 0,4-1-1 16,0-3 3-16,2 3 5 0,-1 0 3 0,1-2-12 16,-1 0-3-16,1 1 3 0,1-2-1 0,-1 1 0 0,-1 0-6 15,0 2 1-15,-1-3-3 0,0 1 2 0,2 1-4 16,-4-2 1-16,2 1 1 0,0-2-5 0,0 3 10 15,0-2-4-15,0-1-1 0,0-1 4 0,0 3 1 0,0-1-4 16,0-2 3-16,0 2 4 0,0-1-5 0,1 1-5 16,0-2 1-16,-2-1 1 0,2 2 3 0,-2-2 3 15,3 2 1-15,-2-2 7 0,3 0-4 0,0 0 10 0,-2 0 7 16,4 0-1-16,-2 0 7 0,4 0 1 0,-2-2-5 16,1 1-5-16,1 0 4 0,0 1-6 0,0-1-8 15,0-2-5-15,0-1-10 0,-2 2 1 0,4-1-3 0,-5-1 2 16,2 1-1-16,2-2 2 0,-2 2-6 0,-1-1 5 15,2-1 1-15,-1 0-6 0,0 1 5 0,-1-1-8 16,2 0 1-16,-4-2-1 0,4 2 6 0,-2-2-1 0,-2 1 2 16,2-1 1-16,0 1 6 0,1 0 11 0,0-1-4 15,2 0 1-15,-1 0 1 0,-1 1-1 0,4-1 1 0,-1 0-1 16,1 2-10-16,-3-2-3 0,5 0 1 0,-3 1-3 16,1-1-2-16,0 0 6 0,0-1-8 0,2 0 0 15,-3 0 6-15,1-1-3 0,0-1-3 0,1 0 3 16,-1 1 2-16,0-2-16 0,1 0 13 0,-1 0 2 0,0 0-2 15,2 1-4-15,-2-2 4 0,2 0 0 0,1 2-1 16,-1-2 7-16,-1 2-11 0,2-1 3 0,-1 0-5 16,0 0 7-16,1 0-4 0,0-1 2 0,1-1-3 0,-1 0 1 15,2 1 2-15,0-1-6 0,-1-1 6 0,1 2-6 16,0 0 6-16,0-1-7 0,1 0 3 0,-1 1 1 16,2 1-2-16,-2 1 3 0,1-1-5 0,1-1 2 0,0 2-8 15,-1-1 7-15,2 0-3 0,1 0-2 0,0 0 0 16,1 2 2-16,-2-3 1 0,3 2-5 0,-1-1 9 15,2 0-10-15,-1 2 6 0,-2-1 0 0,3-2-3 0,-1 2 1 16,2-2 3-16,0 1 3 0,0-2-5 0,2 1 10 16,-1 0-6-16,-1 0 7 0,0-1 1 0,-2 2-1 0,2-1-2 15,0 1 1-15,0 2 5 0,-2-3-7 0,3 3 4 16,-2-1-3-16,1 0 5 0,1-2-5 0,2 4 4 16,-1-3-1-16,1 0-3 0,0 0 5 0,2 1-3 0,2-2 4 15,-2 0-6-15,1 2 4 0,2-2-5 0,0 0-1 16,0 0 5-16,1-1-3 0,-1 1 0 0,1 0-1 15,-2 1-2-15,2 1 0 0,-4 0-2 0,2 3 5 0,0-3-5 16,-1 0 4-16,0 1 2 0,0 0-5 0,2-1 5 16,0 0-5-16,0 2 5 0,1-1-4 0,1 1 0 15,0-1-8-15,1 4 3 0,-1-2 2 0,-1 1-6 0,1 0 9 16,-1 1-5-16,3 0-1 0,-2 0 1 0,-1 0 7 16,-1 2-9-16,3-1-2 0,-5 1 9 0,2-1-8 15,-2 2 2-15,-1-1 4 0,0 3-2 0,-3 0 0 16,-2-2 6-16,-1 2-2 0,-1 0-1 0,-1 0 1 0,-1 0 2 15,-2 0-11-15,1 2-5 0,-1-2-11 0,-2 0-11 16,0 0-9-16,0 0-25 0,0 0-22 0,0 0-20 16,0 3-8-16,0-3-19 0,1 2-32 0,-1 0-16 0,2 4-31 15,0-2-20-15,1 5-32 0</inkml:trace>
  <inkml:trace contextRef="#ctx0" brushRef="#br0" timeOffset="170188.7277">3771 15962 1842 0,'-3'0'22'0,"3"0"24"15,0-1 7-15,0-1 14 0,0 2 10 0,0 0 8 16,0 0 14-16,0 0 1 0,3 0-17 0,-3 0-18 0,0 2-12 15,2-2-15-15,-1 0-12 0,-1 0-5 0,2 1-21 16,0-1-3-16,0 3-13 0,0-2-2 0,-1-1 1 0,1 3-4 16,0-3 2-16,-2 2 2 0,3 3 2 0,0 0 4 15,-1 2 12-15,2 3-5 0,0 2 8 0,2 1 9 0,2 2 11 16,-2 1-1-16,2 0 6 0,-1 1-3 0,5 3 1 0,-2-3 1 16,-2 2-2-16,4-1-1 0,-1 0-10 0,1-1 1 15,0 2-4-15,1-2 5 0,-1-1-5 0,-1 0-1 0,3-1-2 16,-4-1-3-16,1-2 2 0,0-1-5 0,-3 0 4 15,0-2-1-15,-2-1 0 0,2-1 3 0,-3-2-3 0,-2 0 3 16,0-1-3-16,0-1 0 0,1-1 2 0,-3-2-5 16,1 3 1-16,-2-3-2 0,0 0 4 0,0 0-5 0,0 0 11 15,0-3 11-15,0 3 10 0,0 0 11 0,-2 0 18 16,2-2 5-16,-1 0 10 0,1 2 10 0,0-5-12 0,-2 2-11 16,0-2-9-16,-1-3-12 0,1-1-24 0,-1-2-1 15,0-2-11-15,0-4-8 0,-3 0-4 0,1-1 2 0,-1-1-6 16,1-2 1-16,-3 3 1 0,2-2-4 0,-2 0-9 0,1-1 1 15,1 1 2-15,-2 1-2 0,-1 0 3 0,1 1-6 16,1 0 3-16,-2 0 0 0,3 4 12 0,-1-1-3 16,1 2 6-16,-1-1-1 0,0 2 2 0,2 0 3 0,-1-1 8 15,1 2-3-15,0-3-2 0,-2 2 0 0,2 1-2 0,0-2 4 16,2 3-8-16,-2-3 4 0,2 2-4 0,1 3 2 16,-1-4-7-16,0 3 3 0,2 1 5 0,1 1-6 15,-2 1 3-15,4-1-3 0,-2 1-7 0,0 1 5 0,1 2 4 16,2-3-7-16,0 0-4 0,2 2 4 0,-2 1-3 15,2-3 3-15,1 2 2 0,2 3-5 0,0-2 6 0,0 3 2 16,0 0-2-16,3 3-1 0,-2 1 1 0,1 1 5 16,2 2 0-16,0 1 6 0,0 3-4 0,1 1 1 0,0 1 1 15,1 0-2-15,-3 3 5 0,1 0-4 0,-1-2 0 16,-1 1-3-16,1-2 1 0,-3-1-2 0,-2-3 2 16,1 3 4-16,-1-5-5 0,-3 0 1 0,0 0 4 0,-3 0-2 15,2-1-2-15,-2-1 12 0,0 1-6 0,-2-1 7 16,2 1-6-16,-5-1 1 0,1 1 3 0,-1 0 0 0,-1-1-1 15,1-1-5-15,-3 2-1 0,2-2-13 0,-4 1-18 0,1 1-17 16,1-2-32-16,-1-2-30 0,0 1-27 0,-2 1-48 16,0-3-43-16,2 2-31 0,-1-3-25 0,-2 1-30 0,2-1-19 15</inkml:trace>
  <inkml:trace contextRef="#ctx0" brushRef="#br0" timeOffset="170640.0312">4100 15661 986 0,'1'-3'14'0,"-1"-1"11"16,2 2 14-16,0-1 10 0,-1 2 13 0,1-2 27 0,-2 2 20 15,1-2 16-15,1 2 8 0,1 1 2 0,-3-3-6 0,1 6-2 16,-1-6-8-16,2 6-17 0,-2-3-14 16,0 0-14-16,0 1-17 0,0 0-10 0,0-1-9 0,-2 0-9 15,2 2-4-15,0-2-18 0,0 1-9 0,0 3-3 16,0-1-3-16,2 2-2 0,-1 4 3 0,3 3 7 0,-1 5 0 16,0 3 13-16,2 2 2 0,3 4-2 0,-2 3-3 15,2 2-3-15,0-2 2 0,-2 1-7 0,2-1-2 0,0-3-3 16,2 0 0-16,-4-1 5 0,5-1 0 0,-3-4 1 15,0 0 0-15,3-2 0 0,-3-1 1 0,0-2-1 0,1 2 3 16,2-3-3-16,-3 1 3 0,0-1 0 0,3-2-3 0,-1 1 4 16,-1-2-1-16,2 2 1 0,-1-4-5 0,-1 3 2 15,2-3-3-15,-1 0 7 0,-1-2-2 0,2 1-6 16,-3-4 4-16,0 1-4 0,0-1 4 0,0-1 1 0,0-1-1 0,0-2-4 16,-2 0 3-16,3 0 5 0,-1-2-5 0,0-1-5 15,3-1-14-15,-1 0-22 0,-1-1-24 0,0-3-37 16,1 1-35-16,0-2-40 0,-1 0-52 0,-1-3-50 15</inkml:trace>
  <inkml:trace contextRef="#ctx0" brushRef="#br0" timeOffset="170891.2015">4045 16053 1842 0,'0'1'8'0,"1"-2"21"0,1 0 8 0,-1-2 12 16,1 3 5-16,-2 0 9 0,3 0-3 0,-2-1 2 0,1 1-7 16,-2-1-24-16,1 1-10 0,3-2-5 0,-1 1-8 15,0 1-6-15,2-3 8 0,3-1-12 0,1 1-19 0,2-2-43 16,-1 1-46-16,4-1-56 0,-1 1-59 0</inkml:trace>
  <inkml:trace contextRef="#ctx0" brushRef="#br0" timeOffset="171325.4923">4435 15881 1485 0,'1'1'24'0,"1"-2"11"0,0 1 15 16,4-4 25-16,-3 4 18 0,2-2 12 0,1-1 3 16,-1 1 5-16,0 0-24 0,4 0-8 0,-1 1-18 0,2-2-26 15,-2 0-20-15,2 2-8 0,0 0-5 0,0-1-8 16,0 2 1-16,0 0-3 0,1 3 5 0,2 0 2 0,-2 1-2 16,3 0 2-16,-1 2 2 0,4 1 0 0,-3 2 0 15,5 3-2-15,-4-2 3 0,0 2-2 0,-2 0 8 16,2 3-10-16,-3-1 3 0,1-1 6 0,-1 1-2 0,-1-4 3 15,-2 3-3-15,-1 0 2 0,-1-5-4 0,-1 1 3 0,-1-1-6 16,1-1 1-16,-3-2 3 0,-1-1-2 0,3 1 2 16,-4 0-1-16,1-2 0 0,-1 0 4 0,1-2 3 0,-2 2-4 15,2-3-6-15,-2 1 4 0,-2-1 4 0,2 1 18 0,0 0 9 16,0-1 16-16,0-1 18 0,-2 0 19 0,1 1 24 16,-1 0 13-16,1-1-6 0,-1-2-8 0,-1 3-8 0,1-2-21 15,-1-1-14-15,-1-1-13 0,-1 1-27 0,2-2-11 16,-2-3-7-16,0 0-9 0,2 0-3 0,-2-2 2 0,1-1-15 0,-1-2-10 15,0-1-4-15,2-1-9 0,1 1 6 16,-1-1-13-16,3-3-7 0,0 0-22 0,0 1-8 0,2-2-18 16,1 2-23-16,0 0-31 0,2-2-41 0,2 0-31 15,0 0-39-15,1 1-30 0,0 1-58 0</inkml:trace>
  <inkml:trace contextRef="#ctx0" brushRef="#br0" timeOffset="171573.6598">5100 15754 1571 0,'0'0'23'0,"2"0"15"0,1 0 23 0,-1 0 15 15,-1 0 19-15,1 0 15 0,0-1 11 0,-2 0 13 0,1-2-21 16,2 3-15-16,0-3-15 0,-3 3 1 0,3-1-4 15,0 0-7-15,4-2-9 0,-1 0-13 0,5 1 3 0,-1-3-2 16,1 1-7-16,3-3-17 0,0 4-16 0,2-2-15 16,0 0-13-16,0 0-30 0,-4 3-40 0,4-3-37 0,-3 1-50 15,1 1-59-15,-1-2-78 0</inkml:trace>
  <inkml:trace contextRef="#ctx0" brushRef="#br0" timeOffset="171792.8065">5224 15915 1454 0,'-8'10'6'0,"3"-3"-2"0,3-3 1 16,4 0-1-16,-4-3 0 0,4 2-3 0,-2-2 1 16,3 2-2-16,-1-2 2 0,1 0 24 0,2-1 23 0,1 0 19 15,2 0 18-15,0-2 13 0,1 1 2 0,4-1 5 16,-2 1-7-16,2-1-18 0,4 0-28 0,-6-4-15 0,5 3-22 15,0-3-22-15,-1 1-30 0,0-2-31 0,2 0-46 16,-1 0-48-16,1-2-50 0,-2-2-73 0</inkml:trace>
  <inkml:trace contextRef="#ctx0" brushRef="#br0" timeOffset="173102.6869">6150 15115 1678 0,'0'0'13'0,"0"-3"13"15,3 3 20-15,-2 0 16 0,-1-1 11 0,2 2 4 0,-2-2 7 16,0 2 0-16,0-1-19 0,0 0-7 0,0 3-26 16,0-2-16-16,0 0-12 0,0 1-7 0,-2 3-9 0,2 0 3 15,-1 3 20-15,-2 3 8 0,3 4 10 0,-5 3 13 16,2 2 1-16,0 4 12 0,0 1 16 0,-2 4 5 16,2 0-10-16,-1 0-1 0,1 0-3 0,0 0-4 0,-1 3 5 15,-1-1-9-15,2 1-9 0,-2-3-14 0,2-3 0 16,-1 3-12-16,3-5-2 0,-2-2-8 0,3 2-9 0,0-3-3 15,0-3-3-15,1-1 9 0,1-2-6 0,1-1 0 16,-1-2 3-16,1-2-5 0,0-3 7 0,-1 1 2 16,1-1-4-16,0-3 5 0,-3-1-2 0,2 0 0 0,-2 0-1 15,1-2-2-15,2 2-17 0,-3-3-12 0,0 0-20 0,0 0-32 16,0 0-24-16,0 0-25 0,0-3-35 0,0 2-54 16,-4-3-59-16,2 0-60 0</inkml:trace>
  <inkml:trace contextRef="#ctx0" brushRef="#br0" timeOffset="173449.9203">5861 15395 1316 0,'-8'-1'31'0,"1"-2"31"0,0 0 19 0,3 1 16 15,1-1 19-15,2 3 6 0,-1 0 5 0,4-1-1 16,-2-2-29-16,3 4-26 0,0-1-24 0,-1-1-22 15,-1 1-22-15,1 0-7 0,4 0-3 0,-3 0 0 0,3 1-1 16,1-1-3-16,4 3 7 0,0 0 5 0,2-1 6 16,4 5 2-16,1-2 1 0,2 6 1 0,2-2-5 15,1 3-2-15,-2 0 5 0,3 2-4 0,-2-2-2 0,0 2 1 16,-1 1-4-16,1-1 0 0,-2-1 2 0,0-1-1 16,0 0-2-16,-1 3 2 0,-2-5 1 0,2-1-1 0,-3-2-7 15,0 1 8-15,0-2 2 0,-2 0 3 0,-3-2-8 16,3-1 4-16,-6-1-3 0,2-2 4 0,-5 0 0 0,2 3-4 15,-4-3 0-15,0 0-1 0,-1 0 9 0,0 2-6 16,-1-2 2-16,1 0-4 0,-2 0 12 0,0 0 2 16,0 0-4-16,0 0 0 0,-2 0-13 0,2 0-17 0,-1 0-39 15,1-2-61-15,-2-1-68 0,2-3-77 0</inkml:trace>
  <inkml:trace contextRef="#ctx0" brushRef="#br0" timeOffset="173631.0454">6518 15179 2357 0,'2'2'-3'0,"-2"-2"-6"0,3 1-11 15,-2-8-29-15,1 4-38 0,-2 3-40 0,2 3-43 16,-2-6-55-16</inkml:trace>
  <inkml:trace contextRef="#ctx0" brushRef="#br0" timeOffset="173816.1703">6844 15466 1765 0,'6'4'44'0,"-3"1"34"0,2-5 22 16,0 4 12-16,-2 0 2 0,-1 0 14 0,1 1 18 0,-2 3 3 15,4 0-39-15,-4 0-32 0,1 4-20 0,-1-2-12 16,1 2 0-16,0 0-13 0,-2 3-21 0,0-1-1 0,-2-1-32 16,-1 3-57-16,-3-2-69 0,-2 4-85 0,-3-1-115 15</inkml:trace>
  <inkml:trace contextRef="#ctx0" brushRef="#br0" timeOffset="175634.3922">5579 15358 1109 0,'0'-4'7'0,"0"0"14"16,2-1 11-16,-2 1 8 0,0 0 23 0,0 0 24 15,-2-2 20-15,4-1 23 0,-2 7 9 0,1-4-10 0,1 1 9 16,-2 2-5-16,0 1-13 0,0-1-20 0,0 2-11 16,0-1-19-16,0 0-15 0,-2 1-5 0,2-1-21 0,-1 2-5 15,1-1-9-15,0-1-5 0,-2 2-13 0,2-2-8 16,0 2-1-16,0-2 2 0,0 3-2 0,-2 1 6 0,1 1-6 15,-1 0 1-15,1 3 5 0,-1 4 0 0,-2 0 3 16,1 2 3-16,-2 1 0 0,5 2-7 0,-5 0 8 0,5 3 1 16,-2-2 2-16,1 3-1 0,1-1-5 0,1-1 1 15,-1 1 0-15,2-1 2 0,1-1-7 0,-1-1 2 0,1-1-9 16,0-2 7-16,3 2 2 0,0-3-9 0,1 0 4 16,-1-1 3-16,1 0 3 0,2 0-1 0,1 0 4 15,-1 0 4-15,4-2-2 0,-4 2 5 0,4 0-4 0,-1 0 6 16,3-3-5-16,-1 2-1 0,-1-1 4 0,1 1-3 15,0-1 1-15,0-2 3 0,1 1-2 0,-2-1-7 0,0 0 4 16,0 0 1-16,1 0-4 0,-3 0-1 0,2-3 2 16,-2 1-5-16,-1 1 5 0,0 0 1 0,-3-2 0 15,1 0 1-15,-2 1 6 0,0 0-12 0,1-1 0 0,-3 3 8 16,0-4-4-16,0 4 4 0,1 0-5 0,-1-2 2 16,1 1-9-16,-1-1 17 0,2 0-4 0,-4 2-3 0,3-1 0 15,-1 0-1-15,4-1 2 0,-5 0 3 0,2 1 5 0,0-2-9 16,-2 2 1-16,0-1-5 0,0 2 7 0,-1-1-3 15,-2-1 1-15,2 2-4 0,-2-1 0 0,0-2 7 0,0 0 2 16,-2 1 1-16,2-1-2 0,-2-1 1 0,1 0-6 16,-2-2 2-16,1 1 4 0,-1 2-10 0,1-1 5 0,-1-1-1 15,0-1 3-15,-1 0-1 0,3-1 5 0,-3 2-4 16,0-2-1-16,0 2 7 0,0-1-6 0,-2-2 0 0,1 0-3 16,-2 2 0-16,-2-4 2 0,0 2 3 0,-1 0-7 15,-2 0-2-15,4 0 4 0,-3-2-2 0,0-1 1 0,0 1 1 16,0 0-2-16,0-1 10 0,1-2 14 0,1 3 10 15,1-2 8-15,1 0 13 0,1 0 5 0,1-2 3 0,-2 2 6 16,3-1-11-16,1-2 14 0,0 1 8 0,0 1-2 0,1-3-7 16,0 3-4-16,1-2-8 0,1 2-1 0,-2-3-4 15,1 0-24-15,-1-1-20 0,-1 0-8 0,-1-1 5 0,2-1-8 16,-1 0 5-16,1-1-4 0,-1-1 1 0,0-1 8 0,1 0-2 16,2-1-2-16,0 0-3 0,0-2 2 0,-2-1-1 15,4-2-24-15,-2-4-29 0,2 0-47 0,-2-5-60 16,3-5-71-16,0-3-99 0,0-2-88 0</inkml:trace>
  <inkml:trace contextRef="#ctx0" brushRef="#br0" timeOffset="182670.1257">6365 15054 675 0,'-2'-4'16'0,"-4"0"17"0,5-2 9 0,-1 0 23 0,-1 3 15 15,3-1 4-15,-2 2 12 0,2 0 23 0,0 1-10 16,0 1-9-16,0-2-6 0,0 2-18 0,0-2-6 16,-2 0 24-16,2-1-4 0,-1 2-14 0,1 0 0 0,0-2 2 15,-2 2-3-15,2-2 1 0,-1 2-9 0,-1-1-10 16,-1-1-4-16,3 0-10 0,-5-1-12 0,2 0-7 0,-3 1-6 16,1 1 2-16,0-1-3 0,0-2-18 0,1 2 2 15,-4-1-4-15,2-1 14 0,1 1-7 0,-2 0 12 16,1 0-7-16,-2-1 4 0,2-2 0 0,-2 5-2 0,0-4 10 15,-3 3-6-15,5-1 4 0,-4 0-8 0,-1 1 7 16,2-1-8-16,1 1 1 0,-2 1-2 0,-2-3-5 16,2 3-3-16,2 2 1 0,-4-3-2 0,2 3-2 15,-1-2 7-15,2 1-2 0,-1 1-6 0,2 1-2 0,-3-2 8 16,2 2-7-16,2-1 4 0,-4 0-3 0,3 2 0 16,-1 0-1-16,0-1 2 0,1-1-1 0,-2 1 2 15,2 2 2-15,-1-3 0 0,1 3-1 0,0-2-2 0,1 0 4 16,0-1-5-16,0 2 6 0,1-1-5 0,-1 0-3 15,0 2 1-15,-1-3-1 0,0 3 4 0,0-1 1 16,-1 1 1-16,2 0 1 0,-2-1-8 0,-2 2 10 0,1-1-6 16,1-1-3-16,-2 1 4 0,1 1 1 0,-1-2-2 15,-1 3 1-15,-1-2 4 0,-1 1-11 0,1 2 8 16,2-2 8-16,-5 2-11 0,3-2-3 0,1 3 0 0,-1-3 3 16,2-1 0-16,2 0 2 0,-1 2-2 0,0-2-6 15,0 1 6-15,2 1-2 0,0-2 1 0,-2 1-2 16,4 1 0-16,0-1 2 0,-2 0 0 0,0 0 5 0,3 0-5 15,-1-1 2-15,1 3 7 0,-2-2-4 0,1 0 6 16,-3 0-5-16,4 3 1 0,-3-1-8 0,0-1 10 0,1 2-8 16,0-1 1-16,-1 1-4 0,0 0 5 15,-1-2 1-15,2 0-1 0,-1 2 1 0,-1 1-3 0,1-3 9 16,-1 2-5-16,1-1 3 0,0 2-8 0,2-3 5 0,1 2-2 16,-2-2 2-16,1 2-1 0,0-2-1 0,1 2-1 15,0-1 4-15,1 1-2 0,-1-3-3 0,0 1 7 0,1 4-2 16,-1-4-2-16,0 1 1 0,0-1-5 0,2 4 7 15,-2-1 0-15,-2-1-2 0,2 2-2 0,2-1-1 0,-2-2 5 16,0 2-6-16,2 3 8 0,-1-5-13 0,1 4 2 16,-1-1 6-16,1-1 3 0,1 2 0 0,-1-1-3 15,1 1-1-15,1 0 5 0,-1 2-1 0,2 0 0 0,-2 0 2 0,2 0-8 16,2 2 3-16,0 0 4 0,-2 1 3 16,3-1-10-16,0 1 8 0,-1-1 1 0,4 2-6 0,-3 0 1 15,0-3-1-15,2 4-4 0,0-1 1 0,0-2 0 16,1 4-1-16,3-4 1 0,-2 5-3 0,-1-1 3 15,0-1-1-15,3 0 1 0,0-2 0 0,-3 0 1 0,2 1 1 16,0 0-2-16,0-3 1 0,0 1 2 0,0 1-4 16,1-3 2-16,-1 4-2 0,3-1 3 0,-2-1-4 0,2 2 2 15,-1-2-1-15,1 3-6 0,0-2 8 0,-1-1-8 0,2 0 3 16,-2 1 2-16,2 0 5 0,-2-2-4 0,-1 0 3 16,1 1 6-16,1-2-3 0,-3 1 4 0,1 1 1 0,2-2-1 15,-3 1-2-15,2 0 3 0,-1-3-2 0,1 3-2 16,-2-2 0-16,-2-1 4 0,3 1-4 0,-1-2 1 0,0 0-4 15,1 0-3-15,-2-1 11 0,-1 0-4 0,2-1 0 0,0 1-1 16,0-2 6-16,-3 2-3 0,1-1-5 0,1 1 7 16,0-2-5-16,-2 1 0 0,1 1-3 0,1-1 3 15,-2 0-3-15,2 0-5 0,-2-2 8 0,0 2-6 0,0-1 0 16,1-2 0-16,1 3 5 0,-2-2-5 0,2 0 1 0,-2-2 4 16,3 2-2-16,-1-1-2 0,-2 0 4 0,3 0 2 15,-3 0 1-15,1-1-4 0,2 2-4 0,-3-3 2 0,1 1-1 16,0 1 5-16,1-1-4 0,-1-1 2 0,2 0-1 15,-3 2 6-15,3-2 2 0,1 2-3 0,-3-4 0 0,1 3 1 16,2 0 4-16,0-2-4 0,1 0-6 0,-2 2-3 16,0-2 3-16,3 0-3 0,-1-1 3 0,-1 2 1 0,2-2-2 15,-3-2 2-15,3 2 5 0,0-1 0 0,-1 0-6 0,2-2 5 16,1 3 0-16,-3-1 1 0,5-1-3 0,-4-3-1 16,3 5 2-16,-1-4 1 0,-2-1 1 0,3 2 1 15,-2-2-1-15,1 3-12 0,-1-3 8 0,2 3 1 0,-5-3 9 16,1 0-6-16,1 1 7 0,-2-2 0 0,1 2 5 0,-3-1 6 15,2 0-5-15,-1-2 4 0,-2 2-8 0,1 0 4 16,2-3-5-16,-3 1 5 0,2-2-5 0,0 2 1 0,1-2 3 16,-1-1-11-16,2 0 7 0,-1 0 0 0,1-3-4 15,-1 2-4-15,-1-1 5 0,3-1-1 0,-1 1-4 0,-1 1 2 16,2-2-3-16,-1 2-1 0,-2 0 5 0,3-1-1 16,-3 0-2-16,0 2-2 0,1-2 3 0,-1 0 2 0,-3 2 5 15,3-1-2-15,-3 1-3 0,4-2 0 0,-3 3 5 16,-1-2 0-16,0 1 0 0,2-1-5 0,-2 1-2 0,1 1-1 15,1-1 0-15,-2 2 0 0,1-2-6 0,2-1 5 0,-5 1-4 16,2 0 1-16,0 0-2 0,-1-2 3 0,0 2 3 16,0-1-5-16,-1-1 3 0,0 2-3 0,1-2 1 15,-1 0 10-15,-2 0-6 0,1-1-1 0,0 0-2 0,-1 0 6 16,1-2-3-16,-2 2-4 0,1-3 4 0,-1 3-7 0,0-3-3 16,0 2 6-16,0-1-1 0,0 0-2 0,0-1-1 15,0 1 4-15,0-2-5 0,0 0 3 0,2 3 0 16,-2-1-2-16,0-2-2 0,0 5 5 0,-2-2 4 15,1 3-7-15,1 0 1 0,-3 1 5 0,3 2-2 0,-2-1-2 16,-1 2 3-16,3 2-3 0,-3-4-6 0,1 4 9 16,0-2 0-16,1-1-7 0,-1 2 4 0,-1-1 0 0,3 0 0 15,-3 1-4-15,0-2 4 0,3 1-1 0,-3 2-2 16,0-2 0-16,1 0-5 0,-1-1-3 0,1 1 5 0,-1-2 1 16,1 1 1-16,1 0-4 0,-3-1 5 0,3 1 0 15,-3-1 3-15,2 0 1 0,0-1-2 0,-1 0-9 0,2-2 6 16,-1 4 1-16,-1-1 0 0,1 0 1 0,0 2 2 15,1-1 2-15,-1 3-2 0,1 1 12 0,-1 0-6 16,-1 0 2-16,1 1 0 0,0-1-2 0,0 2 3 0,-1-1-1 16,3 2-1-16,-3-3-2 0,1 1-2 0,-1 1 0 15,1 0-3-15,-1 0 3 0,0-1-9 0,-1 0 2 0,-1 0-1 16,3 0 0-16,-3 0 2 0,2 1-4 0,0-1-6 16,-2-1-4-16,2 1 5 0,-1 0-7 0,-1 0-4 15,3-1-1-15,-3 1-4 0,3-1-12 0,-2 3 7 0,2-3-11 16,-1 0-18-16,0 1-2 0,1 1-10 0,-1-1-25 15,1 1-18-15,1 2-10 0,-4-3-26 0,2-1-20 0,0 4-17 16,0-1-39-16,1-3-23 0,-1 1-38 0</inkml:trace>
  <inkml:trace contextRef="#ctx0" brushRef="#br0" timeOffset="185988.4611">3953 16798 1338 0,'-3'4'13'0,"-2"-2"33"0,3 0 26 0,2-4 13 16,-3 2 1-16,3 2-2 0,-2-2 4 0,2 0-3 0,0 0-19 15,0 0-37-15,2-2-26 0,0 2-17 0,-1 0-4 16,1-1 0-16,1 0-11 0,-1 1 4 0,1 0 3 16,0-1 5-16,-1 1 2 0,5 0 6 0,3-2 22 0,-2 1 22 15,7-3 24-15,3-1 1 0,4-5 7 0,5 1 3 16,5-3-2-16,1-1 4 0,2 1-29 0,3-2-14 0,4 1-18 16,-4 1-5-16,-1 0-3 0,2 0-2 0,-4 3 2 15,-1-1-7-15,-2 0 4 0,0 1 0 0,-1 0 0 0,-1 1 1 16,-3-1-4-16,2 1-3 0,-4 1 6 0,-1-1-2 15,-2-1 2-15,0 1-7 0,-3 2 5 0,-3 0 5 16,-1-1-3-16,-2 0 7 0,-5 4-8 0,1-2 11 0,-4 3 1 16,0 0 12-16,-5 2 12 0,0-1 11 0,0 1 23 0,-3 0 5 0,1 1 11 15,-1-1-5-15,-1 0-13 0,-1 0-9 16,-2 2-29-16,1-2-17 0,-6 2-16 0,-1 2-19 0,-2 0-7 16,-3 1-3-16,-6 4 13 0,0 1-3 0,-1 0 1 15,-4 2-10-15,-3 2-5 0,1 1-1 0,-5-1-6 0,1 1-2 16,-1 2-6-16,-1 0 5 0,1 0 11 0,0 0 11 15,1 2 5-15,0-2 6 0,0 0 5 0,4-1 5 0,1-3 7 16,4-1-1-16,1-3 0 0,4-1 4 0,4 1 0 16,4-4-1-16,3-2-3 0,3 0-4 0,2-1-3 0,4 0-5 15,1-2 1-15,1 0-10 0,1-2-5 0,1 2 5 16,2-2 5-16,0 1 1 0,4-1 1 0,-1-3 5 16,5-2 1-16,4-1 9 0,3-1 5 0,3-1-5 0,4-4-2 15,3-1 5-15,6-4 4 0,2 2 3 0,3-3-2 16,2 1 1-16,1-1 0 0,4-1 0 0,-1 1-2 0,0 1-6 15,-1 0 2-15,1 2-2 0,-2 0 3 0,-4 2-1 16,1-1-3-16,-4 3 7 0,-3 1 0 0,-3 2 2 0,-4 1-8 16,-4 1-1-16,-5 1 1 0,-6 3 5 0,-5 1 4 15,-1 1 3-15,-5-1 12 0,-1 3 8 0,-2 0 3 16,-4 0-5-16,-1 0-9 0,-4 3-2 0,-4 1-7 0,-2 1-12 16,-6 0-8-16,-3 5-11 0,-6-1 1 0,-3 4 6 15,-2 0 7-15,-4 3-8 0,-1 0 11 0,-2 1 2 0,-2 1-3 16,0 1 4-16,-3 0 5 0,0-1-10 0,1 1 0 15,-1 0 3-15,1 0-8 0,4-4 4 0,1 2-2 0,5-3 2 16,2-2-7-16,8 0 8 0,5-5-9 0,5 1 2 16,4-3-9-16,5-3-16 0,5 0-10 0,2-1 3 0,2-1 0 15,2 0 3-15,2 0 4 0,4-1-1 0,1-3 9 16,4 1 19-16,4-3 4 0,2 0-25 0,-1-3-21 16,5 0-30-16,3-4-38 0,-1 1-40 0,1 0-47 0,0-1-64 15</inkml:trace>
  <inkml:trace contextRef="#ctx0" brushRef="#br0" timeOffset="191753.3421">4563 15712 834 0,'0'0'27'0,"0"-4"31"0,0 1 13 0,0 0 4 15,0-1 4-15,2 1 2 0,-4-1 2 0,4 1 6 0,-2 1-26 16,0-1-28-16,0-1-14 0,-2 1-1 0,2 3-7 15,0-2 0-15,0-1-6 0,0 3-3 0,0-1 0 16,0 1-3-16,0 0-5 0,0 0-4 0,2 0 3 0,-2 0-2 16,0-1 3-16,1 1-4 0,1 0-4 0,-2 0-2 15,2-3 7-15,0 0 7 0,0 1-8 0,-2-1 3 16,3-1-2-16,-1 2 10 0,-2-2 4 0,1 0-2 0,1 2 0 16,-1 0-6-16,1-1 14 0,-2 3-6 0,0 0 6 15,0 0-8-15,2 0 2 0,-2-3 0 0,0 3 2 0,0 0 0 16,1 0-7-16,-1 3 3 0,0-3-5 0,2-3-3 15,-2 3-5-15,0 0 8 0,0 0-4 0,1 0 2 16,-1 0 0-16,-1-1 1 0,2 1 5 0,-1 0 3 0,0 0 2 16,0-1-9-16,0 1-1 0,0-1 3 0,2 1 1 15,-2-1-3-15,0-1 1 0,2 2-3 0,-2 0-2 0,0 0 6 16,0-1 2-16,1-1-8 0,-1 2-10 0,2-2-13 16,2-1-19-16,-2 3-15 0,-1 0-17 0,3-2-13 0,-3 0-16 15,2 2-21-15,1 0-2 0,-4 0-9 0,3 2-14 16</inkml:trace>
  <inkml:trace contextRef="#ctx0" brushRef="#br0" timeOffset="197555.2493">8499 16516 1369 0,'3'3'0'0,"-1"-2"6"16,-1-1-2-16,4-4 1 0,-5 6-3 0,0-2 2 15,2 1 0-15,-4-1-3 0,2 1 1 0,0-1-13 16,0 0 7-16,0 3-1 0,-2-1 11 0,2 3-6 0,0 2 11 16,0 1 9-16,0 3 9 0,2 2 11 0,0 1-1 15,-2 4-1-15,4 0-4 0,-1-1-1 0,-1 0-3 0,1 0-9 16,0 0-13-16,0-5-7 0,2 4 5 0,0-3-1 15,-2-2 2-15,3 0 1 0,-3-1-2 0,0-3 2 16,4 0 4-16,-4 1 0 0,0-3-3 0,2-1 14 0,1-1 6 16,-3 1 22-16,2-3 3 0,0 1 7 0,0-4 11 15,0 2 23-15,0-1 3 0,4-3-13 0,-1 1-4 0,1-3-14 16,4-2-8-16,-1-4 1 0,6 0-16 0,1-3-18 16,3-2-7-16,1 0-1 0,4-4-6 0,0-1-5 0,1 2 6 15,3-2-20-15,0-2 10 0,1 0-3 0,-1 0-2 16,3-3 1-16,-1 3 4 0,2-2-8 0,0 1-18 0,-2 0 0 15,-1 4-18-15,-2 0-20 0,0 4-21 0,-5 1-35 16,0 2-25-16,-6 3-31 0,-3 3-17 0,-1 1-24 16,-3 0-26-16,-4 2-22 0</inkml:trace>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9:28:57.929"/>
    </inkml:context>
    <inkml:brush xml:id="br0">
      <inkml:brushProperty name="width" value="0.05292" units="cm"/>
      <inkml:brushProperty name="height" value="0.05292" units="cm"/>
      <inkml:brushProperty name="color" value="#FF0000"/>
    </inkml:brush>
  </inkml:definitions>
  <inkml:trace contextRef="#ctx0" brushRef="#br0">7631 5424 1089 0,'2'-9'28'16,"-2"1"19"-16,4-2 10 0,-2 3 32 0,-1-2 15 16,1 2 11-16,1-1 23 0,-1 1 14 0,1 2-19 0,-2 0-10 15,-1 1-1-15,2 1-26 0,-2 1-9 0,2 2-12 16,-2 0-28-16,-2 1-14 0,2 0-15 0,0-1-18 15,-2 3-9-15,2 1-6 0,0 1-3 0,-1 2-4 0,-1 5 3 16,-1 1 6-16,3 4 4 0,-6 1 5 0,4 6 1 16,-4-2 6-16,1 3-4 0,2-1 4 0,0-2 1 15,0-1-4-15,-1-1 1 0,3 0 5 0,-1-3-5 0,1-1 2 16,1-2 0-16,0-1-1 0,0-1 1 0,0 0 1 16,0-2 2-16,1-3-3 0,1 0 5 0,-1-2-9 0,3 0 7 15,-1-2 1-15,2 1 0 0,0-4 3 0,4 0 2 16,0 0 5-16,4-4-1 0,6-2 0 0,3-4-1 15,3 1-5-15,1-4-1 0,5-3-5 0,7-1-4 16,-2-4-4-16,3 0-6 0,3-2 1 0,-2-1-4 0,2 0 3 16,4-3 5-16,-1 0 1 0,2 0 2 0,-1 1 4 15,-1 1 2-15,2-4 5 0,0 6 0 0,-4-1 4 16,1 1-6-16,-3 2 2 0,-3 1 1 0,-1 1 2 0,-3 2 2 16,-3 0 3-16,-2 2 5 0,-2-2-6 0,-2 5 7 15,-1 0 2-15,-5 0 1 0,-2 2 8 0,-1 1 8 16,-3 2 0-16,-3 2 4 0,-3 2 7 0,-2-2-6 0,-2 4-4 15,-1-2 1-15,1 3-13 0,-3 0-10 0,0-1-7 16,0 1-10-16,0 0-10 0,0 0-12 0,0 0-45 16,0 1-40-16,0-1-46 0,0 2-58 0,1 0-67 15,-1 1-57-15</inkml:trace>
  <inkml:trace contextRef="#ctx0" brushRef="#br0" timeOffset="3614.4311">21797 6861 745 0,'-5'0'23'0,"0"0"19"0,3-2 25 15,-1-3 21-15,2 5 12 0,-2 0 20 0,1-1 14 16,1 0 7-16,-1-2 0 0,2 3-2 0,-1-2-8 15,-1 2-13-15,2 0-4 0,0 0-16 0,0 0-7 0,0 0-2 16,2 0-24-16,-2 0-7 0,0 2-22 0,0-2-6 16,1 0-5-16,-1 0-3 0,0 3-9 0,2-3-6 15,-1 0 0-15,-1 0-4 0,5 0 3 0,-4 0-3 16,1 0-4-16,1 0 4 0,4 1 0 0,-3 0 0 16,6-1 4-16,1 0-4 0,3 3 0 0,3-1 3 0,-1 0 1 15,6 1 0-15,0-1-4 0,2 3 6 0,-1-1-9 16,3-1 3-16,1 5 4 0,2-4-5 0,2 4 1 15,1-3-5-15,3 3 7 0,0-1-10 0,2-1 8 16,1 1-1-16,0-2-8 0,0 0 3 0,-2 2-4 0,2-3 1 16,-3 1 1-16,-2 0 1 0,1-2-3 0,-3 2-7 15,-1-2 10-15,0-1 4 0,0 1 0 0,0 1 3 16,-1-4-5-16,-1 4 5 0,2-1 0 0,0 0 10 0,3-2-5 16,-1 1-7-16,-2 0 4 0,3 0-7 0,-1 3 2 15,1-2-1-15,-1 0-1 0,0-2-3 0,-4 3-1 16,0 0 3-16,-1-2 3 0,-2 1 0 0,-3 1 3 15,-1 0-5-15,-2-3 2 0,-3 2 2 0,-4-1-2 16,-2-1 1-16,2 0-1 0,-5-1-3 0,-1 0 2 0,-1 0-1 16,-2 0 3-16,2 0-1 0,-2 0 6 0,0 0-3 15,-3 0-3-15,2 0 6 0,-1 0 5 0,-1 0 9 16,2 0 4-16,0-1 1 0,-2 1 7 0,-2-1 2 16,2 1 8-16,0 0-5 0,-2 0-3 0,2 0 1 15,0 0-5-15,0 1 2 0,-1-1-13 0,1 0-1 0,-2 0-7 16,2 0 3-16,0 0-8 0,0 1-5 0,0-1-5 15,0-1-2-15,0 1 0 0,0 1 0 0,0-1-10 16,2 0-34-16,-1 0-40 0,-1 0-50 0,0 0-46 16,2 0-57-16,0 0-63 0,1 0-78 0</inkml:trace>
  <inkml:trace contextRef="#ctx0" brushRef="#br0" timeOffset="10137.4449">9888 4713 1625 0,'-12'2'31'0,"4"-4"43"15,3 0 19-15,2-1 19 0,-1 3 8 0,3-1 9 16,1 1 6-16,0-2 2 0,1 2-35 0,-1 0-40 0,2 0-24 15,0 0-15-15,1 0-10 0,-3 0-11 0,1 0-8 16,1 0 2-16,0 0-1 0,-1 0-4 0,1 0 11 0,-1 0-2 16,3 2 4-16,-1-2 5 0,3-2 7 0,-1 2-1 15,3 0 7-15,3-2 3 0,1 2-4 0,4-5-3 16,1 1 0-16,5-2-2 0,1 0-6 0,2-2-1 0,2-1-3 16,5-1 0-16,-1-3 3 0,1-1 0 0,1-1-6 15,-1 1 8-15,-1-3-4 0,-2 1-1 0,1-1-1 16,-5-1-7-16,0-1-1 0,-4 2-3 0,-2-3 5 0,0 3-14 15,-5-2 7-15,-2 2-1 0,0 0-4 0,-4 0 7 16,-2 0-12-16,-2 1 0 0,-2 0-2 0,0 0 2 0,-6 1-10 16,3 0 0-16,-2 1-2 0,-5 1-2 0,2 0 10 15,-4 3 1-15,0-1 1 0,-2 5-2 0,1 0 7 16,-3 1-1-16,-1 4 9 0,-2 2-5 0,0 1 1 16,-2 2-1-16,-2 4-1 0,4 1 8 0,-5 3-3 15,0 5 4-15,1 0 4 0,-1 0 6 0,0 7 13 0,1 1 4 16,1 1 6-16,1 3-7 0,-1 3 5 0,5-1 4 15,0 1-11-15,2 0 4 0,4-1-14 0,1-1-4 0,3-2 0 16,5-1 3-16,1-1-9 0,5-2-2 0,0-5 1 16,6 1-5-16,2-3-10 0,2-2-22 0,6-4-10 15,-2 0-22-15,3-4-30 0,2-5-48 0,2-3-49 0,-1 0-67 16</inkml:trace>
  <inkml:trace contextRef="#ctx0" brushRef="#br0" timeOffset="10572.741">10680 4183 1160 0,'-2'0'11'16,"1"2"1"-16,1-2-3 0,3-2 3 0,-2 4-4 16,-1 0 5-16,4 3-3 0,-4 0 2 0,0 5-12 15,-2 0 8-15,4 5 11 0,-2 3 5 0,0 2 8 16,1 1-9-16,1 1 5 0,0 1 4 0,-1 3-9 15,2-2-2-15,1-2-9 0,0 2-5 0,-1-2-8 0,2-1 6 16,-2-1-3-16,2-6-2 0,0 3 6 0,0-5 2 16,0-1-7-16,-1-2-1 0,1-4 6 0,-2-1 2 0,-2 0 6 15,1-2 6-15,0-2 12 0,-2-1 8 0,0 0 11 16,0-3 2-16,1 0-4 0,1-1-2 0,-2 0-7 0,1-5-13 16,1-1-5-16,4-1-16 0,-4-3 1 15,2-2-2-15,1-4 5 0,2 0-9 0,-1-3 7 0,2-2 1 16,0 0-5-16,0-3 0 0,3-1-4 0,1 1-3 15,0 2-4-15,1 0 7 0,0 4-3 0,1 1-1 0,1 5 4 16,-4 2 3-16,3 4-4 0,-4 1 6 0,2 2-2 16,-2 3 1-16,-2 2 0 0,0 3 3 0,-1-1-6 15,0 2-1-15,-3 2 6 0,0 1-9 0,0 0 7 16,0 5-5-16,0-1 2 0,1 6-1 0,-2 0 3 0,2 4 1 16,-4 1-7-16,3 6 5 0,-4 1-1 0,3 3 3 15,-3 2-1-15,2 1-22 0,-2-1-33 0,1-1-29 0,3-2-46 16,0-4-24-16,0 1-49 0,4-8-43 0</inkml:trace>
  <inkml:trace contextRef="#ctx0" brushRef="#br0" timeOffset="10823.9079">11432 4159 1099 0,'-1'-13'43'0,"-2"-1"30"16,1 2 24-16,1-3 20 0,-4 4 23 0,0 1 14 15,2 2 6-15,-2 2 2 0,0 2-41 0,-1 2-37 0,1 2-27 16,1 1-17-16,0 2-25 0,0 3-5 0,-1 4-10 16,-3 2-3-16,2 2-2 0,-2 3 2 0,3 2 6 15,-3 3-1-15,0 2 4 0,4 1-9 0,-1 1-1 0,1-2 3 16,3 2 3-16,-2 0 4 0,3 0-3 0,3-4-4 16,-2-1 2-16,4-1-2 0,3 0 6 0,1-5 1 15,3-1-6-15,-1-3-1 0,3-1-39 0,0-5-16 0,2 0-26 16,-2-2-45-16,4-5-54 0,-2-2-46 0,1-3-44 15</inkml:trace>
  <inkml:trace contextRef="#ctx0" brushRef="#br0" timeOffset="11029.0476">11790 3664 1129 0,'-7'3'22'0,"3"-3"13"0,0 0 0 15,3 3 2-15,1-3-4 0,0 2 1 0,0 3 5 0,-2-1 15 16,0 6-12-16,1 0-4 0,-2 5 1 16,-2 1-1-16,1 4 9 0,-1 3-1 0,0 2-5 0,0 5-12 15,2 2-14-15,0 1-2 0,1 1-2 0,-1 4-40 16,3 3-35-16,3-2-39 0,-1 2-36 0,2-4-45 16,3 0-30-16</inkml:trace>
  <inkml:trace contextRef="#ctx0" brushRef="#br0" timeOffset="11410.3011">12242 3846 1657 0,'-3'-3'17'0,"-1"2"8"16,0-3-2-16,2 4 5 0,-5 2 2 0,0 1 3 15,-1 3-1-15,0 4-2 0,-2 1-17 0,-2 2-6 16,1 6 7-16,-2 0-4 0,4 3-1 0,-4 5 4 0,4-1 5 15,-1 2 7-15,4 0-3 0,1-1 4 0,2 2-8 16,-2-3-1-16,5 0 2 0,2-1-5 0,4-3-2 16,-1-3-4-16,3-2 3 0,1 0-2 0,4-5 2 0,-2 0 0 15,4-3-4-15,0-3 3 0,0-2-1 0,2-3-4 16,0-1 0-16,-3-3-1 0,2-2 4 0,0-1-4 16,-1-4 6-16,0 0-6 0,-1-2 1 0,0-3-1 0,-1-2-1 15,-2 0-13-15,-3-1-3 0,-2-3 5 0,0 0-9 16,-4-3 0-16,-2-1 2 0,-2 1 5 0,-4 0-9 0,2-3 14 15,-3 6 3-15,-1-3 4 0,-3 5 10 0,3 0 15 16,-3 3-6-16,0 2 1 0,3 2 4 0,-1 1-1 16,1 2-4-16,0 2-4 0,2 0-9 0,1 1-13 0,2 2 7 15,-1-1-10-15,4 3-9 0,-1-1-17 0,2 3-29 16,1-1-24-16,0-1-36 0,1 1-25 0,-2 1-38 16,3-2-23-16,0 0-23 0,0 1-19 0</inkml:trace>
  <inkml:trace contextRef="#ctx0" brushRef="#br0" timeOffset="12085.7549">12553 3670 945 0,'-4'0'32'0,"2"0"33"0,2 0 24 15,-2 0 13-15,1 0 9 0,-3 0 4 0,3 0 5 16,1 0 0-16,-2 0-31 0,2 0-35 0,-1 2-27 0,1-2-16 15,0 2-8-15,1 1-3 0,-1 1-9 0,-1 2 3 16,1 2-1-16,-2 1-4 0,0 4 7 0,1 2-3 0,-2 3 1 16,1 3-2-16,-1-1 8 0,0 2-3 0,2 2 1 15,-1-1 3-15,2 0-2 0,0 1 10 0,2 0-3 16,-1-2 2-16,3-1-3 0,0 0-2 0,0-3 5 0,3-1-1 16,-2-2 3-16,4-3-5 0,-4-1 8 0,3-3-6 15,-2 0-2-15,1-4 9 0,2-1-4 0,-1-3 5 0,-2-3-6 16,4 0-3-16,0-3-3 0,2-2 6 15,2-1-3-15,2-3-5 0,-1 0-1 0,1-2 0 16,5-1 3-16,-5-3 2 0,-1-1-1 0,2 0-5 0,-2-1 4 16,0-1-3-16,0-3-6 0,-4 2-2 0,0-2-7 15,-1-1-7-15,-2 1-10 0,-2 2-7 0,2 0-13 0,-5 0-1 16,2 3-5-16,-4 2-20 0,3 0-23 0,-4 3-5 16,3 0-20-16,-3 5-16 0,3 0-3 0,-1 2-10 15,2 3-7-15,-2 0 19 0,1 3 18 0,2 1 12 16,-2 0 24-16,0 1 31 0,2 0 16 0,-2 1 15 0,3-1 16 15,-1-1-3-15,3 0 11 0,0 0-3 0,3-3 11 0,0 1-2 16,3-4-5-16,3 1 4 0,2-1-2 16,-1-2 7-16,2-2-3 0,1 3 5 0,-2-3-12 0,0-1 2 15,-2 1 4-15,1 1 4 0,-1-1 23 0,-4-3 9 16,-2 2 25-16,0 0 21 0,-7 1 40 0,3 1 8 0,-5 0 21 16,-2 2 14-16,-2-1-15 0,-1 4-8 0,-1-2-12 15,-2 4-13-15,-1-3-20 0,-3 5-10 0,0-1-16 16,-2 1-25-16,2 1-10 0,1 2 2 0,-2 1-13 15,0 1-14-15,3 0-13 0,3 3-8 0,-3 1-8 0,3 2 4 16,4 1 0-16,-2 1-4 0,1 2 6 0,4 2 3 16,-2-1-2-16,3 1 4 0,3 3 3 0,2 2-5 15,1-3 5-15,4 6 1 0,3-1-6 0,0-2-3 0,3 2 6 16,-1-2-2-16,2-1-4 0,0 1 11 0,0-3-1 16,-2 3-1-16,1-4 7 0,-5 1-3 0,2 0-1 15,-5-2 8-15,-3 0 1 0,1-3-19 0,-5 1 0 0,-3-1-6 16,-4 1-20-16,-3-1-7 0,-5 1-40 0,-10 2-12 15,1 3-27-15,-7 3-31 0,-8 3-29 0</inkml:trace>
  <inkml:trace contextRef="#ctx0" brushRef="#br0" timeOffset="12468.0176">11292 5083 1690 0,'-13'5'25'0,"0"-1"11"0,10-6 8 0,2 0-2 15,2-1 1-15,6-2-2 0,2-2 1 0,4-5 0 16,5-3-28-16,7 1-11 0,1-3-9 0,8-4 4 16,5-2 9-16,2 2 0 0,0 1 7 0,5-1-2 0,-3 4 5 15,1 2 7-15,-1 1-6 0,-4 4 0 0,0 0-8 16,-4 3 3-16,0 3-12 0,-5 1 3 0,-5 3-1 15,1 0-7-15,-9 5 4 0,0-1-2 0,-5 7 4 0,-3 0-2 16,-4 2 4-16,0 3-1 0,-5 2 0 0,-2 3 0 16,-1 3 6-16,-5 3 1 0,0 0-5 0,-2 1-1 15,2-1-1-15,-1 0-3 0,1-3 1 0,2-2 2 0,1-2-9 16,3-2 3-16,2-4 3 0,0-1-4 0,7-3-1 16,-2 1 9-16,3-3-6 0,2-1 5 0,2-1-1 15,2-2-1-15,3-2-1 0,2-1 7 0,0-1-1 16,5 0-8-16,1-3 9 0,0 0-9 0,4 1-7 0,-3-3-35 15,0 0-20-15,0-1-39 0,-1 0-29 0,-3-1-41 16,-5 0-70-16</inkml:trace>
  <inkml:trace contextRef="#ctx0" brushRef="#br0" timeOffset="39976.5288">2758 10113 285 0,'-2'-3'3'0,"0"1"8"0,1 0 9 0,1-3 1 16,-2 5 8-16,2-2 10 0,-1-1 10 0,-1 0 19 16,-1 1 6-16,2 0 9 0,1-1 2 0,-2 2 2 15,2-2 7-15,-3 3 10 0,3-1-7 0,0-3-12 16,-3 4 5-16,3-2-4 0,-2 2 2 0,2-3 10 0,0 3-9 15,0 0-14-15,0-1 0 0,-2 1-3 0,4 0-7 16,-2 0-13-16,0-2-16 0,0 4-11 0,0-4-3 16,0 4-10-16,0-2 2 0,2 0-6 0,-2 0-5 0,0 1-3 15,0-1 4-15,0 0-5 0,1 0 1 0,-1 0 5 16,0 0-9-16,2 0 1 0,-2 0-5 0,0 0 5 16,0 2-1-16,0-2 4 0,2 0-9 0,-1 0 4 15,-1 0 3-15,2 0-3 0,2 0 2 0,-1 1 6 0,2-2-2 16,0 1 3-16,3 0 2 0,0 0-2 0,3 0-2 15,2 0 2-15,-1 0 3 0,1 0-10 0,4 0-1 0,-4 1-3 16,4-1 1-16,-1 0 1 0,1-1-4 0,-2-1 3 16,3 2-2-16,-3 0 2 0,4-1 4 0,-3-1 0 15,3 1 0-15,-2-2 4 0,-1 2 0 0,1-1-1 16,-1 0 8-16,1-2-8 0,-2 4 6 0,0-3-3 0,0 1 5 16,2-1-8-16,-4 2 6 0,1-1-1 0,2 0-2 15,-2 2 4-15,0-1-8 0,0 1 6 0,2-2-2 16,-4 2 5-16,3 0-8 0,1 0 2 0,-4 0-2 0,4 0 3 15,-2 0-1-15,2 2 1 0,-3-2-2 0,1 0-5 16,0 1 10-16,-1-1-4 0,1 0 0 0,-1 0-5 16,-1 0 17-16,1 0 2 0,-2 0 5 0,2 0 4 0,-2-1-3 15,3 1 2-15,-4-2 1 0,1 1 2 0,3 0-4 16,-3-1-12-16,3 0-2 0,0-1-4 0,2 3 0 16,-3-5 1-16,4 5-7 0,-1-3 7 0,0-1-13 15,0 2 5-15,-1-1-4 0,1 3 2 0,0-3-4 0,-2 2 0 16,0-2 4-16,-2 2-8 0,1 1 6 0,-1-1-2 15,-1 0 0-15,0-1-2 0,-3 2 4 0,3 0-1 16,-3 0 3-16,3 0-1 0,-3 0 0 0,2 0 4 0,-1 0 1 16,2-1 2-16,-3 1 3 0,1-1-5 0,1 1 0 15,1-3 5-15,-2 3-2 0,1 0 1 0,1-3 0 16,3 3 1-16,-3-1-1 0,3-2 6 0,-1 1-2 0,0-1 1 16,4 1 3-16,-1 0 0 0,-2-1-2 0,2 0 5 15,-2 1-7-15,2 1-3 0,-3-1 4 0,-2 0-3 16,3 2-3-16,-6 0-7 0,3 0 8 0,-2 0-10 0,-1 0 13 15,-1 0-6-15,-1 2-6 0,2-1 0 0,0 0 3 16,-2-1 8-16,1 0-13 0,-3 0 13 0,2 1-7 16,1-1-3-16,-4 0 8 0,2 0-1 0,-2 0 3 0,0 0 16 15,0 0 14-15,2 0-5 0,-2 0 7 0,0 0 6 16,-1-1-2-16,-1 1 1 0,1 0-1 0,1 0-18 16,-3 0-7-16,0 0 3 0,0 0 1 0,0 0-4 15,0 0 3-15,0 0-1 0,0 0-4 0,0 0-1 0,0 1 2 16,-1-2-10-16,1 2-2 0,0-1 1 0,-2 0-5 15,2 0 1-15,0 0-4 0,-2 0-11 0,1 0-41 16,1 0-45-16,0 0-52 0,0-1-70 0,-2 2-80 0</inkml:trace>
  <inkml:trace contextRef="#ctx0" brushRef="#br0" timeOffset="40980.2026">5143 8403 976 0,'-3'-2'17'0,"1"-1"9"15,2 0 19-15,-3 3 15 0,2-2 14 0,-1-1 13 16,-1 3 6-16,1-1 6 0,0-2-12 0,1 3 7 16,-2-2-12-16,1 2-10 0,0 0-6 0,1-2-6 0,-3 2-4 15,2 0-5-15,0 0-2 0,1-1-16 0,1 1-3 16,-2 0-7-16,1 1-6 0,-1-1-12 0,2 0 2 16,0 0-4-16,0 0-2 0,-2 2 2 0,1 0-6 15,-3 0 0-15,0 0-4 0,-1 3 7 0,-4 1-6 0,-1 0-1 16,-1 4 0-16,-3-1 0 0,1 1 2 0,-4 3-3 15,2-1 7-15,-2 0-6 0,1 1-1 0,-1 0 5 0,0 2-4 16,-1-1 3-16,-1-2-5 0,3 4 0 0,-1-3-4 0,1 0 2 16,-1 2 5-16,0-1-6 0,4-2-1 15,-2 2-1-15,3-2 6 0,1 3 6 0,-2-3-6 0,4 2 8 16,1-1-3-16,-3-1 7 0,3 0 3 0,2 1-1 16,-1-2-1-16,-2-1-6 0,3-1 12 0,-1-1-8 0,2-1 3 15,2 0 1-15,-3-2-5 0,3 0 4 0,0 0-9 16,3-1 5-16,-2-4-7 0,1 4 12 0,1-2-8 15,0 0-2-15,0-2 3 0,-2 3 0 0,2-2-18 0,2 0-27 16,-2 1-28-16,1 0-59 0,-1-2-50 0,-1 3-61 16</inkml:trace>
  <inkml:trace contextRef="#ctx0" brushRef="#br0" timeOffset="41451.5205">4544 8727 420 0,'-2'-7'10'0,"2"-1"22"0,-2 3 5 16,-2-1 19-16,3 0 7 0,-3 1 16 0,1-1 6 15,2 3 21-15,-1 0 3 0,-1-1-9 0,3 4 2 16,-2-2-19-16,1 1-9 0,1 1-21 0,-2 1 1 0,2-1-28 15,0 2-15-15,0-2-17 0,0 4-5 0,0-1 4 16,0 5 3-16,-3 0 1 0,1 2-4 0,-1 3 4 16,-1 2 5-16,0 1 5 0,1 3-1 0,-2 1 2 0,2 1-6 15,0 3 2-15,0-2 0 0,1 1 5 0,0 0-6 16,4-3 1-16,-2 1-3 0,2-1-4 0,2-3 3 0,0-3 2 16,2-2 2-16,1 0-7 0,0-4 6 0,3 0-2 15,-1-4 3-15,4-1-5 0,0-6 6 0,4 3-5 16,0-4-3-16,4-2 6 0,1-1-10 0,-1-5 5 0,4 3 6 15,0-2 1-15,0-3-5 0,0 2 8 0,0-2-4 16,-2 1-3-16,-1-1 11 0,2 2-6 0,-5 2-8 16,0-1 5-16,-5 3 10 0,-1 0 13 0,-2 1 23 15,-2 0 11-15,-3 4 6 0,-2-1 6 0,-1 1 11 0,0 1 7 16,-3 0-7-16,2 0-11 0,-2 1-23 0,0-2-6 16,-2 3-14-16,2 0 0 0,0 0-14 0,0 0-8 15,0 0-8-15,0 0-22 0,0 0-8 0,0 0-21 0,-1 0-30 16,1 0-27-16,0-1-40 0,0 2-46 0,0-1-29 0,-2 0-30 15</inkml:trace>
  <inkml:trace contextRef="#ctx0" brushRef="#br0" timeOffset="62723.8405">6506 8785 576 0,'0'-3'26'0,"0"2"18"0,0-4 23 15,1 1 23-15,-1 0 21 0,2 1 14 0,-2-1 19 0,0-1 12 16,3 2-13-16,-3-2-5 0,3 1-12 0,-3 2-7 16,0-4-11-16,1 2 1 0,1 4-18 0,-2-5-4 15,2 2-12-15,-2 3-11 0,0-4-8 0,0 2-16 0,1 2-11 16,-1-3-16-16,0 3 1 0,0 0-12 0,2-1-4 15,-2 2-1-15,0-1-5 0,0 3-2 0,0-3 1 0,0 2 0 16,0 0-7-16,0 0 9 0,1-2 1 0,-1 5-4 16,2-2 7-16,-2 4 5 0,2 1-5 0,-2 1 3 15,0 0 8-15,3 4-6 0,-3-1 1 0,1 0 0 0,1 1 2 16,0-2-2-16,1-1 3 0,-1 0-5 0,3-3 2 16,-1 0 2-16,-1-2 1 0,2-1 2 0,-2-1-9 0,0-1 2 15,0-1-1-15,1 0 8 0,0-1-4 0,2 0 5 16,1-2-2-16,1-3 2 0,2 3 1 0,2-5-2 15,2 0 1-15,3 0-2 0,2-3-2 0,0-2-4 0,3-1-2 16,2-1-2-16,-2-1 0 0,2 1 0 0,3-1-1 16,0-2 1-16,0 1-2 0,1 1 4 0,2-2-2 15,0-2 1-15,2 2 5 0,1-3 2 0,2 2 1 0,-2-3-3 16,-1 2-2-16,2 1-4 0,-3 1 6 0,-1 0 0 16,-2 2 0-16,-4 0-3 0,-2 4 4 0,-2 0-2 15,-2 0 6-15,-3 3 1 0,-2 1-4 0,-3 2 0 0,-1 1-2 16,-4 1 2-16,-2 0-1 0,0 1 0 0,0 2-11 15,-3 0-4-15,0-1-41 0,-1 1-40 0,1 0-45 16,0 1-40-16,0 2-49 0,0 2-50 0</inkml:trace>
  <inkml:trace contextRef="#ctx0" brushRef="#br0" timeOffset="64465.1766">5916 10043 497 0,'0'0'33'0,"0"0"9"0,0 0 5 15,0 0 6-15,0 0-2 0,0 0 5 0,0 0 5 16,-14-1-4-16,-1-3-10 0,12 4-23 0,3 0 3 16,0 0-2-16,0 0 1 0,0 0 1 0,0 0 2 0,0 0 5 15,0 0 3-15,0 0 15 0,0 0-1 0,0 0 3 16,0 0 0-16,0 0-2 0,0 0-3 0,-15 1-1 16,15-1-5-16,0 0-7 0,0 0-6 0,0 0 4 15,0 0 1-15,0 0-7 0,0 0 2 0,-12 1-12 0,12-1 1 16,0 0 4-16,0 0-20 15,0 0-26 1,0 0 1 0,0 0 14-16,0 0-11 15,10 6 12 1,31 6 27 0,-32-10-17-16,1-2 4 0,1 2 2 0,2 0 5 15,0-1 1-15,2-1-3 0,0 0-6 0,2 3 2 0,0-3 9 16,1 0-8-16,0 0 8 0,0 0-2 0,1-3-1 15,0 3 2-15,0 0 9 0,-2-2-4 0,1-1-8 16,-1 1 7-16,-3 0-10 0,2 2-2 0,-3-3-7 0,1 2 1 16,-3 0-2-16,0-2 0 0,0 3-1 0,-3 0-8 15,3-1 8-15,-3 1-2 0,1-1 6 0,0 0-5 16,0 1-5-16,0-2 0 0,1 2 4 0,1 0 5 0,0 0-8 16,-1 0 1-16,0 0-5 0,2-1 10 0,-1-1 3 15,3 2-3-15,-3 0-3 0,3-1 6 0,-3 0-1 16,3-1 0-16,-3 2 3 0,1 0-3 0,0-1-1 15,-2 1 4-15,1-1 3 0,0 1-9 0,0 0 3 0,-1 0 0 16,0 0 6-16,0-3-2 0,2 3-2 0,-1 0-3 0,2 0 2 16,3-2-2-16,-3 1 2 0,4-1 4 15,-1 2-13-15,1-2 6 0,2 2 0 0,0-1 5 0,2-1 0 16,-2 0 0-16,1 0-3 0,2-1 1 0,-1 3 4 0,-2-2-6 16,0 1-2-16,0 0-2 0,0-2 0 15,-2 3 5-15,-1-1-8 0,0 1 6 0,-2-2-1 0,0 0-5 16,-1 2 6-16,2 0 2 0,0-1-10 0,-2 0 3 15,2-2 6-15,0 3-8 0,2 0 2 0,-4 0 2 16,6-3-1-16,-7 3 1 0,6-1 0 0,-1 1 5 0,-4-3-8 16,4 3 3-16,-4-1 2 0,-2 1 2 0,3 0-3 15,-3 0-3-15,3-1 3 0,-4 1-8 0,-1 0 13 16,2 0-2-16,-1-1-2 0,-1-1-2 0,2 2 7 0,-1 0-4 16,1 0 4-16,0-2 5 0,0 2-5 0,-1 0-3 15,2 0 5-15,1 0-2 0,-1-2-1 0,3 2 1 0,-1 0 0 16,-2 0-2-16,3-1-2 0,1-1 2 0,1 1 2 15,-3 0 1-15,3-2-3 0,-1 2 1 0,0 1-1 16,2-4 3-16,-1 4-2 0,-3-1 3 0,3-1-6 0,-2 1 0 16,2-2 0-16,-4 3 2 0,1-2 0 0,0 1-4 15,2 1-2-15,-5-2 5 0,3 2-6 0,-1 0 2 16,-2 0 3-16,2 0 2 0,-2 0-2 0,0 0-5 16,3 0 4-16,-3 0-6 0,2 0 4 0,0 0 1 0,0 0-3 15,0 0 1-15,-1 2-2 0,3-1 5 0,-2 0 2 16,1 0-3-16,-3-1 2 0,1 2 1 0,3-1-4 15,-5 0-1-15,2-1 1 0,-1 0 3 0,2 0-2 0,-2 0-1 16,-3 0 1-16,3 0-5 0,-3 0 7 0,1-1-1 16,1 1 0-16,-1 0-5 0,-1-1 5 0,2 2-4 15,-1-1 5-15,1 0-2 0,-2 0-4 0,-2 0 3 16,5 0 3-16,-3 1 3 0,0-1-8 0,3 0 7 0,-5 0-2 16,2 2 7-16,2-2-4 0,-3 1 0 0,1-1-3 15,-1 0 3-15,1 2 8 0,-2-1-4 0,0 0-4 16,0-1-3-16,1 0-2 0,-2 1 6 0,-1-1 1 0,2 0-7 15,1 0-5-15,-4 2 7 0,2-1-1 0,0-1 1 16,1 1 5-16,-2-1-6 0,1 0-3 0,-1 1 2 16,-1-1 8-16,2 0-8 0,-2 0 0 0,1 0 3 0,-2 0 0 15,-2 0-1-15,3 0 3 0,-3 0 3 0,1 0-3 16,-1 0 18-16,0 0 13 0,2 0 1 0,-2 0-1 16,0 0 1-16,2 0-1 0,-2 0-1 0,0-1-2 0,0 1-14 15,0 0-8-15,0-1-3 0,0 2-3 0,0-2-2 16,0 1 0-16,0 0 1 0,0 0-6 0,0 0-26 15,0-1-25-15,0 1-50 0,0 0-52 0,0 0-65 0,0 1-59 16</inkml:trace>
  <inkml:trace contextRef="#ctx0" brushRef="#br0" timeOffset="76129.0275">11377 8690 655 0,'-2'-1'16'0,"-3"-4"22"0,5-3 28 16,0 4 20-16,-1-1 15 0,-2-1 11 0,3 1 6 15,-1-2 20-15,2 3-9 0,2-1-19 0,-3 1-18 0,0 0-13 16,0 0-7-16,0 2-9 0,1-1 0 0,-1 3-24 15,0 0-11-15,0-1-5 0,0 0-8 0,0 1-8 0,0 1-10 16,0-1-5-16,0 1-7 0,2-1 9 0,0 3-1 16,-2 1 2-16,1-2 0 0,1 4 1 0,-2 1 1 15,2 0 1-15,-1 5-1 0,-1-2-3 0,0 4 3 0,0 1 2 16,-1 2 1-16,-1-1 0 0,0 1 3 0,1 2 4 16,-3-1 1-16,3-1-2 0,1-1 2 0,-4-3-7 0,4-1 1 15,0 0-1-15,0-4 1 0,0-2-5 0,0-3-1 16,1 2 2-16,2-3-1 0,-2 0 6 0,-1-2-2 15,4 0 4-15,-1 0-5 0,0 0 5 0,4-4-3 0,1 2-1 16,4-4 1-16,1 0 2 0,4-2-5 0,1-2-6 16,4-4 4-16,1 2 3 0,2-1-2 0,1-4 7 15,-1 3-1-15,5-3-6 0,0-2 8 0,2 2 2 0,1-3-5 16,2 3-3-16,-1-4 10 0,0 1-12 0,-1 3 4 16,-1 0-2-16,-2 1 8 0,-2 1 20 0,-3 1 15 15,-1 1 9-15,-5 4 1 0,0 1 12 0,-6-1 1 0,1 2 6 16,-6 2-13-16,0 0-11 0,-2 2-16 0,0 0-12 15,-3 0-4-15,-1 0-4 0,0 3-4 0,-2-1-3 16,1-1 2-16,-1 2-7 0,0 0 1 0,-1 0-3 16,1 2 3-16,0-2-28 0,0 0-34 0,0 0-37 0,0 1-42 15,0-1-44-15,0 0-50 0,0 5-48 0</inkml:trace>
  <inkml:trace contextRef="#ctx0" brushRef="#br0" timeOffset="79791.4997">12458 8072 1027 0,'5'-6'23'0,"-5"1"18"0,3-1 27 0,-1 0 13 0,-1 0 19 15,1 0 15-15,-1 0 9 0,3 1 9 16,-4-1-12-16,1 1 0 0,1 1-16 0,-1-1-1 0,1 1-18 16,-2-1-9-16,2 2-12 0,-1 0-10 0,1 1-7 15,-1-1-22-15,-1 2-13 0,2 1-13 0,1 0-3 16,-2 0-7-16,1 0 1 0,3 1 0 0,-2 2-3 0,2-1 2 15,3 5 5-15,3 1-1 0,1 1 6 0,2 4 3 16,1 4-3-16,-1-1 10 0,2 7-9 0,-1 0 5 16,0 2 0-16,0 1 1 0,-2 1 0 0,0-4-2 0,0 1 5 15,-4-2-12-15,1-2 11 0,-3-4 1 0,1-3-7 16,-1-3 1-16,-2-3-2 0,1-1-2 0,-5-4 1 0,1-2 12 16,-1 0-1-16,-1 0-5 0,2-5 8 0,1 2 1 15,0-6-1-15,1-1 1 0,1-5-2 0,1 1-11 16,1-4 3-16,0 0 0 0,-1-4-6 0,1 3 1 0,-2-3 4 15,0 0-2-15,-1-1 5 0,0 2 12 0,0-2-4 16,1 0 11-16,-2 2 2 0,-2 1-1 0,3 2-1 16,0-2 1-16,-3 3-11 0,1 2-7 0,0 0-2 15,-1 1-7-15,1 0 2 0,-2 2-9 0,2 2 3 0,1-2-3 16,-2 3-4-16,3-2-27 0,-3 5-35 0,2-2-51 16,1 1-59-16,1 2-52 0,-1 0-71 0</inkml:trace>
  <inkml:trace contextRef="#ctx0" brushRef="#br0" timeOffset="80288.8283">13228 7960 1171 0,'0'-4'28'0,"0"0"20"0,0-1 22 0,1-2 29 16,-2 3 9-16,1-1 21 0,-3-2 18 0,1 5 1 15,0-4-18-15,0 4-19 0,2-1-25 0,-2 3-31 16,1-3-8-16,-1 2-21 0,4 1-21 0,-2 0-2 0,-2 3-13 16,-1 1-1-16,0-2 6 0,1 6 1 0,-5 2-2 15,1 1 5-15,-1 4-2 0,-3-1 1 0,0 3 6 0,-2 3 6 16,4-3-12-16,0 2 4 0,0 0-2 0,0 1-4 16,3-3 7-16,2 0-1 0,2-1-5 0,1 1-5 15,0-5 7-15,1 1-2 0,2-1 5 0,4-3 1 16,-4 2-3-16,1-5 1 0,3 0-1 0,-2-2 6 0,3-2 2 15,1-2-2-15,-3 0-3 0,2 0 1 0,-1-4 3 16,3-1-4-16,-2-3 6 0,4 4-5 0,-4-6-4 0,2-1 0 16,0 1-17-16,0-2-14 0,-1-3-13 0,-3-1 3 15,4 1-18-15,-1-2-8 0,-2-1-6 0,-3-1 0 16,3-2 18-16,-2 1 6 0,-1 0 18 0,1-1-11 16,-4-1 17-16,3 2 8 0,-1 4 11 0,-3 2-3 0,1-1 18 15,-1 5 19-15,0 2-6 0,0 1 25 0,2 2 4 16,-2 4-4-16,-2-2-5 0,2 3 3 0,0 0-20 15,0 3-18-15,0-3-4 0,0 1-19 0,0 4-5 0,0-2 7 16,-1 2-3-16,1 4 6 0,-3-1 4 0,1 5 2 0,0 2 3 16,1-2 5-16,-1 4 5 0,-1-1-13 0,3 1 13 15,0-1 2-15,5 0-7 0,-4-2 1 0,3 3-14 16,-1-5-27-16,2 2-20 0,-2-3-18 0,3 0-25 16,2-4-24-16,-3 0-20 0,1-1-37 0,0-3-38 0</inkml:trace>
  <inkml:trace contextRef="#ctx0" brushRef="#br0" timeOffset="80613.0446">13563 7833 1171 0,'0'-1'9'0,"-2"-1"6"0,4-1 9 0,0 0-6 16,-2 6-9-16,1-2 1 0,1-1-3 0,-2 2-2 15,1 0-9-15,-1 2-11 0,0 3 0 0,4-1 4 0,-4 3 10 16,1 1 0-16,1 3 1 0,-2 1 1 0,0 1-1 15,1 2 7-15,1-1-6 0,0 1 2 0,-2-3-1 16,0 3 3-16,1-2-1 0,2-3 0 0,-1-1 0 16,-2-1-1-16,0-2-1 0,1-2 2 0,1-2 3 0,-2 0 2 15,0-4 32-15,0 3 20 0,0-3 29 0,0 0 32 16,0 0 29-16,0-3 12 0,-2 3-1 0,2-4-8 16,-1 0-31-16,-1-2-21 0,-1-2-24 0,2-2-39 0,-3-1-23 15,0-1-13-15,-1-3-6 0,0 1-4 0,-1-3 7 16,0 0-2-16,1-1-2 0,-2 0 4 0,3 1-7 15,-1 0-1-15,1 0 3 0,3 0-7 0,1 2-22 0,-3-2-30 16,6 5-24-16,-2-2-28 0,3 1-33 0,1 1-42 0,-1 1-38 16,4 1-46-16</inkml:trace>
  <inkml:trace contextRef="#ctx0" brushRef="#br0" timeOffset="81065.3529">14038 7812 606 0,'-4'0'19'0,"-1"3"14"0,2-1 15 16,-3 1 10-16,-2 1 11 0,-1 0 5 0,-4 3 3 0,1-1 5 0,2 2-10 15,-1 1-11-15,-2-2-7 0,0 4-9 16,2 0-7-16,-1-1-1 0,0 0-1 0,2-1-10 0,0 3-8 15,2-4 0-15,2 1-8 0,0-1-3 0,3-1-3 16,-1-2-4-16,3 2-2 0,1-2 5 0,1 0-2 16,3-2 3-16,-1 1 0 0,1-2 4 0,2-2-4 0,3 3 7 15,-1-3 0-15,2 0-3 0,0-3-3 0,3 1-10 16,-1-1 7-16,1-1-3 0,1-1 9 0,0-2-7 16,0 1-9-16,-2-1 3 0,-1-1 2 0,0-1 10 0,0 0-10 15,-5-3 2-15,3 1 1 0,-4 0-8 0,0-1 9 16,0-3 2-16,-2 5 0 0,0-1 1 0,-1-2-3 15,1 4 16-15,0 1-6 0,-3 0 18 0,1 3 0 0,1 1 1 16,0 1 0-16,-2 1-6 0,0 2-5 0,0 1-18 16,0 0-2-16,1 1-11 0,-1 0 2 0,0 2-2 0,0 4-3 15,0-1-3-15,2 3 13 0,-1 2 5 0,-1 2-1 16,4-2 7-16,-4 5-8 0,1-2 2 0,3-1 1 16,-1 1-9-16,2-1-20 0,-1-2-9 0,1 0-16 0,0-2-17 15,-1-3-4-15,1 1-13 0,0-4-16 0,1-3-5 16,-1-1-16-16,0 0-35 0</inkml:trace>
  <inkml:trace contextRef="#ctx0" brushRef="#br0" timeOffset="81848.878">14285 7524 996 0,'0'-7'31'0,"-1"0"23"0,1 0 11 0,0 2 15 0,0 2 0 16,0 0 0-16,0 1 0 0,0 2-2 0,0 0-36 15,1 0-29-15,-1 3-5 0,2-1-20 0,-2 4 1 16,1 0 5-16,-1 2 1 0,2 5-4 0,-2 0 5 0,2 4 9 16,-2 3-6-16,-2 1-1 0,0 4 5 0,1 1-4 15,-2-2-3-15,-2 5 2 0,2-1 4 0,0-2-4 0,1-1-4 16,1 0 6-16,-1-4-7 0,4-2 7 0,-2-2-2 16,1-3 4-16,1-5-6 0,0 1 1 0,-1-3 7 0,1-4-1 15,-1 1 2-15,-1-4-6 0,0 3 5 0,0-3 1 16,0-3 3-16,2 3-4 0,-2-4 1 0,4 2-3 15,-2-1-2-15,3-2 1 0,1-2-5 0,2 2 5 16,3-3 2-16,-3-1 4 0,5 0-7 0,1-1 5 0,0 0-2 16,2 1 0-16,-3 1 4 0,2 1-3 0,-2-1-6 15,-1 1-5-15,0 2 9 0,-4 0-6 0,0 3 1 16,-2 0-1-16,-2 1 1 0,0-1-7 0,-1 2-1 0,-2 3 7 16,4-1-5-16,-3 0 6 0,0 3 4 0,1 2-9 15,1 1-2-15,-1 1 10 0,0 2-3 0,1 0-1 0,-4 4 8 16,1-1-1-16,-1-2-5 0,-1 1 5 0,1 2 2 15,-4-3 5-15,3-1-4 0,-2 1 2 0,-3-3-2 16,1-1-4-16,2 0-3 0,-2-4 12 0,2 1-1 0,-1-2-11 16,4 0 9-16,-1-3 0 0,-1 1-4 0,2-2 9 15,0 1 6-15,0-3-15 0,0 2-4 0,2-2 2 16,-1-3-2-16,1-1-5 0,1-1-1 0,0 0-6 0,2-5-9 16,2 1 5-16,3-5-6 0,0 0-8 0,1-3-15 15,5-3-11-15,-2-4-3 0,7 0-14 0,-2-5 4 0,1-1 0 16,2-1 9-16,4-3 11 0,-3 4 12 15,1-1 17-15,-3 2 9 0,1 3 28 0,-4 3 8 0,-1 6 15 16,-4 2 12-16,0 5 8 0,-5 2 21 0,2 2 3 16,-6 5 5-16,0 1-15 0,-3 1-6 0,1 2-21 15,-1 1-16-15,-2 3-7 0,-2 0-18 0,1 6-7 0,-1 2-10 16,-5 4 3-16,2 3 0 0,-1 2 9 0,-1 4-2 16,-2 1 1-16,2 3 1 0,0-1 2 0,3-1-9 15,0 2 2-15,-1-4 0 0,6 2 2 0,2-1 2 16,3-4-7-16,0-1 2 0,3-1-4 0,4-3 11 0,0-2 2 15,1-1 0-15,2-5-5 0,0 2 2 0,0-5 3 16,2 2 1-16,1-6-3 0,-2 0 2 0,3-2-2 0,0 0 5 16,2-2 4-16,-2-1-2 0,1-1 1 0,-1-1-3 15,3-2 6-15,-1-1-2 0,-2-1-3 0,0-2 4 0,-3 2-6 16,-1-4 5-16,-3 0 6 0,-3 1 1 0,-3 2 0 16,-3-1 5-16,-3 1 2 0,-3 2-9 0,-3 1-1 15,-5 2 0-15,-2 2-10 0,-2 3-4 0,-3 0-1 0,-4 3-7 16,-3-1-4-16,-1 4 0 0,4 2-3 0,-3 1-41 15,0 2-7-15,1 2-29 0,0 1-25 0,3 4-14 16,-1 2-24-16,0 0-27 0,5 2-25 0</inkml:trace>
  <inkml:trace contextRef="#ctx0" brushRef="#br0" timeOffset="82161.0862">13969 7371 497 0,'-4'-1'2'15,"-1"-1"13"-15,0-4 17 0,2 4 3 16,-3-1 1-16,-1 0 2 0,3 2-2 0,0-2-3 0,1 2-3 16,2-3-27-16,-1 4-30 0,0 0-36 0</inkml:trace>
  <inkml:trace contextRef="#ctx0" brushRef="#br0" timeOffset="82743.4786">12566 8580 655 0,'-4'0'22'0,"3"0"10"16,-2 0 17-16,3 0 11 0,-2 0 7 0,0 2 0 15,2-2 0-15,2 0 0 0,-4 0-25 0,4 2-1 0,0-2-25 16,-1 1 0-16,1 0 8 0,1-1 14 0,-1 3 6 16,3-3 7-16,-1 1 17 0,4 1 9 0,0 0 17 0,3 0-4 15,5 0-22-15,0-1-12 0,6-1-2 0,3 0-6 16,3-1-12-16,6-1-21 0,0-1-8 0,8-1-10 15,-2 1 10-15,3-1 3 0,5-4-9 0,-4 4-4 16,2-3-2-16,-3 0 3 0,-1-1 1 0,1-1 2 0,0-2 1 16,-1 2-4-16,-1-3 7 0,2 0 4 0,3-1 1 15,-2-1-3-15,4-1 4 0,2-2-4 0,-2 1-4 0,-1-1 4 16,-3 0-3-16,2 2-3 0,-8 1-1 0,-2 2 3 16,-6 2-6-16,-1 1 6 0,-6 1-6 0,-5 3-1 0,-1 1 0 15,-5-2 2-15,-2 2 2 0,-2 2 0 0,0-1 12 16,-4 0 0-16,-1 2 8 0,-2 1-2 0,-1-1-3 15,3 1 5-15,-3 0-5 0,-3 0-5 0,3 0-13 16,0 0-6-16,3 0-21 0,-3 0-21 0,0 0-24 0,0 1-43 16,0-1-29-16,0 3-46 0,0 0-37 0</inkml:trace>
  <inkml:trace contextRef="#ctx0" brushRef="#br0" timeOffset="90305.5703">4876 10575 517 0,'0'-10'2'0,"0"1"22"16,1 0 15-16,1-1 15 0,-2 3 12 0,0-1 13 16,1 3 3-16,1-2 26 0,-2 2 6 0,0 1-5 0,2-1-11 15,-1 1 13-15,1-2 1 0,-2 3 2 0,1-1 10 16,-1 0-14-16,2 1 0 0,0-1-12 0,-1 0-4 0,-1 4-25 16,2-3-13-16,0 2-16 0,-2 1-18 15,1-1-6-15,-1-1-12 0,2 4-8 0,-2-2-7 0,0 1-5 16,0-1 3-16,0 4-4 0,0-1 9 0,0 3-5 0,0 1 3 15,4 2 6-15,-4 4 8 0,2 3 6 16,2 1-5-16,0 2 10 0,1 2-7 0,-2 0 4 0,0 0-1 16,2-2 0-16,-1 0-6 0,-2-2-3 0,2-2 3 15,0-2-2-15,-1-4-2 0,0-1-1 0,-1-4-3 0,1-2 0 16,-1 1 7-16,2-3 1 0,1 0 2 0,-2-4-1 16,5 0 4-16,0 0-1 0,0-4 1 0,6 0 0 15,-1-5-9-15,4 0 5 0,3-4-2 0,0 1-2 0,2-1-2 16,3-3-3-16,0-2 1 0,1 2-2 0,2-3 7 15,1 0-7-15,2 2-2 0,1-3 6 0,1 2-3 16,-4 3 1-16,-1 0-2 0,0 2 5 0,-2 2-1 0,-4 3-7 16,0 2 3-16,-6 0-3 0,-2 3 0 0,-3-1 4 15,-3 4 0-15,1-1-1 0,-4 1-1 0,0 1 11 16,-2-1-6-16,0 1 1 0,-1 2 4 0,1-1-8 0,-1 0 3 16,-1 2-7-16,1-1-32 0,-2 1-27 0,0 0-37 15,0 0-51-15,-2 0-38 0,2 1-38 0,-1 2-33 16</inkml:trace>
  <inkml:trace contextRef="#ctx0" brushRef="#br0" timeOffset="91251.2074">8932 10705 854 0,'6'-2'20'0,"2"0"32"0,-5 1 21 16,-1-2 14-16,-2 2 0 0,0-1 10 0,-4 1 2 16,3 0 7-16,-2-2-17 0,-2 1-23 0,-1 0-12 15,-1 2-12-15,1 0 12 0,0-3-6 0,-5 3 7 0,3 0 5 16,-2 3 6-16,-1-3-6 0,2 1-7 0,-1 2-1 15,-2-3-11-15,1 5-2 0,-3-1-6 0,-2-1-9 16,0 2-13-16,-3 2 4 0,-3 0-6 0,-2 1 1 0,-3-1 5 16,-1 5-4-16,-2-2-1 0,-3 0-4 0,-1-1 3 15,0 4-1-15,-1-4 5 0,-2 3 0 0,4-1-7 16,-5-2 0-16,5 0 5 0,0 1 1 0,1-3-6 0,1 2-6 16,-1-1 1-16,2 1 1 0,0-1-1 0,0-1 1 15,0 2-5-15,0-1 3 0,2 0 4 0,-3-2-4 16,5 1 4-16,0-2-2 0,-1 1 1 0,0-1 5 0,4-1 0 15,1 1-8-15,1-2 4 0,2-1 8 0,4 1-12 16,0 1 2-16,2-4 6 0,2 0-11 0,3 3 6 16,2-3-8-16,-2 0-38 0,4 0-39 0,-1-3-49 0,0 3-61 15,2-3-86-15</inkml:trace>
  <inkml:trace contextRef="#ctx0" brushRef="#br0" timeOffset="91574.4227">7822 10677 1109 0,'2'-5'22'0,"1"4"34"0,0-5 12 16,0 4 24-16,-3-1 12 0,0 1 11 0,2-1 2 16,-4 3-4-16,2 0-20 0,0 0-35 0,-1 0-19 0,-3 3-21 15,1 2-15-15,-2 0-10 0,-2 4 0 0,-4 1-1 16,1 3 2-16,-4 1-1 0,0 2 9 0,-30 6-7 15,31 0 4-15,-4-3-2 0,4 5 2 0,-1-2-2 16,1-1-2-16,2-2 2 0,0-1-4 0,31-3 6 0,-26-1-5 16,1-1 1-16,1-4-4 0,1 0 4 0,3-2-1 0,0 0 0 15,0-3 0-15,3 0-5 0,-1 0 5 16,3-3 5-16,0 0-2 0,3 1 3 0,2-2 3 0,2 2-3 16,1-2 1-16,2 0 9 0,3-2-7 0,3 0 2 15,1 2-3-15,-2-1 2 0,4 1-22 0,-2-1-25 16,0 1-30-16,-4 0-42 0,-1 2-34 0,-1-2-56 0</inkml:trace>
  <inkml:trace contextRef="#ctx0" brushRef="#br0" timeOffset="99876.0152">14025 9881 381 0,'0'0'18'16,"0"0"7"-16,1 0 17 0,1 0 10 0,-2 0 3 0,0 2 2 16,0-2 3-16,0 0-3 0,1 1-16 0,1-1-13 15,0 1-9-15,-1-1-5 0,3 0-11 0,1 0 9 16,2 0-8-16,-1 0 6 0,6 1-3 0,0-2 7 0,1 1-11 15,2 0-2-15,1 0 7 0,2-1-9 0,-1 1 6 16,2-1-5-16,-2 1 2 0,1-2 3 0,-3 2 5 16,5 0 2-16,-3-2-6 0,-1 2 4 0,1 0-4 15,-1 0 6-15,-2-3-1 0,2 3-8 0,-7 0 2 0,1 3-7 16,-2-3 8-16,0 0-1 0,-5 0 2 0,-2 0 3 16,-1 2 6-16,0-2 20 0,0 0 14 0,-1 0-1 0,-1 0-8 15,-3 0 5-15,-1 0-2 0,0 2-9 0,-2 0-6 16,-3-1-13-16,-2 2-22 0,-1-2 0 0,-2 2 8 15,2 0-7-15,-2-1 1 0,3 0 3 0,-2 0-5 16,2-1 5-16,-1-1 5 0,3 3 7 0,3-3-9 0,-1 0 2 16,1 1 2-16,3-1-2 0,2 0 5 0,-1 1-5 15,3-1 0-15,1 0-7 0,0 0 1 0,0 0-2 0,0 0 0 16,0 0-1-16,0 0 0 0,1 0 4 0,4 2 2 16,-2-2 2-16,1-2 1 0,0 1-2 0,6 0 4 15,-2 1 0-15,1-3-4 0,4 2-1 0,-2-1 0 0,-1-1 3 16,3 2-2-16,0-2 5 0,1 3-4 0,-3-3-1 15,2 2 3-15,0-2-5 0,-4 1-5 0,4-1 5 16,-4 1 5-16,1-1-5 0,1 3 5 0,-5-2 10 16,1 0 6-16,-3-1 10 0,-2 3 17 0,1-1 9 0,-1 1 4 15,-2-1 6-15,-3 0-3 0,-1 1-14 0,3-2-5 16,-4 2-10-16,-1-2-19 0,-5 2-10 0,0 0-9 16,-2 0-5-16,-4 0-1 0,-2 2 7 0,-1-2-3 0,0 4 3 15,0-3 0-15,0 4-3 0,0-3-1 0,1 3 4 16,3-1-3-16,-3-3-2 0,7 3 6 0,-2-1-2 15,1 0 2-15,1 1 2 0,0-1 3 0,1 0-1 16,0-2 0-16,3 2 4 0,0 0-8 0,2-2 2 0,1 0-2 16,1 1 1-16,0-2-9 0,4 0 2 0,0 0-1 15,2 0 1-15,1-2 3 0,0 1-4 0,2 0 8 0,-1 1-10 16,3-3 9-16,-1 3-6 0,3-3 4 0,3 2-2 16,-4-2-2-16,2 0 4 0,0 0-8 0,0-1 6 15,0 4 3-15,-1-3 0 0,2 2 2 0,-1-3-5 16,2 2 1-16,-1-2-4 0,1 1 3 0,0 3 2 0,2-3-11 15,-3 2 1-15,0-2-8 0,0 2 3 0,-5 0-3 16,1 1 8-16,-4 0-1 0,-1 0 2 0,-1-1-7 16,-1 1 2-16,-1-2-22 0,-1 2-31 0,0 0-26 0,-1 0-41 15,0 0-56-15</inkml:trace>
  <inkml:trace contextRef="#ctx0" brushRef="#br0" timeOffset="104871.5262">14899 9044 925 0,'-4'-2'-2'0,"3"2"5"0,1 0 15 16,1 0 16-16,-1 0 13 0,0 0 11 0,0 0 7 0,0-3-1 15,2 6 4-15,-2-3-5 0,0 0-16 0,2 0-17 16,-2 0-10-16,1 0-11 0,1 0-2 0,-2 0 0 16,1 0-1-16,3 0 10 0,1-3 0 0,4 3-4 15,-1 0 4-15,3-3-3 0,4 2-2 0,6-2 0 0,3 3 1 16,6-1-8-16,3-1 4 0,10 0 1 0,0 2 1 15,7 0-5-15,2 0-4 0,4 0 2 0,4 2 0 0,-2-1-2 16,1 1-8-16,-1 1 3 0,-3-2-9 0,-3 2 5 16,-1-3 4-16,-2 3 2 0,-4-1 1 0,-2 2-5 15,0-3 11-15,0 1-5 0,0 0 6 0,-4-2 4 0,4 0-5 16,-2 1-1-16,0-1-2 0,2 0 6 0,0 0-8 16,-4-1 0-16,5 1 3 0,-3-2-9 0,2 0 5 0,-4 1-6 15,1-1 4-15,-1 0-9 0,-2 2 3 16,-1-2 10-16,1 2-8 0,-4-3 5 0,-1 6-4 0,-1-3 10 15,-2 2-2-15,-3 1 4 0,0-1 0 0,-6 2-8 16,-1-1 5-16,-3 2 0 0,-3-1 3 0,-1 1-11 16,-1 1 1-16,-3 0 0 0,1 4 4 0,-2-1 4 15,-1 1-3-15,1 5 1 0,-1-1-5 0,0 6 7 0,-1 2-4 16,0 2-1-16,0 5 2 0,-1 0-5 0,1 5 4 16,3 0 3-16,-3 4 5 0,1-1 7 0,0 4 5 15,5 0 7-15,-4 2-3 0,2 1 4 0,-1 2-5 16,1 0 5-16,1 3-5 0,0 2-6 0,0-1-4 15,2 4-3-15,-3-1 6 0,5 3-5 0,-1-1 0 0,1 1-4 16,1-1 7-16,2 1 1 0,-3 2 3 0,3-1-3 16,3 0-1-16,-2 1 9 0,3 2-1 0,0-2-9 15,-1 5-4-15,0 3 0 0,0-2-4 0,2 2 1 16,-3 1-6-16,0 2-3 0,3-3 2 0,-2-2 6 16,2 2 0-16,1-3 0 0,0 0 4 0,-1-1-1 0,2 1 0 15,-2-5-2-15,0 3 4 0,0-2-2 0,-1-1-1 16,0-3-4-16,-3 0-5 0,2-2 11 0,-2-2-7 15,0 1 4-15,-2 0-3 0,-1-3 1 0,1 0 4 16,1-1 4-16,-2 2 3 0,2-4-8 0,-2 2 4 0,2-3-5 16,1 1 0-16,-1-3 1 0,-3 2-7 0,3-1 1 15,-2-3-8-15,0 0 5 0,-2 1 0 0,-1-1 4 16,-2-3-4-16,-2-4 5 0,1 2-2 0,-4-3-2 0,-2 0 8 16,-3-6 0-16,0 0 2 0,-3-4 0 15,-2 2 17-15,-4-1-6 0,1-2 1 0,-2-1 1 0,-2-1-1 16,-1 0-4-16,-1-2-4 0,2 2 5 0,-7-3-9 15,3 0-5-15,-5 0 3 0,0-1 1 0,-4-3-1 16,-7 3-1-16,1-3-1 0,-8 2-3 0,-3-4-5 16,-5 1 4-16,-5 0 4 0,-7-1-4 0,-6-2 1 15,-7 0 1-15,-4 2 1 0,-8-2-4 0,-3 0 1 0,-3-1 10 16,-1-1-10-16,-4 1 3 0,-2-2-1 0,1-1 0 16,1 2-3-16,-1-2 1 0,3 1 2 0,-1-1-3 15,3 1 9-15,4-3 0 0,6 6-4 0,0-4 1 0,7 1 7 16,5 0-1-16,0 0 1 0,6-1-7 0,2-1-5 15,2 1 2-15,2-1 1 0,2-3-8 0,6 3-22 16,2-4-18-16,5 0-30 0,3-1-30 0,3-2-30 16,6 0-31-16,0-2-49 0,7-4-38 0,3 1-40 15</inkml:trace>
  <inkml:trace contextRef="#ctx0" brushRef="#br0" timeOffset="106050.4564">18755 9663 1037 0,'-1'-4'10'0,"2"-2"26"0,-1-1 23 0,2 0 2 16,-4-1 14-16,2-1 15 0,0 2 8 0,0-1 8 15,0-1 1-15,-1 1-3 0,-1-1-5 0,1 2 4 16,-3-3 1-16,0 2 8 0,-1-1 0 0,0 2 11 0,1-2-2 16,-3 1-13-16,1 0-5 0,-2-1-1 0,2 2-5 15,-1 1-15-15,-1-1-1 0,-1 3-22 0,1-1-6 16,0 0-14-16,-3 2-15 0,2 2-4 0,-2 0-10 0,-3 3-12 15,-3-2-12-15,0 5 5 0,-2 2-4 0,-1 1 4 16,-4 6-2-16,2 1 5 0,0 2-3 0,0 0 6 16,1 7 8-16,3-2-5 0,3 2-2 0,0 1 4 0,5 0 4 15,2 0-5-15,5-3 2 0,-1-1-4 0,6 1-1 16,3-2-1-16,0-3 9 0,5-1-6 0,2-3 5 16,0-1-2-16,6-2 0 0,-2-3 6 0,2 0-2 0,1-4 3 15,1-3-8-15,0-1 7 0,0-1-14 0,0-2-5 16,-2-4-7-16,1 0-11 0,-3-1-4 0,3-3-12 15,-3 0-4-15,1-3-14 0,-2-2 2 0,0-2 5 0,1-1-2 16,-2-3 6-16,2-4-5 0,-2 2-3 0,2-5-14 16,0-3 0-16,0-2-12 0,0-5-2 0,-2-1 10 15,2-2 2-15,-4-1 12 0,2-2 12 0,-2 1 27 0,-4 1 4 16,-1 5 23-16,-2 0 5 0,-2 6 9 0,0-1 10 16,-3 7 11-16,0-1 5 0,2 3 16 0,-4 1 16 0,2-1 4 15,0 6 11-15,0-3 11 0,0 4-1 0,-1 0 4 16,1 2 14-16,1-1-17 0,-1 5 9 0,2 1-1 15,0 2-2-15,-1 1-16 0,-1 3-4 0,2 1-18 16,-1 1-22-16,-1 3-9 0,0 0-22 0,0 0-8 0,-1 6-11 16,-1 0-1-16,1 6-10 0,-3 4 6 0,1 5 3 15,-3 5-1-15,-2 8 7 0,0 3 4 0,0 8-2 16,0 2-4-16,-1 3-32 0,3 2-56 0,-1 0-54 16,4 2-59-16,0-4-49 0,4-1-35 0,4-5-33 0,2-5-33 15,4-8 7-15,6-4 1 0</inkml:trace>
  <inkml:trace contextRef="#ctx0" brushRef="#br0" timeOffset="106439.7211">19138 9421 1411 0,'-4'-5'28'0,"0"0"27"16,3 1 25-16,-1 2 20 0,-1-1 11 0,1 3 13 0,2 0 1 16,0 0 2-16,0 2-30 0,0-1-22 0,0 0-34 15,3 0-17-15,-3 3-8 0,2-1-15 0,0 2 2 16,1 0 0-16,2-1 3 0,-1 3-2 0,2 1 4 15,-1-3 7-15,3 2-7 0,0-2 2 0,5 0 3 16,-2-1-5-16,1 1 3 0,1-2-6 0,3-3 10 0,-2 3-12 16,3-3 8-16,-1-3-4 0,-2 3-1 0,2-3 1 0,-2-2-1 15,-1 1 3-15,3-1-3 0,-7 0 3 0,3 0-5 16,-2-2 8-16,0 0-12 0,-3 2 7 0,-3-3 3 0,0-1-3 16,-3 0-1-16,-1-2-6 0,0 2 5 0,-5-3-10 15,1 0 10-15,-3-1-10 0,-4 0 2 0,0 2 0 16,0-3 5-16,-1 5-4 0,-5 1 2 0,3 1 5 15,-2 2-4-15,-1 3 6 0,6 4-8 0,-5 1 2 0,4 3-5 0,-3 5 3 16,1 2 1-16,1 4-5 0,3 1 5 16,-2 4 2-16,4 1-1 0,-1 6-1 0,4 0 6 0,2-1 1 15,3-2-2-15,2 1 4 0,3 0-5 0,4-3-4 16,2-2 2-16,3-4 2 0,4 0-2 0,2-4 1 0,2-5-8 16,2 2-18-16,3-5-26 0,1-5-34 0,5-2-34 15,-1-3-43-15,1-1-44 0,2-3-30 0,-2-1-37 16,3-1-7-16,-1-4-1 0</inkml:trace>
  <inkml:trace contextRef="#ctx0" brushRef="#br0" timeOffset="106708.8996">20121 8939 1119 0,'5'-29'34'16,"-3"3"18"-16,-1 2 30 0,-2 7 13 0,1 2 28 15,-7 3 11-15,2 3 9 0,-1 1 2 0,0 2-34 16,1 1-13-16,-1 2-30 0,-1-1-11 0,2 3-24 0,0 1-15 15,-3 2 1-15,-1 1 14 0,3 6 7 0,-5-1 2 16,2 8 21-16,-3 2 4 0,-2 3 11 0,2 4 12 16,-4 2 4-16,3 4-9 0,-2 5 6 0,2 1-4 0,-3 3-20 15,7 1 5-15,-1 3-8 0,-1 0-7 0,3 2-17 16,2-1-3-16,-1 0-12 0,1-2-3 0,3-2-2 16,2 0-9-16,-1-7-11 0,2 0 5 0,2-3 3 0,-1-4-3 15,1-3-4-15,-1-2 1 0,1-2 3 0,1-4-10 16,-2-2-28-16,-1-2-45 0,0-4-43 0,0 0-42 15,0-4-59-15,0 1-88 0,-4-5-97 0</inkml:trace>
  <inkml:trace contextRef="#ctx0" brushRef="#br0" timeOffset="106948.0574">19626 9411 996 0,'11'-12'25'0,"1"-2"34"0,3 0 37 0,5-1 18 0,-3 5 14 15,3-1 9-15,-1 1 11 0,2 0 5 0,-1 2-23 16,-2-1-26-16,-1 4-35 0,-2 1-23 0,-2-1-13 16,-3 2-11-16,1 3-11 0,-2 0-4 0,1 3-3 0,-3 1-6 15,2 1-1-15,-3 3 4 0,2 1-1 0,-1 3 0 16,2-2 2-16,-3 2-4 0,1-2 0 0,-1 1 6 16,-3-3-6-16,5 2 1 0,-3-3 2 0,-2 0 2 0,2-2-4 15,-4-1 6-15,2 0 0 0,2-3-10 0,-1 2-5 16,1-3-38-16,-1 0-54 0,0 0-65 0,1-3-85 15</inkml:trace>
  <inkml:trace contextRef="#ctx0" brushRef="#br0" timeOffset="107169.2064">20091 9267 1348 0,'2'4'1'0,"-1"-1"5"16,-1-3 13-16,4 2 22 0,-4 0 25 0,0 1 18 16,0 2 3-16,0-1 5 0,0 4 3 0,-2 2-7 15,0 1-13-15,-1 5-22 0,1-3-31 0,1 3-11 16,-1-2-3-16,1 2-2 0,1-3-16 0,-4 2-29 0,4-2-37 16,0-5-42-16,0 2-33 0,-2-3-46 0,0-4-59 15</inkml:trace>
  <inkml:trace contextRef="#ctx0" brushRef="#br0" timeOffset="107646.5299">20206 9157 1941 0,'5'3'-6'0,"0"0"12"16,-3-1 14-16,2-7 17 0,-2 5 3 0,1 0-2 0,1 0 0 15,0 0 4-15,-1 3 5 0,0-1-9 0,2 2-16 16,-3 4-18-16,3 1-3 0,-2 4 2 0,0 2 0 0,-1 2-3 16,-1 1-1-16,-1 2-5 0,0 1 6 0,0 2-2 15,0-1 5-15,-3-1-3 0,-2-4 2 0,4 3 2 0,-4-6 0 16,1 2 5-16,1-4-8 0,-2-4 3 16,0 1-5-16,1-4 7 0,-1-2-1 0,2 1-5 15,2-3 5-15,1 1-2 0,-4-2 4 0,6-2-5 16,0 2 0-16,-2-3 1 0,3 1 0 0,-2-3-2 0,4 0-1 15,1-2 3-15,1-1-2 0,1-3 1 0,1 1-1 16,2-4-2-16,0-1-1 0,2 0 4 0,4-2-2 16,-4 0-3-16,3 0 0 0,-2 1 7 0,-1-1-1 0,-1 3 1 15,1-1-2-15,-4 2-2 0,-2 7 6 0,-1-1 1 16,0 1 13-16,-1 2 1 0,-3 1 2 0,-1 3-4 16,-1 0 1-16,3 3 2 0,-3-1-3 0,0 0-2 15,0 1-13-15,0 1-1 0,0 2 9 0,0 0 1 0,4 5 9 16,-4-2 1-16,0 3-3 0,1 1-4 0,1-1 5 15,0 2-2-15,-1-2-9 0,-1 3 5 0,2-1-12 16,-1-2-2-16,-1 3-2 0,0-1 10 0,0 0-5 0,0-1-5 16,0-1-11-16,0 0-30 0,0-3-13 0,0-1-28 15,2-1-19-15,1-3-26 0,-3-3-26 0,1 2-17 0,-1-3-25 16,2-3-26-16,3 0-36 0</inkml:trace>
  <inkml:trace contextRef="#ctx0" brushRef="#br0" timeOffset="108025.7888">20700 9194 1507 0,'6'-5'25'0,"-1"2"27"16,-2-1 23-16,3 2 27 0,-6 2 11 0,2 0 3 0,-1 2 2 15,-1-2 0-15,0 2-16 0,0 0-2 0,-1 5-10 16,1 3-22-16,-2-2-8 0,-2 6-3 0,1 1-1 16,-1 6 1-16,1-1-11 0,-2 1-22 0,4 1-15 15,-3-2-9-15,3 1 7 0,1-1-5 0,0-3 1 16,3-2 0-16,-1-1-2 0,3-2 4 0,-1-3 1 0,1-3 0 15,3-2-15-15,-2-1-6 0,2-3-18 0,0-2-16 16,5-1-14-16,-4-4-20 0,1 1-20 0,2-3-8 16,-1-3-8-16,2 0-9 0,0-2-4 0,0-1-7 15,0-2-7-15,0-2-10 0,3-3-13 0,0-2-13 0,1-5-9 16,7-1 3-16,-3-4 9 0,2-7 11 0,4 3 23 16,0-4 27-16,3-3 36 0,0 2 28 0,-2-1 35 15,1 0 55-15,-3 0 22 0,-1 6 36 0,-2 1 39 16,-2 6 35-16,-7 3 19 0,2 3 27 0,-7 5 15 15,-1 4-10-15,-2 6 8 0,-3 3-11 0,-1-1-32 0,-2 6-40 16,2 0-19-16,-2 4-36 0,0 0-26 0,-2-2-33 0,0 8-13 16,-1 0 1-16,0 3 5 0,-4 6 11 15,-2 4 9-15,-2 4 24 0,-3 4 6 0,-2 5 11 0,1 4 1 16,-1 4-11-16,-3-1-7 0,3 7-28 0</inkml:trace>
  <inkml:trace contextRef="#ctx0" brushRef="#br0" timeOffset="108364.0081">21265 9024 754 0,'13'8'3'0,"0"4"-3"16,-2-3 2-16,-3 2-5 0,2-2 2 0,-3 3 9 15,-1 0-7-15,-2 0 4 0,1-2-5 0,-2-1 4 16,-2-1-1-16,3 2 8 0,-3-3-6 0,-1 0-2 0,-1 2 2 15,1-3-3-15,0 1 2 0,-4-3-15 0,3 4-15 16,-2-3-22-16,-2-1-29 0</inkml:trace>
  <inkml:trace contextRef="#ctx0" brushRef="#br0" timeOffset="109733.9367">21337 9018 616 0,'-7'0'24'0,"1"1"19"0,3-1 9 0,0 0 7 15,-2 0 13-15,2 3 2 0,1 0 5 0,-3-1 8 16,5 3-17-16,-4-1-6 0,2 4-6 0,-4 1-1 0,5 1 3 16,-4 2 7-16,0-2 5 0,2 5-2 0,-2-1-3 15,2 1-6-15,-5 0-4 0,3 1-4 0,0 0-14 16,1-1-6-16,-3 0-11 0,2 0-10 0,-4-4 1 0,4 4-11 15,-1-3 2-15,1-2 1 0,-2 0-4 0,3 0-16 16,1-3-44-16,-2-1-42 0,4-1-62 0,-2-2-63 16</inkml:trace>
  <inkml:trace contextRef="#ctx0" brushRef="#br0" timeOffset="110542.476">21590 9032 1037 0,'1'-5'46'0,"3"0"25"0,0-2 32 0,1 2 24 16,-4 1 27-16,3-1 15 0,-3 2 13 0,-1-1 5 15,0 3-49-15,0-2-25 0,0 6-32 0,-1-3-24 16,-3 3-27-16,-1 2-17 0,-2 1-10 0,-3 5-5 15,1 3-1-15,-7 1 5 0,-2 3-1 0,1 2-4 0,-1 2 3 16,-2 2 3-16,1 1-6 0,2-4 0 0,3 3 3 16,3-4 2-16,1-1-1 0,2 1-1 0,5-4-1 15,3-2 1-15,0-1 4 0,7-1-1 0,0-3 7 16,0-1-11-16,4-4-4 0,1-1 0 0,3 0-11 0,2-3-9 16,-1-3-13-16,3 0 5 0,-2-3-22 0,2 0 4 15,-3-3 0-15,1 1 1 0,-1-2 7 0,-2-1 6 16,-1-2 10-16,0 1-2 0,-4-5 9 0,-1 4 1 0,1-7 1 15,-1 2 4-15,-3-1 1 0,0-2 5 16,-2-1-7-16,3 2 0 0,-3-3 1 0,1 0 11 0,-3 4-1 16,-1 0 4-16,3-1 8 0,-1 3 5 0,0 1 16 15,-1 3 7-15,3 1 5 0,-3 0-1 0,2 3 8 16,3 0-6-16,-1 3 0 0,1-1-14 0,-1 4-8 16,0-1-11-16,0 4-2 0,1 0-6 0,-1 0-7 0,-1 4 3 15,1-1-4-15,-1 5 2 0,-1 1 3 0,3 3 8 16,-5 2-3-16,2 1-6 0,-1 2 7 0,-2 5 2 15,0-3-8-15,0 1 8 0,-2 2-5 0,2-4 1 16,-3 2-1-16,2 0 9 0,-5-3-1 0,3-3-9 0,-1 2 7 16,-1-5 0-16,2-2 0 0,-2-1 0 0,2-1 3 15,2-5-6-15,-2 3 2 0,3-5 20 0,-2 0 17 16,4 3-7-16,-4-6 2 0,7 2-2 0,-5-3 0 16,3-1 1-16,0-2-10 0,0-1-7 0,4-1-22 15,-1-1 2-15,6-1 2 0,-2-5-3 0,5 4 1 0,0-5 1 16,4 0 4-16,3 1-2 0,2-3-2 0,0 2 2 15,1-1-3-15,2 1-1 0,-5 0-4 0,0 8 4 16,-1-3-2-16,-7 7 4 0,-3 0 7 0,-2 2-8 16,-4 1-2-16,-2 2 7 0,1 2 3 0,-8 1-3 15,1 2 4-15,-2 4-8 0,-3 2-1 0,-1 2 10 0,0 3 2 16,-4 3-5-16,-3 2-1 0,2 4-15 0,-5-1-30 16,0 2-55-16,0-1-58 0,-2 2-69 0,-1-1-80 15</inkml:trace>
  <inkml:trace contextRef="#ctx0" brushRef="#br0" timeOffset="110870.6964">20115 9919 1306 0,'8'-4'45'0,"8"-4"31"0,4-2 37 16,5-1 26-16,1-1 27 0,5 2 21 0,4-2 20 16,6 4 10-16,0-1-38 0,2 1-19 0,-2-1-30 15,3 6-22-15,-6-1-28 0,0 4-24 0,-6-1-21 16,-3 5-1-16,-6-1-13 0,-6 2-12 0,-2 4-7 16,-6 0-1-16,0 3-1 0,-5 5 6 0,-4 0 2 0,-2 3-12 15,-3 3 2-15,-2-1-10 0,-3 4-8 0,0-1-9 16,-3 2-2-16,-2 0-10 0,0-1-11 0,-2 1-13 15,2-1-33-15,-1-1 2 0,0 0 7 0,0 0 9 16,2-3-5-16,5-3-10 0,-3-2 1 0,2 0-14 0,2-5 14 16,-1 1-34-16,5-6-42 0,-4 1-59 0,5-5-63 15</inkml:trace>
  <inkml:trace contextRef="#ctx0" brushRef="#br0" timeOffset="114334.0265">24250 7724 1089 0,'0'-9'32'0,"1"2"32"0,3-4 40 15,-3 0 35-15,2 5 29 0,1 0 22 0,-1 0 24 16,-1 0 36-16,-2 1-2 0,2 2-5 0,1 2-8 15,-1 1-10-15,-4-2-13 0,1 2 1 0,1 0-21 0,1 0-26 16,-1 0-27-16,0 0-25 0,0 2-30 0,0-2-22 16,0 1-22-16,2 1-25 0,-4-1-3 0,2 4-12 15,0-2-5-15,0 2-2 0,2 4 5 0,-2 1-3 0,0 4 5 16,0 3 3-16,2 0-3 0,-1 3 2 0,-1 1 3 16,3 4-1-16,-1-4-8 0,0 4 8 0,-1-4-3 0,-1 1-7 15,2-3-14-15,-2 1-28 0,3-2-39 0,-1-2-26 16,-1 0-36-16,3-3-43 0,1-4-43 0,0 1-49 15,0-3-59-15,2-4-54 0,-3 2-71 0</inkml:trace>
  <inkml:trace contextRef="#ctx0" brushRef="#br0" timeOffset="114961.45">24583 7786 2460 0,'5'0'33'0,"3"3"41"16,1-6 18-16,-1 3 19 0,-1 2 6 0,-4-2 3 0,3 2-1 16,-4-2-1-16,2 5-30 0,0-5-40 0,-3 6-17 15,-1 0-16-15,0 2-6 0,2 4 2 0,-1-3-3 16,1 8 0-16,-2 0 0 0,0 0-7 0,0 1 5 0,0 0-3 16,0-1 4-16,0 0-26 0,2-2-13 0,-1-1-22 15,2-1-11-15,-1-1 2 0,1-3-20 0,0-1-25 16,3-4-17-16,-1 1 1 0,0-5 7 0,1 0 4 15,-1-2-11-15,4-1-4 0,-1-3 10 0,0-2 26 0,2-1 1 16,2-1 24-16,-2-3 8 0,1 4 27 0,2-4 14 16,-2 0 13-16,3 1 3 0,-3-3 1 0,0 2 31 15,3-1 22-15,-4 2 19 0,2 0 5 0,-2 0 19 0,-2 3 7 16,0 0 18-16,1 2 10 0,-4 3-1 0,0-1-20 16,-2 2-6-16,-1 3-7 0,-1-2-15 0,1 2-17 15,-2 0-14-15,0 2-6 0,2 1-15 0,-1 0-7 0,3 0-4 16,1 3-4-16,2 2 2 0,-1-2 4 0,5 5-3 15,-2-1-3-15,1 1-4 0,4-1 4 0,-1 2-11 16,1-3 4-16,0 3 0 0,2-4 4 0,-2 1-5 0,4-3-4 16,-4 0-22-16,5-3-19 0,-2-2-17 0,1-1-30 15,-1-1-24-15,0-2-29 0,2-3-28 0,-1 0-34 0,-1-3-15 16,1 0-14-16,-3-2-16 0,1-2-3 0,-2 0-11 16,1-4 10-16,0 0 20 0,-5-3 28 0,1-1 38 15,2-4 28-15,-4 0 48 0,-1-1 44 0,1-2 53 0,-1-1 50 16,-1-2 48-16,-2 0 48 0,2 0 37 0,-2 0 46 15,2 0 20-15,-3 2-8 0,4 3-2 0,1 3-2 16,-2 2-5-16,-1 4-7 0,2 5-11 0,-2 4-30 16,-1 2-18-16,0 3 1 0,-2 3-14 0,0 0-11 0,1 3-19 15,-1 2-24-15,0 1-16 0,1 4 5 0,0 2-11 16,0 2 5-16,1 7 0 0,-2 1-21 0,-1 4-5 0,1 2-6 16,1 1-13-16,-4 5-16 0,0-1 4 15,0 4-25-15,0-3-9 0,1-1-17 0,2 4-42 0,-2-3-41 16,-1-2-51-16,2-4-55 0,1-3-49 0,0-3-41 0,-3-2-54 15,2-4-50-15,1-6-37 0</inkml:trace>
  <inkml:trace contextRef="#ctx0" brushRef="#br0" timeOffset="115128.5627">25206 7731 2576 0,'-3'-3'1'0,"2"1"6"0,2 0 10 15,4-7 5-15,4 2 7 0,-1 2 2 0,3-1 0 16,7 0 0-16,0 0 0 0,3 0-22 0,1-1-53 16,5 3-47-16,0 1-44 0,1 3-52 0,-1-1-46 15,3 1-58-15,-1 1-57 0</inkml:trace>
  <inkml:trace contextRef="#ctx0" brushRef="#br0" timeOffset="116122.2307">26486 7839 1963 0,'-6'2'4'0,"2"1"19"0,2-6 15 16,0 3 9-16,2 2 5 0,0-1 0 0,0 2 3 15,0-1 0-15,0 2 2 0,-1 4-20 0,-1 1-13 16,-1 3-1-16,1-1-9 0,-3 3-1 0,2 1-3 15,1-1 5-15,-2 0-2 0,3 0 0 0,1-1-3 0,-2-1-6 16,2-2 9-16,2 2 0 0,-1-5 0 0,1 1-1 16,4-2-6-16,-3-3-3 0,2-1 8 0,0-2-2 15,1 0-4-15,3-2-1 0,1-1-3 0,0-3 2 16,2 0 2-16,1-3 4 0,1 1-12 0,3-1 3 16,-1-3-3-16,2-1 0 0,2 0 6 0,-1-3-6 0,3 1 0 15,2 0-3-15,-1-2 6 0,0 0 0 0,1 1 4 16,-1 0 11-16,-1 4 7 0,-1 0 10 0,-5 4 20 15,-5 2 8-15,1 1 4 0,-7 3 5 0,0 1-8 0,-3 2-5 16,-2 0-8-16,0 1 2 0,-2 2-17 0,0 0 1 16,2 3-8-16,0 3-1 0,-1-1 4 0,-1-1-2 0,2 6-7 15,-2-2-5-15,4-1-7 0,-2 0-3 16,2 0-1-16,-1 0-2 0,1-3-2 0,1 1 1 0,0-4 5 16,1 2-6-16,-3-2 7 0,5-1-1 0,-4-2 2 15,2 1-4-15,0-3 7 0,-1 0-5 0,2 0 5 16,1-4-6-16,0 0-2 0,2 0-3 0,0-1-5 0,2-4 2 15,-1 1-6-15,2-1 9 0,0-3-12 0,2 0 2 16,-2 0 4-16,5-1 4 0,-2 1-2 0,0-2 1 16,0-1 0-16,2 3-1 0,-3-1 17 0,2 2 15 15,-2 1 13-15,-3 3 8 0,1 1 14 0,-3 2-1 0,-2 3 4 16,-1-2-2-16,1 3-11 0,-3 0-17 0,0 3-12 16,-1-2-14-16,1 6 0 0,2-1-4 0,1 3-4 15,-1 3 1-15,3 0-1 0,-2 3 6 0,2-1-2 16,0 3-17-16,1 0-24 0,1 0-15 0,0-1-4 15,2-1-13-15,-1-2 1 0,3-1-3 0,-1-1-4 0,0-3 4 16,4 0 12-16,-1-4 9 0,1 1-12 0,2-3-6 16,-1-2-10-16,1-2-10 0,3 0 3 0,-3-3 9 15,3-2 4-15,0-1 1 0,-1 3 13 0,-1-4 15 16,2 2 13-16,-6-2 12 0,3-2-3 0,-5 5 12 0,-1-2 26 16,-4 1 31-16,-2 2 26 0,0 0 21 0,-5 1 21 15,1 1 5-15,-3 0 9 0,-1 1 10 0,-1 2-22 16,0-3-17-16,-1 3-22 0,-1-2-24 0,-1 2-19 15,2 2-9-15,-4-2-10 0,1 3-16 0,1 0-1 0,-4 2-10 16,3 1 3-16,-2 2 3 0,1 1-4 0,0 1 1 16,0 0 5-16,2 1-1 0,2-1 2 0,1 2-1 15,1-4-2-15,1 1-2 0,0-1-1 0,3 0-8 16,-3-1-3-16,3-1-5 0,1-2-2 0,-1 0-4 0,0-1 0 16,3-2-10-16,0-1-4 0,1 0-19 0,2 0-21 15,2 0-8-15,0-4-6 0,4 0-4 0,0 0-16 16,0-3 0-16,2 0-6 0,-1-1 25 0,3-3 21 0,0 2 14 15,0-2 4-15,0 0 13 0,-2-1 14 0,-1-4 11 16,4 2 13-16,-4-1 11 0,3-2 3 0,-3 2 20 16,0 1 8-16,-2 0 18 0,0 4 22 0,-2 1 17 0,-2 1 20 15,-5 6-4-15,0-1-4 0,-2 3-17 0,-3 0-14 16,3 3-18-16,-3-1-23 0,0 0-16 0,0 3-21 16,2 0-1-16,1 3 2 0,0 1-2 0,-3 3 12 0,6 1-9 15,-4-1 3-15,3 5 3 0,-2-1 0 16,0 1 1-16,2 3 2 0,0-2 3 0,2 3-3 0,1-1 3 15,0-1 2-15,2 0-1 0,2-4-2 0,-2-2 2 16,2-3-3-16,-2-2-5 0,0-4-22 0,-2 1-32 16,1-6-50-16,-3-3-46 0,2-1-47 0,-1-4-77 0,0-2-78 15</inkml:trace>
  <inkml:trace contextRef="#ctx0" brushRef="#br0" timeOffset="116288.3425">27931 7439 2243 0,'-3'-4'1'0,"1"0"8"0,2 1 2 0,4-2-1 15,-3 2 0-15,1 1 4 0,1 1-2 0,0-1-2 0,2 2-27 16,-1 0-43-16,1 0-49 0,0 0-39 0,0 3-34 16,1 1-51-16,0 2-47 0</inkml:trace>
  <inkml:trace contextRef="#ctx0" brushRef="#br0" timeOffset="116545.5247">28565 7507 1732 0,'2'0'19'0,"-1"0"38"15,1-1 24-15,-2 1 18 0,0 0 14 0,0 0-1 0,0 0-8 16,-2 1 1-16,-1 4-5 0,-3 3-16 0,-5 1-11 0,0 6-8 15,-4 2-2-15,-2 4 14 0,-5 5 26 16,1 6 9-16,-1 2-6 0,0 0-23 0,3 4-9 16,3 1-8-16,3-2-13 0,1-1-11 0,7 0-25 0,2-6-6 15,3 2-4-15,3-6 2 0,2-1-10 0,6-4-23 16,-2 0-15-16,3-6-15 0,0-1-12 0,4-4-35 16,1-3-47-16,4-2-59 0,1-4-53 0,3-4-43 15,1 0-46-15</inkml:trace>
  <inkml:trace contextRef="#ctx0" brushRef="#br0" timeOffset="116822.7124">28949 7411 1274 0,'5'-9'23'0,"-2"1"21"0,2 0 25 15,1 3 15-15,-1-2 15 0,1 7 26 16,0 0 19-16,1 0 16 0,-1 0-5 0,3 3-5 0,1 2-16 15,0-1 2-15,2 6-3 0,3 0-15 0,0 4-3 16,1 3-3-16,3 0-14 0,-1 6-6 0,0 1-7 16,-3 3-14-16,5 1-7 0,-6 6-13 0,1 0-18 15,-4 2-11-15,1 3-5 0,-4-1-7 0,0 0 1 0,-6-1-3 16,0 0-7-16,-4-4-7 0,-3-1-19 0,-3-1-34 16,-3-4-29-16,-3-3-28 0,-4-5-31 0,-1 1-23 15,1-6-21-15,0 1-13 0,-1-6 7 0,3-4-2 16,-1 0-7-16,4-4-8 0,2-2-18 0,3-1-31 15</inkml:trace>
  <inkml:trace contextRef="#ctx0" brushRef="#br0" timeOffset="117374.0818">29652 7539 1636 0,'34'-19'36'0,"-6"6"40"0,-9 4 32 15,0 1 46-15,-9 4 26 0,-3 0 14 0,-3 0 12 0,-4 4 1 16,0 0-32-16,-2 0-46 0,0 3-36 0,-2-3-45 15,-6 4-30-15,2 0-15 0,-7 2-7 0,0 1-7 0,-3 3-3 16,-2 2 6-16,-2 3 4 0,-1-1-1 0,-1 6-2 16,5 0 2-16,-2 1-4 0,4 0-1 0,-2 1-2 15,2-2 3-15,4 2 0 0,-1-3-2 0,4 0 9 0,2-1-2 16,0-1-2-16,2-1 7 0,0-1-4 16,4-1 3-16,-1-3 3 0,2 0-6 0,1-3 2 0,1-2-2 0,1 2 7 15,1-1-4-15,0-1 8 0,3-2-8 0,2 3 0 16,0-5 4-16,2 5-1 0,0-4 7 0,3 2-6 15,0-2 1-15,1-1-4 0,-1 2 5 0,1-1-4 0,-3 1-2 16,0 0 0-16,-3-1-8 0,2 3 2 0,-4-3 0 16,0 1 5-16,-1 1-6 0,0-3 4 0,-2 3 3 0,-2 1 0 15,-1-2 3-15,-1 1 5 0,-1 2 1 0,-4-1 1 16,-1 1 0-16,-5-1 0 0,1 2-1 0,-3 2-2 16,-2-4 0-16,-3 2-9 0,1 1 4 0,-2-1-10 0,1-1 5 15,0 2 1-15,-1-1-1 0,2-1 0 0,4 0 2 16,-2 1 1-16,5-1-5 0,3 0 5 0,3 0-4 15,2-2 0-15,0 3 3 0,6-2-4 0,-3 3 7 0,6-1-4 16,-1 2-2-16,3 1 2 0,3-2 5 0,0 4 0 16,2 0-3-16,3-1 5 0,0 3-7 0,1-3 4 0,-3-2 7 15,4-1-4-15,-4 2-4 0,0-5-1 0,-3 2 5 16,-2-4-4-16,-1 0 4 0,-3-1-2 0,-2 0 2 16,1-2 13-16,-3 0 7 0,-1 0 1 0,0-1-3 0,-1 0 0 15,-1 0 4-15,2 0-9 0,-2 0 1 0,2 2-16 16,-1-2 5-16,-1 2-8 0,-1 1 2 0,0 0-4 0,0 2-17 15,-1-1-11-15,0 1-20 0,-1 4-5 0,2-1-24 16,1 1-15-16,-1-1-26 0,2 2-15 0,1 1-29 16,-2-1-20-16,2 0-21 0,-2 2-26 0,-1-2-16 0,3 2-18 15,-3-2-4-15</inkml:trace>
  <inkml:trace contextRef="#ctx0" brushRef="#br0" timeOffset="118188.631">26796 9493 1897 0,'5'-1'18'0,"1"0"19"0,1-4 16 16,5 1 22-16,-1 2 12 0,3-1 14 0,-1 2 5 15,-1 0 7-15,3-2-13 0,0 3-15 0,0 0-12 16,0 0-17-16,0 2-1 0,0 1-10 0,0 0-3 0,1 1-3 16,1 1 0-16,-4 0-7 0,1 2-4 0,-1 0-4 15,-1 0-10-15,-2 1-6 0,-2 1-1 0,-1-1 1 0,-2 4-1 16,-1-2 1-16,-4 2 5 0,-2 0-1 0,0 3 0 16,-7-1 2-16,1 2-3 0,-3-3 0 0,-3 4-8 15,0-1 5-15,-4 0-8 0,2-2 4 0,-2 3 1 0,0-2-2 16,2-2 3-16,1 2-12 0,0-3 4 0,4 1-1 15,-1-4 3-15,4 4-8 0,1-4 1 0,2 0 2 16,0-2 2-16,3 1 4 0,0-3 1 0,2 4-4 0,0-3 1 16,2 1 5-16,-2 0 0 0,2 1-3 0,-1 1-8 15,3-1 5-15,-2 1 2 0,-2 1 3 0,2 1 0 16,-1-3-3-16,1 2 0 0,-2 0 0 0,-2-3 11 0,2 3-3 16,-1-3-1-16,1-1 0 0,0 2 0 0,0-3-2 15,0 2 4-15,0-2 7 0,1 0-7 0,1-1 6 16,-1 2-2-16,-1-2 1 0,2 1-2 0,0-1 7 0,-1 2-6 15,-1 1-6-15,2-2 0 0,0 2-3 0,-1-2 2 16,-1 3 0-16,-3-1 0 0,1 2 0 0,2-2 2 16,-5 2-3-16,2 0 0 0,-2-2-2 0,-2 4 1 0,2-3-2 15,0 0-5-15,0 0 1 0,1 0-2 0,0 2 4 16,-1 0-5-16,3 0 5 0,2-2-3 0,0 0-2 16,2 4 4-16,3-2-3 0,0 2 1 0,2 0 2 0,-1 1 1 15,4-2 0-15,0 2-2 0,2-1 5 0,0 1 0 16,-1 0-1-16,-1-1 4 0,2-2-1 0,1 4 1 0,-2-4-6 15,0 4 3-15,0-2-1 0,0 1 4 0,-1-1-6 16,-2 0-3-16,-2 2 6 0,3-1-1 0,-4 1 4 16,0 1-6-16,-2-1 4 0,0-1-2 0,-1 2 1 0,1-1 2 15,-3-1-9-15,0 0-11 0,-1 2-2 0,-1-1-2 16,0 0-6-16,-1 1-15 0,0 0-11 0,-2-2-19 16,0 0-17-16,0-1-7 0,0 1-30 0,-2-5-29 0,2 0-32 15,-3 0-33-15,-1-3-29 0,-2-2-32 0,-2-3-17 16,-2-2-18-16</inkml:trace>
  <inkml:trace contextRef="#ctx0" brushRef="#br0" timeOffset="120015.8588">24531 6721 794 0,'0'-2'20'0,"0"-1"17"0,0 1 24 0,2-1 20 0,-2 3 9 16,2-1 24-16,-2 1 10 0,1-1 7 0,-1 1-13 15,2-1-19-15,-1 1-27 0,-1 0-18 0,0 2-10 16,0-2-18-16,0 1-11 0,0 3 7 0,0 2 13 15,-1 1 19-15,-1 4 15 0,1 2 6 0,-1 2 4 16,-3 4 0-16,0 5 5 0,-1 0-10 0,-5 3-20 0,5 1-19 16,-4-2-5-16,1 2-12 0,-1-1-1 0,2 2-5 15,0-4-4-15,1 1-6 0,2 1 1 0,2-4 1 0,1 1-2 16,0-1 4-16,4-2-6 0,-2 0 4 0,5-3 3 16,-2-1 11-16,0-2 9 0,3-1 1 0,-3-2 4 15,2 1 7-15,-2-2 8 0,1-3-2 0,0-1-3 0,1 0 0 16,0-2-8-16,-1 2 12 0,1-3-1 0,3 0 3 15,0-2-9-15,3 3 1 0,-1-3-1 0,4 3-5 16,0-2-4-16,5-1-3 0,-1 1-5 0,2 1-7 0,4 1 7 16,-2-1 0-16,3 0-2 0,2 0-6 0,2 4 6 15,1 0-8-15,1 0-1 0,4 1-3 0,2-1-5 16,0 4 4-16,3-3-1 0,1 1 2 0,3 0-3 16,0 0 0-16,2-1-7 0,3 1 7 0,0 0 1 0,5-2-1 15,-2 1-5-15,5-1 5 0,3 1-2 0,2 1-5 16,1-2 4-16,1 1 3 0,1-1-7 0,0-2-1 0,0 1 3 15,-2-2-2-15,1 3-3 0,-3-3 9 16,3-1 0-16,-1 0-8 0,-1 0 4 0,3-1 0 0,-3-2 3 16,3 2-3-16,1-1 2 0,-2-2-1 0,-1 2-4 15,0-1 0-15,-3-1-4 0,-1 0 7 0,-1 0 0 16,-1-1 0-16,0-1 0 0,-2 2 2 0,1-2 0 0,1-1 2 16,1 2 3-16,2-2-7 0,-3 2 0 0,3-1-3 15,0 1 1-15,-3 0-8 0,3 2 2 0,-5-2 5 16,0 1 0-16,-2 1 1 0,1 0 10 0,-1 1 13 15,-2-1 7-15,1 0 7 0,0 2 5 0,2 1-6 16,-3-1 10-16,2 1-9 0,1-2-9 0,0 1-8 0,-2-2-5 16,2 3-9-16,-2-3-4 0,3-1 7 0,-4 0-15 15,1 0 11-15,-2 0 2 0,-2 0 0 0,1-2-5 16,-3-1 5-16,-2-1 4 0,-1 3-1 0,-1-4 5 16,-4 1-1-16,2 0 4 0,-5-2 2 0,2 1 0 15,-7 1 6-15,2-1-8 0,-4-3 1 0,-2 4-3 0,-1-4 4 16,1 2-9-16,-6-2-5 0,1 2 3 0,-2 0-9 15,-2-2 12-15,-1 1-3 0,-1 2-1 0,-5 1 1 16,-2-1 6-16,0 1 7 0,-2-1 8 0,-3 2 2 0,-1-2-5 16,-2 0 3-16,0 2 9 0,0-1-6 0,0-1-6 15,-2 1-6-15,2-1-11 0,-3-1-1 0,3 0 1 16,2-1-1-16,-4-1-7 0,2 0-5 0,0-1 5 16,0 1 1-16,2-4 1 0,-1 3 0 0,-1-4-2 15,2 4-2-15,-2-4-3 0,5-1 2 0,-2 0-4 0,2-2 2 16,1-2 3-16,0 1-3 0,2-3-1 0,0-1-1 15,0-1 7-15,3-2-7 0,-1 1 7 0,2-3-1 16,-1 2-6-16,2-5 4 0,3 3-3 0,-2-5 3 0,3 0-2 16,-2-2 8-16,2 1-4 0,-3 0-1 0,2-1 4 15,0 4-2-15,0 0 3 0,-3 5-5 0,0 2-3 16,0 2 4-16,-2 5-3 0,-3 0 3 0,0 2-1 0,-3 6 2 16,-2-1 2-16,1 3-2 0,-2 1 5 0,-2-1-12 15,3 4 5-15,-4-1 1 0,-1 2 2 0,2 0 4 0,-2-1-3 16,2 2 6-16,-4-1-4 0,4 0 6 0,-1 2-7 15,-1-4 1-15,2 2-8 0,-2 0-1 0,2 0-5 16,0 0-6-16,0 0-8 0,-1 0-12 0,1 0-9 0,0 0-17 16,0 0-22-16,0 0-29 0,0 0-37 0,0 0-26 0,0 0-32 15,0 0-36-15,0 0-39 0,0 0-41 0,0 0-33 16,0 0-33-16</inkml:trace>
  <inkml:trace contextRef="#ctx0" brushRef="#br0" timeOffset="122034.2179">24518 11537 1560 0,'2'0'9'0,"-2"-2"14"0,0 1 16 15,3-3 26-15,-1 3 22 0,-2-2 25 0,1 3 25 0,-2 0 26 16,1 0 5-16,1-1-3 0,-2 2-3 0,1-1-12 15,-2 0-6-15,5 0-4 0,-4 0 0 0,2 3-5 0,1-2-5 16,1-1 4-16,2 0-8 0,3 1 4 0,0-1-5 16,1 0-9-16,7 0-27 0,0 2-15 0,4-2-14 15,4 1-13-15,2 0 2 0,6-1-24 0,3-1-8 0,3 2-14 16,5-1 4-16,3-1-10 0,3 0 10 0,3-1-2 16,5 2-5-16,1-1 6 0,-1 0-12 0,3-2 4 15,4 3 5-15,0 0-6 0,1 0-6 0,3-3 2 0,3 2-1 16,2-1 1-16,6-1 11 0,-3-2-13 0,4-2-3 15,1 2 4-15,2-4-11 0,2 1-16 0,3-4-5 16,2 1-15-16,4-2-13 0,4 1 7 0,-2-1-11 16,3 1 6-16,-2 0 12 0,-4 3 13 0,-1 0 0 0,-4 1 17 15,-4 3 14-15,-3 0-1 0,-1 2 12 0,-7-1-4 16,1 0-5-16,-2 0 2 0,-6 3 7 0,3-2 1 16,-5 1-2-16,-1 0-2 0,-3-2-4 0,3 4 9 0,-3-2 3 15,-1-1-6-15,1 3 2 0,0 0-5 0,-2-1-5 16,1 0 8-16,-4 1-2 0,2 1-3 0,-3 0 2 15,-2-1 6-15,-3 5 4 0,-2-3 2 0,-5 0 12 0,-3 2 4 16,-6 0 9-16,-6 0 9 0,-3 0 2 0,-5-1 5 16,-6-1-16-16,-3-1 5 0,-2 2-7 0,-4-3-9 15,-1 3-10-15,-1-3-10 0,-1 1-6 0,1 2 0 0,-1 1 6 16,2 0 2-16,-1 1 12 0,-1 3 1 0,4 1 4 16,-2 4 6-16,2 0 2 0,0 5 4 0,0 1 3 15,1 2-15-15,-2 2-4 0,3 0-7 0,-1 4 2 16,-2 0-10-16,3 2 8 0,-2 4-10 0,-2 0-6 0,0 1 10 15,1 3-5-15,0 0 0 0,0 1 2 0,0 2-2 16,1-1 0-16,-2 0-3 0,3 1 8 0,-2 2 0 16,0 0 0-16,1-1 3 0,-2 0-6 0,3 4 7 15,-4-3-8-15,3 2 9 0,-2 0-6 0,0-3-1 16,2 3-4-16,-2 0 9 0,0-3-5 0,2-3 3 16,-2-4-3-16,-3 3 0 0,3-1 1 0,0-5-4 0,-3-2 3 15,4-3-3-15,-1 2 2 0,2-2-2 16,0-2 2-16,2 1-4 0,-1-4 4 0,1 1-1 0,-1-1-1 15,3-3-7-15,-1-1 9 0,-1 0-4 0,-1-3 6 16,-1-2-3-16,1-3 3 0,-1-1-2 0,-2-1 4 16,0-2 8-16,-1-1-7 0,-2-4 0 0,2-1-26 15,-1-2-31-15,-2 0-37 0,-1-3-51 0,-1-2-55 16,-4-4-66-16,2-1-77 0,-4-3-71 0,-2-1-57 16,-4-3-54-16</inkml:trace>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9:31:10.155"/>
    </inkml:context>
    <inkml:brush xml:id="br0">
      <inkml:brushProperty name="width" value="0.05292" units="cm"/>
      <inkml:brushProperty name="height" value="0.05292" units="cm"/>
      <inkml:brushProperty name="color" value="#FF0000"/>
    </inkml:brush>
  </inkml:definitions>
  <inkml:trace contextRef="#ctx0" brushRef="#br0">8160 3992 1202 0,'-1'-3'15'0,"1"1"38"16,0-4 27-16,1 5 15 0,-2-4 24 0,1 2 13 16,1 2 9-16,-1 0 6 0,0-2-12 0,2 2-32 0,0-1-20 15,-2 1-11-15,0 1-20 0,1 0-10 0,-1 0-8 16,2 0-11-16,-2 0-5 0,0 3-7 0,0-2-8 16,0 2-10-16,0-2 0 0,0 2-6 0,0 1 1 0,3 2 2 15,-3 3 6-15,2 2 2 0,-2 6 1 0,3 0 5 16,0 7-4-16,-1-1 6 0,4 4-6 0,-6 0 8 15,6 0-6-15,-4-2-5 0,2-3 1 0,1-3-2 0,0-1 0 16,3-4 2-16,-2-3 1 0,2-2-2 0,0-3 6 16,3-3 10-16,2-3 12 0,2-2 4 0,5-5 9 15,5-7-16-15,3-3 4 0,7-4-1 0,6-4 0 0,5-2-14 16,1-4-9-16,4-2-1 0,1-2-5 0,2 1 4 16,-5 0 0-16,3 1 7 0,-3-2 8 0,-5 2 15 0,0-1 10 15,-2 1-9-15,-4 1 5 0,-4 3 9 0,2 4-3 16,-10 4-11-16,-1 1-7 0,-6 5-12 0,-3 4-5 15,-5 3-1-15,-3 2-23 0,-3 2-32 0,-2 2-52 0,-3 2-60 16,0 0-78-16,-2 2-43 0,-2 2-60 0</inkml:trace>
  <inkml:trace contextRef="#ctx0" brushRef="#br0" timeOffset="1992.3446">4780 5758 410 0,'0'0'22'15,"0"0"11"-15,0 0 9 0,0 0-2 16,0 0 9-16,0 0 3 0,0 0 4 0,0 0-3 0,0 0-8 15,0 0-10-15,0 0-4 0,0 0 7 0,0 0-9 16,0 0-4-16,0 0-3 0,0 0-4 0,0 0 10 0,0 0 6 16,0 0-1-16,0 0-4 0,0 0 4 0,6 12 2 15,0 5 2-15,-1-7-1 0,0 1-8 0,-2 2-13 16,2-1-3-16,-1 3 5 0,-1-1-9 0,-1 1-3 16,3-1 7-16,-4 0 0 0,2-2-8 0,-1 0 5 0,3-4 3 15,-3 1-4-15,1-4 15 0,1 1 2 0,-1-2-4 16,-1-2 14-16,3 1 10 0,-2-3 17 0,0 0 10 15,2 0 13-15,0 0 10 0,1 0 6 0,2-5 8 0,3 2-12 16,3-4-4-16,0 0-20 0,5-3-9 0,0 0-15 16,5-4-23-16,0 0-6 0,4-3-14 0,-1 2 3 0,0-2-5 15,1 0 0-15,0 0 3 0,0-2 20 0,2-1 8 16,-2 2 7-16,1-2 0 0,-2 1 3 0,-2 2 1 16,1 0-2-16,-2 2-4 0,-3-1-22 0,-4 3 0 0,-2 1-15 15,0 2 4-15,-5 1-8 0,1 1 5 0,-5 4-5 16,-1-1-2-16,-2 2-15 0,-3 3-25 0,0 0-26 15,0 0-50-15,0 0-33 0,0 0-38 0,0 0-55 16,0 0-52-16,0 0-38 0</inkml:trace>
  <inkml:trace contextRef="#ctx0" brushRef="#br0" timeOffset="7146.849">15833 9956 976 0,'0'2'-3'0,"0"0"16"0,1-4 24 16,-1 0 17-16,0 2 11 0,0 0 10 0,2 0-1 0,-1 2-4 16,-1-1 10-16,2-1-20 0,-2 0-19 0,2 0-15 15,-2 0-9-15,1 0-2 0,-1 0 5 0,0 0 9 0,2 0 0 16,0 0 12-16,2 1-3 0,1-1 5 0,3-1-7 16,0 1-6-16,1 1 1 0,5-2-9 0,2 2-3 15,2-1-4-15,-1-1-3 0,4 1-2 0,2 0 7 16,2 1 5-16,1-1-7 0,3 1 10 0,2-1 4 15,4 2 1-15,-1 0 2 0,3 0 8 0,-1-1 0 0,2 2-5 16,3-1-1-16,-3 3-4 0,0-2-12 0,0-1 1 16,0 2-6-16,-2-2-9 0,-1 2-6 0,0-3 2 15,-3-1 2-15,1 3 1 0,0-3 2 0,0 0 0 0,2 0-1 16,0 0 0-16,-1 0 2 0,1 3-3 0,3-3 0 16,1 1 0-16,1-1 0 0,0 1-5 0,2 1 9 0,0 0-4 15,-1-1 5-15,3 2-4 0,-3-2-4 0,1 0 0 16,-4 1-4-16,2 1 5 0,-3-1-7 0,-2 0 2 15,-3 0-3-15,0-1 4 0,-6 1 7 0,0-2-4 16,1 2 2-16,-3 1-4 0,-1-3 7 0,0 0-3 0,2 3 0 16,-1-3 1-16,2 0 1 0,1 1 0 0,2 0-2 15,-1-1 4-15,4 0-8 0,-2 0 4 0,1 0 5 0,1 0-3 16,0 0-4-16,1-1 2 0,-1 0 2 0,-1-2-5 16,1 3 1-16,-2 0 0 0,0-3-6 0,0 1-1 15,-2 0-1-15,-1 2 3 0,0-1-4 0,0 0 8 0,-3 0-5 16,1-1 4-16,0 1-5 0,1 0 7 0,-3 1 3 15,2-3-3-15,-2 3 10 0,4 0-8 0,-4 0 6 16,4-2-5-16,0 2 6 0,0-1-5 0,-3 1-3 16,3 0 4-16,-1-1-10 0,1-2 8 0,-2 3-3 15,1-1 2-15,0 1-1 0,-1 0-2 0,0-1 3 0,0 0 1 16,0-1 0-16,-1 2-4 0,-2-2 4 0,0 2-3 16,3-3-2-16,-4 3 2 0,1 0-3 0,0-3-2 15,0 3 0-15,0-1 1 0,1 1-3 0,-1-3 4 0,0 3 0 16,-1 0 3-16,1-1-7 0,-4 1 6 0,2 0 2 15,-1-1 1-15,-2 1-1 0,0-1-2 0,1-1 1 16,-2 2 0-16,-1 0 5 0,1-2 0 0,1 2-5 0,0-2 1 16,0 2 6-16,-3 0-1 0,2-1-2 0,0-1-1 15,3 1 0-15,-6-1-2 0,2 0 5 0,0 1-2 16,-2 0-6-16,0-2 4 0,3 3 1 0,-3-1-4 16,-3-1 2-16,3 2-2 0,0-1 1 0,-1-2 0 0,0 3-2 15,2-1 0-15,-1 1 2 0,0-2 0 0,4 0-2 16,-4 2 4-16,2 0-1 0,0 0 0 0,3 0 1 15,-1 0-4-15,1 0 4 0,1-2-2 0,3 2 0 16,-3 2 1-16,6-2-7 0,-3 0 4 0,3 0-3 0,1 0 5 16,-1 0-4-16,-1 2 0 0,1 0-1 0,0-1 2 15,-1 1 3-15,-1 0-5 0,0 0 3 0,-1-1 2 16,-3-1-4-16,3 2 8 0,-3-2 6 0,-3 1-2 16,1 0 15-16,-4-1 15 0,-2 0 13 0,-1 0 8 15,-6 0 13-15,1 0-1 0,-3 0-2 0,0-1 4 0,-2 1-15 16,0-1-11-16,0 1-13 0,-2 0-20 15,2 0-7-15,0 0 2 0,0 0-6 0,0 0-3 0,0 0-1 16,0 0-2-16,0 0-11 0,0 0-14 0,-2-2-33 16,2 2-49-16,2 0-49 0,-2 0-62 0,0-1-77 0,0 1-84 15</inkml:trace>
  <inkml:trace contextRef="#ctx0" brushRef="#br0" timeOffset="19473.7377">15822 6174 1809 0,'-3'0'16'0,"3"2"37"0,0-4 34 0,0 0 31 0,1 2 28 16,1 2 16-16,-2 0 1 0,0-1-2 0,2 1-22 15,-4-2-35-15,2 0-36 0,0 3-35 0,-2-1-27 0,2 2-17 16,0 2-1-16,-1 3 8 0,1 1 4 0,0 5-5 16,-3 1 3-16,3 1 1 0,-4 5 2 0,4-1 5 0,0-1-7 15,0 4-23-15,0-5-22 0,4-1-27 0,-3-2-35 16,2-1-31-16,1-6-62 0,-1 1-64 0,0-5-67 15</inkml:trace>
  <inkml:trace contextRef="#ctx0" brushRef="#br0" timeOffset="19644.8511">15754 6024 1755 0,'-3'-4'6'16,"3"1"4"-16,-2-4-1 0,4 0-1 0,-2 2 5 16,1 2-8-16,1-2-37 0,-1 1-48 0,3-1-67 0,-3 1-77 15</inkml:trace>
  <inkml:trace contextRef="#ctx0" brushRef="#br0" timeOffset="20074.1432">15923 6203 635 0,'1'8'21'0,"1"-3"28"0,3-1 25 16,0 1 23-16,-4 1 26 0,6 0 9 0,-4 1 12 16,3-2-2-16,0 0-20 0,1 2-23 0,-1-2-25 15,1 2-26-15,2-2-21 0,-1 0-4 0,1 3-12 0,2 0-1 16,0-1 0-16,1 2 3 0,2-2-5 0,-2 2 6 15,4-1-5-15,-2 1-4 0,2-1-1 0,-2 1 1 16,0-2-5-16,1 0 0 0,-1-1 3 0,-1-1 2 0,-5 0-5 16,2-3 3-16,-2 0-6 0,-1 1 10 0,-2-3 2 15,0 0-7-15,-3-1 4 0,1-3-7 0,1-1 6 16,-3 0-4-16,3-1 5 0,-3-5-6 0,1 4 1 0,-1-4-1 16,3-2-2-16,-1 1 0 0,-2-1-2 0,3-1 4 15,-3 2 0-15,3-1 1 0,1 1 6 0,0 1 18 16,-2 1 19-16,2 2 16 0,0 2 5 0,-2 1 1 0,1 2 1 15,0 0-7-15,-3 2 0 0,1 1-24 0,0 0-16 16,1 2-17-16,-2 0-8 0,4 3 0 0,-2-1-4 16,5 2 3-16,0 3-1 0,2 0 3 0,-1-1 2 0,4 6 1 15,0-4 6-15,0 2-2 0,0 0 4 0,3-1 1 16,-2-2-1-16,3 1 1 0,-2-3-3 0,0-1-4 16,2-3-24-16,-2-3-32 0,1-2-36 0,0-1-45 0,-3-3-54 15,1-4-42-15,0 3-51 0</inkml:trace>
  <inkml:trace contextRef="#ctx0" brushRef="#br0" timeOffset="20274.276">16656 5945 1140 0,'0'-17'37'0,"2"4"43"0,1 1 30 0,-1 2 38 0,-2 3 34 16,0 5 20-16,1-3 5 0,1 5 1 0,0-1-36 16,-2 2-45-16,0-1-33 0,1 3-38 0,-1-1-40 15,2 0-18-15,-1 3-1 0,3 0-4 0,-3 2-2 0,2 3 4 16,2 2 8-16,-4 3-3 0,6 4 5 0,-2 0 2 15,-1 3-4-15,1 5 8 0,3-1-2 0,-2 3 5 16,2 0-9-16,-1 1-11 0,3-4-26 0,-2 3-32 0,4-5-27 16,2 1-38-16,-2-4-43 0,6-2-54 0,-4-4-42 15,3-1-53-15</inkml:trace>
  <inkml:trace contextRef="#ctx0" brushRef="#br0" timeOffset="20433.3906">16437 6179 1919 0,'-11'0'30'0,"3"-1"32"0,3 0 16 0,6 0 11 15,1-1 7-15,0 0-4 0,-1 1-1 0,6-1-1 16,1-2-46-16,6-2-68 0,2 1-71 0,6-4-75 16,1 2-68-16,7-3-76 0</inkml:trace>
  <inkml:trace contextRef="#ctx0" brushRef="#br0" timeOffset="21606.1706">17666 5929 1391 0,'-1'-4'21'0,"-1"2"35"16,1-4 32-16,2 2 22 0,1 3 9 0,-2 0 5 15,1 1 2-15,-1 0-7 0,0 1-19 0,0 0-38 0,2 1-36 16,0 0-23-16,-1 1-8 0,-1 2-3 0,0 2-2 16,0 3 6-16,4 1-6 0,-3 4 6 0,1 0 2 15,-2 2 4-15,3 3-1 0,0-2-4 0,-2 1-2 16,6-1 0-16,-6-1 10 0,2-2-1 0,2-2-3 0,-1-3-2 15,-1-2 1-15,-2-1 1 0,4-3 2 0,-4-1 6 16,-1-1-2-16,0-3-7 0,2 2 8 0,-2-2 11 16,1-2-13-16,1-2 5 0,0 1 2 0,3-2-6 0,-1-2-2 15,1-3 0-15,4-1 5 0,-2-2-11 0,1-2 11 16,1-2-7-16,2-2 6 0,0 0-1 0,1-3-2 16,2-1 5-16,-3 0-6 0,3-1 15 0,-3 4 2 0,1 1 10 15,-4 3 0-15,0 5 9 0,-1 3 6 0,-2 1-9 16,1 6-3-16,-6-1-16 0,1 3-6 0,-1 3-6 15,0-1-8-15,0 3-5 0,0 2-8 0,2 2 13 0,-1 4 2 16,-1 2-1-16,0-1 5 0,2 5-5 0,0 0 3 16,-2 0-6-16,3 1 6 0,-1-1-8 0,2-1-4 15,0-4 5-15,0 3 3 0,2-5-1 0,1 0 2 16,-2-4 3-16,-1-2-1 0,1 0 2 0,3-4-1 0,-2 0 7 16,1-2-7-16,-1-3-1 0,0-1 2 0,4-3 2 15,-1-1-4-15,-1-2 1 0,5-1 3 0,-4-4-6 16,3 0 0-16,0-3 4 0,1-2 1 0,-3 1-8 0,3-3 6 15,0 1-3-15,1-4-5 0,1 1 4 0,0 2 7 16,0-2 16-16,0 6 5 0,-2 0 16 0,1 3 4 16,-3 3 9-16,2 4 9 0,-5 2-5 0,-4 3-4 0,1 3-18 15,-2 0-12-15,1 3-7 0,-3 1-9 0,-1 1-5 16,5 3-7-16,-4 1 1 0,1 0 2 0,-1 7 9 16,3-2-3-16,-1 2-2 0,0 4 1 0,0-1-4 0,2 1 2 15,-2 1-18-15,6-1-30 0,-1 1-39 0,1-3-31 16,0 0-31-16,2-1-35 0,2-4-33 0,2 1-38 15,1-6-29-15,3-1-26 0,0 0-12 0</inkml:trace>
  <inkml:trace contextRef="#ctx0" brushRef="#br0" timeOffset="22114.5132">18733 5973 1348 0,'4'-7'29'0,"-1"-1"34"0,-3-1 18 16,-2 2 35-16,-3-1 23 0,2-1 12 0,2 4 18 15,-4-3 14-15,2 1-14 0,-2 1-24 0,1 2-10 16,0-2-32-16,3 3-18 0,-3 3-11 0,1-2-26 0,2 2-12 15,-1 2-14-15,0-2-12 0,2 5-9 0,-3 0-5 16,-2 2-4-16,0 3-1 0,0 2 9 0,-3 0 0 16,0 5-9-16,-2 0 4 0,2 3 1 0,0-4 2 0,4 4-1 15,-1-1 2-15,0-2-5 0,4-1-2 0,-1 0 10 16,4-3-4-16,2 0 2 0,-1-3 2 0,4 0 2 16,-1-6-2-16,2 3 4 0,1-5 1 0,3 1-5 15,1-3 0-15,0 0-1 0,4-3-7 0,0-1-9 0,1-1 3 16,0 1-6-16,2-2-2 0,-2-2 3 0,3-3 4 15,-3 1-2-15,2-1 3 0,-3 0 7 0,2-1-2 16,-5 1 5-16,2-2 1 0,-4 1 4 0,0 2-5 0,-5 0 4 16,1 3 1-16,-1 1-3 0,-4 1 0 0,-1 2-5 15,-1 3 4-15,-1 0-8 0,0 0 6 0,0 0-6 0,0 3 0 16,0-1 0-16,0-2 0 0,2 4 6 0,-1 1-8 16,1-2 7-16,0 2-5 0,2 2 6 0,-1-2-3 15,0 0-12-15,4 0 2 0,-1 0-9 0,1-3-3 16,3 2-9-16,2-2-7 0,-4-2-6 0,2 0 2 0,3-2 11 15,0 0-2-15,-4-2-4 0,4 1 7 0,-1-2 10 16,0 0 10-16,2-2 0 0,-3 3-1 0,0-4 4 16,5 0 5-16,-3 2 9 0,-1 0-4 0,-1-3-1 15,3 4-1-15,-3 1 4 0,-1-1 4 0,1 2-7 0,-3 3-6 16,-2-3 3-16,1 4 2 0,-3 1 7 0,2 1-6 16,-1-1 1-16,-2 4-1 0,1-1 4 0,0 1 4 0,0 3 0 15,0-2 0-15,2 5-8 0,-1-2 5 0,2 0 4 16,-3 2-1-16,3-2-4 0,0-1 3 0,1-1-29 15,-3-1-24-15,2 0-37 0,-2-2-43 0,2-4-72 0,-2-1-81 16</inkml:trace>
  <inkml:trace contextRef="#ctx0" brushRef="#br0" timeOffset="22255.6119">19013 5704 1285 0,'-3'0'-19'0,"2"-4"-19"0,1 1-31 16,3-4-59-16</inkml:trace>
  <inkml:trace contextRef="#ctx0" brushRef="#br0" timeOffset="22674.8928">19864 5582 1560 0,'6'0'36'0,"-3"0"23"0,0-3 26 0,-1 3 6 15,-2 0 0-15,0 0 1 0,-2 3 3 0,0 3 10 16,-1 2-32-16,-4 6-17 0,0 1-25 0,3 9-6 0,-6 2 2 15,1 3 0-15,1 8-4 0,0 1-7 0,0 2-4 16,3 1-7-16,5 2-2 0,3-4 0 0,3 2-2 16,6-4 1-16,3-4-1 0,5 0-1 0,5-6 0 0,3-2 2 15,4-6-4-15,4-2-9 0,1-5-24 0,2-2-40 16,1-3-34-16,2-7-54 0,2-1-61 0,-1-5-80 16</inkml:trace>
  <inkml:trace contextRef="#ctx0" brushRef="#br0" timeOffset="22972.0902">20438 5475 596 0,'3'-2'23'0,"3"-1"22"16,2-4 17-16,3 2 19 0,0 0 15 0,2 2 11 15,4-2 26-15,0 1 16 0,2 1-6 0,5 1 1 0,-2 0 2 16,5 2-14-16,0 2-6 0,1 1-1 0,1 4-16 16,-1 2-9-16,1 1-21 0,-4 4-16 0,1 6-15 15,-1 5-5-15,-3 1-5 0,0 8-6 0,-5 0-13 16,2 6-5-16,-4 2 13 0,-1 2-11 0,-5 2 2 0,-2 0-5 16,-3-3-4-16,-3 3 1 0,-5-5 5 0,-1-4-6 15,1-6-6-15,-4 0-17 0,-2-7-22 0,1-4-22 0,-1-5-34 16,0-6-42-16,1-4-54 0,0-2-72 0,-4-3-81 15</inkml:trace>
  <inkml:trace contextRef="#ctx0" brushRef="#br0" timeOffset="23593.5111">21488 5300 1443 0,'5'-6'28'0,"0"3"30"0,-2 0 35 16,1-1 25-16,-4 1 17 0,1-1 5 0,-1 3 2 0,0 1-5 16,-1 0-31-16,1 0-40 0,-2 1-30 0,-3 4-24 15,0 1-20-15,-3 2-3 0,-2 4-8 0,-3 3 6 16,-2 2 6-16,-2 2 7 0,-2 3-6 0,2 1 0 0,-2 1 5 16,3-2-5-16,-1 2 9 0,4-2-4 0,0 0-4 15,2-3 8-15,5-2-3 0,-2 0-1 0,3-2-2 0,2-1 1 16,3-4-2-16,0 0 1 0,3-1 4 0,2-1-1 15,3 1 2-15,-2-1 2 0,4-3-2 0,2-1 1 16,1 2 1-16,1-2 2 0,4-2-2 0,-1 3-4 16,-1-2 4-16,3 2-2 0,-2-2 4 0,4 1-1 0,-7-1-5 15,3-1 2-15,-4 2-5 0,1-1 1 0,-6 2-2 16,0-2 0-16,0 2 1 0,-7-3-4 0,2 3 7 16,-3 2 0-16,-3 0 3 0,0 1-2 0,-4 1 5 15,0 1 7-15,1 0-2 0,-2 1 5 0,-1-1-1 0,-1 0-1 16,2 1 1-16,0-3-1 0,-1 2-2 0,2 0-12 15,-1-4-3-15,3 5 4 0,-1-2-1 0,3-1-4 0,0-1 4 16,0 3 0-16,1-3-3 0,2 3 7 0,0-1-1 16,0-2-4-16,2 2-1 0,-1-1 2 15,1 0-4-15,1-2 3 0,0 0 5 0,3 0-8 0,1-3 5 0,-1 2 1 16,4 0 1-16,-1-1-1 0,1-1-2 0,-4 1 2 16,2 0-7-16,1-3 1 0,-4 2 1 0,0 0 0 0,-3-1 0 15,-1 0 5-15,-2 1-1 0,1-3-1 0,-2 4 3 16,0 1 6-16,-1 0-5 0,-2 2-1 0,0 1-3 15,0 1-4-15,-2-1 2 0,1 3-2 0,1 0-2 16,-2-1 3-16,3-1-2 0,1 3-3 0,3-4-2 16,0 1 4-16,0-1 1 0,3-1 2 0,1-1-2 15,1 5-1-15,2-4 4 0,1 0 0 0,2 3 6 0,3-3-4 16,-1 3 0-16,0 0 0 0,1-1 6 0,1-2-4 0,-3 3-4 16,-1 0 2-16,0-1 2 0,0 5-2 0,0-3-29 15,-1 2-22-15,-1 0-40 0,-2-1-38 0,-1 5-43 16,0-3-53-16,-2-1-54 0</inkml:trace>
  <inkml:trace contextRef="#ctx0" brushRef="#br0" timeOffset="24379.0385">18966 7737 1007 0,'-2'-5'10'15,"4"1"14"-15,2-4 27 0,5 1 11 0,1 1 18 0,1-2 5 16,2 3 14-16,5 0 8 0,3-2 4 0,0 5-6 16,3-4-20-16,3 6 3 0,1-4-10 0,4 4 9 15,0 0-8-15,-1 0-6 0,2 4-15 0,-3 1-10 0,0-2-4 16,-3 5-12-16,-2 0-8 0,-3 0-17 0,-4 1-1 0,-1 4-3 15,-4-4 0-15,1 6 2 0,-7-3-2 16,-6 2 0-16,-1 3 0 0,-1 0 3 0,-6 3-3 16,-4-3 1-16,-2 4 3 0,-2-4 5 0,-3 3-2 0,-2-3 5 15,0 2 4-15,-3-2-2 0,-2-3 12 0,1 3 0 0,2-2 2 16,0-1 0-16,0-2 0 0,1 1-8 0,5-4-2 16,1 1-6-16,2-2-15 0,4 1 0 0,2-4-5 15,6 4-5-15,1-1 1 0,0-1 5 0,1 2-2 16,4-1 9-16,4 1 2 0,2-1 1 0,-1 1 0 0,4-1 5 15,-1 1-2-15,4-3-3 0,-1 0 7 0,5 2-9 16,-3-1 2-16,2 1-6 0,-2-2 6 0,0-1-1 16,2 3-1-16,-1-1-2 0,-3 1-5 0,0-2 9 0,-2 0-6 15,0 0 4-15,-6 0-5 0,2-2-4 0,-3 1 5 16,-2 0 3-16,-1 0 0 0,-3-1-9 0,-1 1 8 16,-1 3-2-16,1-1 4 0,-4 1 1 0,3-2-1 0,-1 3-5 15,-2 1-4-15,1-2 8 0,3 2 0 0,-4-2 0 16,3 1-4-16,-1 3-1 0,2-1-1 0,0-1 8 0,3 3-1 15,1-2-3-15,1 1-5 0,4-2 3 0,0 1 3 16,7-2 3-16,-2 0-1 0,8 1-2 16,0-3-2-16,4 2 1 0,1 0 10 0,1 0-11 0,2-2 1 15,-1 0 1-15,-3 1-8 0,1 0 6 0,-3-1-3 16,-5 0 3-16,0-3-8 0,-8 2 11 0,1-4-1 16,-3 2 5-16,-8-1 7 0,-1-3 1 0,-5 1 7 0,-1 1 8 15,-6 2 9-15,-5-1 13 0,-1 1 1 0,-8-1-1 16,0 2-1-16,-4-1-9 0,-4 1 1 0,-2 0-14 0,-2 1-6 15,-2-2-33-15,-1 1-24 0,0 4-48 0,-1-6-51 16,1 5-52-16,-1-3-71 0,0 1-73 0,-1-1-88 16</inkml:trace>
  <inkml:trace contextRef="#ctx0" brushRef="#br0" timeOffset="26133.2218">8045 9300 864 0,'-5'0'19'0,"2"0"11"0,1-2 7 15,1 2 4-15,-1 0-2 0,2 0 3 0,0 0 0 16,2 0 2-16,-1 0-17 0,1 0-8 0,0-1 5 15,-2 1-2-15,1-1 13 0,1 0 10 0,-2 1 20 0,1-2 8 16,1 2 11-16,0 0 1 0,-1-3-4 0,3 3 3 16,-1-4-16-16,3-1-7 0,-5 0-18 0,4-3-13 15,0-1-17-15,1 0 3 0,1-1-9 0,2-2-7 0,-1-1 9 16,2 1-9-16,2-2-2 0,2 2 5 0,2 0 4 16,2-2-3-16,0 1 1 0,2 1 6 0,2-3-3 15,0 5 5-15,1-2 0 0,-2 1-1 0,3-2 1 0,-2 4 1 16,0-1-2-16,-1 0-2 0,-1 1 1 0,2-3-2 15,-1 4-2-15,2-3-6 0,3 1 6 0,-1 0-10 16,2-2 0-16,3 2-2 0,0-1 1 0,1 0-2 0,3 0 2 16,-3-1 2-16,2 2-5 0,1-3 16 0,1 3 9 15,-1-1 6-15,4-1 8 0,-3 2 9 0,3-2 8 0,2 0 1 16,4-1 0-16,0 1-8 0,3 0-3 0,4-2-9 16,1-1-12-16,5 2-7 0,-3 0-8 0,6-4 2 15,-4 4-3-15,0-3-3 0,1 0-2 0,-3 0-1 0,1-1 5 16,0 0 1-16,-2 0 3 0,0-4 3 0,-1 1-2 15,2-1-1-15,-1 2 0 0,0-3 2 0,1 0 2 16,1-2-5-16,-1-1-1 0,0-1-7 0,-2 2 5 16,0-3-4-16,-3 0 0 0,0 0 7 0,-2-1-9 0,-6 2 0 15,1-2 1-15,-6 3 7 0,0-1-3 0,-3-1 4 16,-3 1 2-16,-1 0-6 0,-1-1 4 0,-4 1 4 16,2 1-5-16,2-1-3 0,-1-1 4 0,-2 1-5 0,2-3 4 15,3-1 3-15,-2 1-1 0,5 0 1 0,-1-4 0 16,3 1 0-16,1-2-6 0,2 0 7 0,2-2-4 15,-1 0-6-15,1-1 2 0,1 4-5 0,-2-4 5 0,-1 3-8 16,-1 1 4-16,0 1-3 0,-2 1 3 0,-3-1 5 16,3 3 0-16,-4 0 3 0,-1 1-1 0,0 1 20 0,-1 0 6 15,1-2 4-15,-3 2 4 0,3-2 4 0,-5 0 8 16,2 0 0-16,-1-2 1 0,0-1-10 0,1 1-3 16,0-1 2-16,0-3-6 0,0 0-8 0,-2 1-4 0,2-4-5 15,-3 1 5-15,1 0-8 0,-3-1-5 16,0 0-6-16,-4-1-1 0,2 0 0 0,-4 2-1 0,0-1 2 15,0 2-2-15,-2-1 2 0,0 1 4 0,0 2 7 0,1-2-3 16,-2 2 7-16,0 2-9 0,3 0 7 0,-3-3-6 16,2 1-2-16,0 0 2 0,2-2-6 0,-1 0-1 15,3 0-1-15,3-2 3 0,-3 1-4 0,5 0 2 0,1 0 7 16,2-1-8-16,3 4 8 0,1-2-5 0,3 2-3 16,-1 0 3-16,5 0-5 0,-2 2-1 0,3 1-2 15,1-1 5-15,0 2-9 0,-4-2 4 0,3 3 4 16,-4-1-2-16,-1 2 4 0,-1-1 3 0,0 2-3 0,0 0-7 15,-1-1 1-15,1 1 4 0,5 0-1 0,0 0 1 16,1-2-2-16,5 3 6 0,2-1 0 0,5 1 3 16,1 1-2-16,0 1 1 0,4 0 0 0,1 0-1 0,-1 3 1 15,3-2-10-15,-4 1-1 0,1 4 2 0,-3-2 4 16,-1 0-5-16,0 2 3 0,-1 1-2 0,-3 0-2 16,2 0 9-16,-4 1-5 0,1 2 7 0,-2 0 0 0,-1 0 5 15,0 2-5-15,-2-1 7 0,0 1 4 0,-2 3-12 16,-2-1 4-16,1 0-3 0,-1 2-5 0,-2 1 3 15,1 1-3-15,-1 1 1 0,2 2-4 0,-3-1-1 0,-1 1 7 16,1 3-3-16,0 0 4 0,-3 2-8 0,1 0 5 16,-1 1-5-16,-1 2 2 0,2 2 5 0,0 0-3 15,0 3 2-15,1 0-4 0,1 0 5 0,-1-1-4 0,1 3 1 16,3-3 1-16,-2 1 1 0,1-2 1 0,-1-1-3 16,1 0 2-16,-1-2-1 0,-3-3 2 0,-2 1-3 0,-1-1-3 15,-3-1 5-15,-1-1-2 0,-2-1 1 0,-1-1 2 16,-2 2-3-16,-4-3 5 0,0 1 0 0,0-1 4 15,0-1 0-15,-4 1-3 0,0-2 2 0,0 2-8 0,0-1-12 16,0-1-42-16,-4 1-37 0,4-4-59 0,-2 1-89 16,-1-3-100-16</inkml:trace>
  <inkml:trace contextRef="#ctx0" brushRef="#br0" timeOffset="26551.5126">15442 4178 1171 0,'-1'2'16'16,"1"1"17"-16,1-6 8 0,-1 3 9 0,0 0-4 15,2 2-4-15,0-1 0 0,1-1 5 0,-2 0-17 16,3 2-12-16,2 1-6 0,2 0-11 0,3 1 8 0,-2 1 11 15,5 0-3-15,4 1-7 0,4 0 3 0,2 1-5 16,2-2-3-16,8 4-2 0,1-1 0 0,3 1-9 16,1 3 4-16,9 1 2 0,-1 2 4 0,2 1 0 15,6 1-2-15,-1 2 5 0,4 1-3 0,1 1 1 0,-1-1-2 16,-2 2 1-16,-1-2-12 0,-3 1 4 0,-3-3 1 0,-6 0 1 16,-5-4 2-16,-6 3-3 0,-4-5-1 0,-4-1-1 15,-7-2-2-15,-4-1 4 0,-7-2 3 0,1 0 0 16,-7-1-3-16,0 0 7 0,-5-1 4 0,-2 3-1 0,-1-1 12 15,-2 1-6-15,-2-1 4 0,-1 1 0 0,-1 1 1 16,2 0-5-16,-4-2 0 0,1 3 2 0,0 0-7 16,2 0-4-16,-2 1-1 0,0-1-1 0,0 3 0 15,2 3-1-15,-4-4 1 0,5 5 0 0,-3-1-9 0,2 2-24 16,-3-1-33-16,3 1-38 0,4 0-44 0,-2 0-49 16</inkml:trace>
  <inkml:trace contextRef="#ctx0" brushRef="#br0" timeOffset="31579.4625">17120 4521 606 0,'3'-1'22'0,"-2"-1"8"15,-1 2 22-15,2-1 23 0,-2-1 21 0,2 2 14 16,-1 0 24-16,1 0 19 0,-2-1-8 0,1-1 3 0,1 2-3 15,1 0-10-15,-3-1-12 0,0 1-7 16,0-2-14-16,-3 2-20 0,1 0-8 0,2 0-13 0,-1 0-21 16,1 0-14-16,0 0-8 0,0 0-5 0,0 0-14 15,0 0 5-15,0 0-5 0,1 0 1 0,-1-2 1 0,0 2 2 16,0 0-4-16,2-2 1 0,-2 2 4 0,3-1-3 16,-3-1-2-16,0 0 5 0,0-1-8 0,1 1 10 15,-1-1-5-15,0-1-2 0,0 1 2 0,0-2-1 0,0 0 0 16,0 4-1-16,0-3 4 0,0 0-8 0,0 1 7 15,-1-1 4-15,1 2-5 0,-3-1-7 0,1 0 9 16,2 1-3-16,0 2 6 0,0-3-6 0,0 0 2 16,0 1-5-16,0-2 4 0,0 1 3 0,0 1-1 0,0-5-6 15,0 2 3-15,0-1 0 0,0-3-1 0,2 3-1 16,-2-2-2-16,3-2 7 0,-3 0-6 0,1 1 7 0,-1-1-7 16,2 0 6-16,0 1 2 0,-1 0 1 0,1 1 1 15,-2-2-3-15,1 0 3 0,-1 2 7 0,0 0-1 16,2-1 4-16,0 1 2 0,-2 0 5 0,0-1-2 15,0 4 1-15,0-4 5 0,0 1-7 0,0 1 14 0,0 1-11 16,0-2 4-16,0 1 2 0,0-1 6 0,0 0 1 16,0 1-2-16,1 0-1 0,-1 0-11 0,0-2 10 15,0 2-12-15,0 1-3 0,0 1 2 0,0 0 2 0,0 0-4 16,0 3 5-16,0-1 5 0,0 0-4 0,0 2 9 16,-1 1-6-16,1 0-7 0,0 0-4 0,0 0-1 15,0 1-6-15,-2-1-9 0,2 0 2 0,0 3-13 0,0-3 3 16,0 0-4-16,0 3-5 0,0-2-1 0,0 0 1 15,0-1-2-15,2 3-3 0,-2 2 13 0,0 2-5 16,1-2 10-16,1 6 1 0,1 2 4 0,-1 1-5 0,1 2 5 16,3 3 1-16,-3 4-4 0,0 0 2 0,0 3 2 15,1 3-4-15,-3 0-3 0,4 0 1 0,-3 2 2 16,1 1 1-16,0 1 1 0,-1-1-3 0,0-2-6 0,2 1 4 16,-1 1 5-16,-2-2 5 0,3-2-9 0,-3 1 6 15,2-1-5-15,1-1 7 0,-3-1-1 0,3 1 5 16,-1-3-8-16,3 0-1 0,-3 0 2 0,2-2-1 15,-1-2 3-15,0-1-3 0,1-2 0 0,-2-2-3 0,3 0 3 16,-5-6 3-16,2 0-3 0,1 1 2 0,-3-5-2 16,3 0-5-16,-1 0 4 0,-2-1 6 0,1-4 1 15,0 3-2-15,-2-3 6 0,1 0-3 0,-1 0 3 0,0 0 5 16,0-3 2-16,0 3-5 0,-1 0 4 0,1-2 2 16,0 0-6-16,0 0-22 0,1-2-37 0,-1-3-51 15,2 0-60-15,-1-3-72 0,4-3-79 0,-4-2-106 0</inkml:trace>
  <inkml:trace contextRef="#ctx0" brushRef="#br0" timeOffset="31855.2071">17031 4653 915 0,'-5'-1'25'0,"5"1"28"16,0-2 17-16,3 2 35 0,-3-1 15 0,2 2 19 0,1-1 23 15,1 0 21-15,-3 0-2 0,2-2-15 0,2 1-2 16,-4 0-21-16,4-3-4 0,0 4-12 0,0-4-22 16,3 1-24-16,2-2-19 0,2 0-9 0,-3-1-17 0,5 0-17 15,-1 2-10-15,3-1-7 0,-3 0-19 0,-1-1-32 16,1 3-46-16,0-1-50 0,1 0-44 0,0 2-45 0,2-1-64 15,-3-1-67-15</inkml:trace>
  <inkml:trace contextRef="#ctx0" brushRef="#br0" timeOffset="32329.5244">17358 4641 844 0,'-5'4'1'0,"4"0"6"0,-4-3 5 16,10-1-7-16,-4 0 6 0,1 0 11 0,1 3 7 16,0-1 6-16,2-2 5 0,2 2 0 0,2 0-3 15,0-2 16-15,1 5-9 0,2-5-7 0,0 1-7 16,1 1-3-16,0-2-7 0,0 0-4 0,3-1 1 0,-2 1-20 16,0-1 10-16,2 0-3 0,-2-4 5 0,-1 5-5 15,3-4 1-15,-3 1 0 0,1-2 2 0,-3 0 5 0,-2-1-3 16,4 0-1-16,-7 0-7 0,2-1 6 0,-1-1 2 15,0 1-8-15,-4 0 1 0,1-2 6 0,-3 2-7 16,2 0 2-16,-3 0-3 0,-1 0-6 0,-1-2 4 0,-1 1-1 16,0 1-1-16,0-1-6 0,-3 0 8 0,2 1-3 15,0 1 9-15,-3-1 4 0,2 1 10 0,1 2 14 0,-2-1 7 16,1 2-2-16,2-2 5 0,-2 4 8 0,2-2-9 16,-1 3-1-16,3-2-13 0,-4 2-10 0,1 0-12 15,-1 2 4-15,-2 0-7 0,-1 0-5 0,-1 3 6 0,0-2 0 16,-1 5 1-16,-2 1 4 0,-1-2 8 0,1 4 2 15,-1 2 7-15,1 0 2 0,-2 1-1 0,5-1 3 0,-1 2 0 16,-1 0-2-16,3 0-7 0,2-1 3 0,1 1-10 16,2-1 1-16,-1 1-2 0,4-1-6 0,0 1 0 15,5-2 1-15,-1 1 1 0,0-2-2 0,1 0 4 0,3 0-5 16,1 0-1-16,-1-2-1 0,4-1-11 0,0-1-9 16,-1-2-12-16,1 0-11 0,1-2-26 0,2-4-30 0,-1 3-34 15,0-3-32-15,4-3-37 0,-2 1-26 0</inkml:trace>
  <inkml:trace contextRef="#ctx0" brushRef="#br0" timeOffset="32703.7699">17880 4451 1233 0,'-2'-5'22'16,"1"0"25"-16,1-2 31 0,-2 3 21 0,0 1 22 15,-1 1 10-15,3 0 6 0,-1 1-1 0,-1-1-23 0,2 2-26 16,0 2-31-16,0-2-24 0,2 1-26 0,-2 0-10 15,0 2-15-15,0 0 5 0,0-1 0 0,-2 3-1 16,2 1 2-16,-2 1 0 0,0 2 5 0,-1 1 5 0,1 1 1 16,0 1-2-16,1 3 1 0,1-2-1 0,1 1 0 15,-1-2-2-15,4 3 3 0,-4-1-4 0,5-2 3 16,-1 3 1-16,0-1-1 0,1-2 4 0,2 1-3 16,-1-1 6-16,2 1-6 0,0-2 6 0,1 0-2 0,2 1 1 15,0 1 4-15,1-2-2 0,1-1 3 0,0 2-6 16,3-2 8-16,-3 0-9 0,1-1 4 0,-3-1-1 15,-1 0-2-15,-1-2 6 0,-3-1-8 0,-3 0 4 0,1-3-2 16,-3 0 5-16,-1-1 5 0,-1 2 10 0,-1-1 0 16,-3 0-6-16,2 0 13 0,-3-2-1 0,-2 5 2 0,0-2-5 15,-3 2-8-15,-3-3-29 0,-1 0-31 0,-2 1-17 16,-2 0-26-16,2-1-26 0,-5-2-21 0,1 2-20 16,2-4-25-16,0 1-9 0,3-1-11 0,1-3-14 15</inkml:trace>
  <inkml:trace contextRef="#ctx0" brushRef="#br0" timeOffset="32986.9602">18166 4059 905 0,'-5'-2'29'0,"4"-2"22"0,-1 1 15 0,2 0 11 16,-1 1 10-16,1 2 4 0,0 0-7 0,1 0-6 15,-1 0-30-15,3 0-25 0,-3 2-17 0,4 1-10 0,-3 2-9 16,2 2-5-16,-3 2 13 0,1 4 20 0,-1 2 10 16,2 3 17-16,0 4 9 0,-1 2 5 0,-1 2 4 15,0 3 5-15,4 2 8 0,-4 0-9 0,1 2-10 0,-1 2-8 16,0 0-8-16,-1-1-6 0,-3 0-8 0,4 1-5 16,-3-3-3-16,1-1-11 0,1-3 1 0,1-4-3 15,0-1-3-15,0-5 5 0,3-1 1 0,0-2 3 16,1-3-8-16,-1-2 2 0,2-1-14 0,-2-1-27 0,2-4-13 0,2 2-39 15,0-2-34-15,-3-3-70 0,4 1-63 16</inkml:trace>
  <inkml:trace contextRef="#ctx0" brushRef="#br0" timeOffset="33200.102">17907 4391 1254 0,'0'0'15'0,"3"0"18"15,0-3 18-15,2 1 17 0,4 0 5 0,1-1 1 0,1-2 0 16,4 0 3-16,2 0-18 0,5-2-15 0,0 3-18 16,0-3-16-16,2 1-8 0,-2 2-10 0,0-1-32 15,-1 0-33-15,1 2-49 0,-4-1-58 0</inkml:trace>
  <inkml:trace contextRef="#ctx0" brushRef="#br0" timeOffset="33849.5422">18742 3800 804 0,'1'0'20'0,"2"-1"27"0,-2-2 29 0,1 0 22 0,-4 3 17 15,2-1 9-15,0 1 9 0,0 1 2 0,0-1-15 16,0 0-27-16,0 0-31 0,0 2-23 0,0-1-18 16,0 2-5-16,-1-2-10 0,-3 6-2 0,0 0 14 0,-4 4 13 15,0 2 11-15,-2 2 2 0,-3 5 9 0,0 2 8 16,-3 3 8-16,-3 1 7 0,5 5-9 0,-5 0-8 15,5 2 2-15,-2 0 1 0,2 1 4 0,-2 0-6 0,5 4-4 16,0-3-9-16,2 0-4 0,2 1-1 0,2-1-13 16,4 1 3-16,1-2-5 0,1-3 3 0,4 1 15 15,3-1 9-15,4-1 1 0,1-2 12 0,4-1 10 0,3-1-4 16,3-1 0-16,4-1-11 0,0-3-15 0,1-1-7 16,6-1-3-16,-1-1-10 0,2-1-10 0,1-1 1 15,2-2-6-15,0-2-4 0,0-2-28 0,0 1-64 0,1-5-76 16,-2 2-70-16,1-4-81 0,0 1-111 0</inkml:trace>
  <inkml:trace contextRef="#ctx0" brushRef="#br0" timeOffset="37037.6889">19590 3674 468 0,'0'4'23'0,"2"-2"23"0,0-4 16 16,0 2 5-16,-2 0-2 0,0 0-3 0,2 2 12 0,-1-2 2 16,1 0-21-16,1 1-18 0,0 2-11 0,2 0-3 15,0 1 7-15,2 1 10 0,2 3-4 0,-1 0-1 16,0 1 2-16,2 0 1 0,0 0-3 0,0 4 7 0,0-1 10 15,2 0-4-15,1 3-3 0,-1-1 3 0,1-2 4 16,-1 3-2-16,1 2 3 0,-2-3-6 0,3 3-7 16,-1-1-2-16,-1 1-1 0,1 1-3 0,0 0-2 15,-4 0-3-15,1-1 3 0,1 3-7 0,-3 1-1 0,0-1 2 16,0 2 3-16,-1 3 0 0,-2 0-4 0,2 3 4 16,-3 1-15-16,1 0 8 0,0 0-6 0,-2 1-3 15,0-1-9-15,-1-1-1 0,-1-2 5 0,-1-1 19 16,-1-1 19-16,-3-2 4 0,-2-1 12 0,0-1 9 15,-2-2 11-15,0 2 7 0,-4-3-8 0,-1 0-15 0,-1 2-12 16,-2-1-8-16,-1-2-6 0,-3 1-17 0,1-3-5 16,-3 1-6-16,0-5 2 0,2 2-5 0,-2-3-14 15,-2-1-32-15,5-1-59 0,-2-4-62 0,-1 1-99 0,5-2-105 16</inkml:trace>
  <inkml:trace contextRef="#ctx0" brushRef="#br0" timeOffset="37956.3052">19069 3452 965 0,'0'0'34'0,"0"0"37"0,0 0 34 15,0 0 23-15,0 0 18 0,0 0 25 0,0 0 10 16,-2-22 12-16,2 22-24 0,0 0-20 0,0 0-30 0,0 0-17 15,0 0-14-15,0 0-25 0,0 0-12 0,0-12-16 16,0 12-13-16,0 0-52 16,0 0 13-16,0 0-6 0,2 37 10 15,-2-24 10-15,0 3 6 0,0 2-7 16,0 0 4-16,1-1-5 0,2 0-4 0,-1-1 5 0,1-1-2 16,5-3 2-16,-5 3-5 0,0-6 7 0,4 0-3 15,-3-1 7-15,1-3 1 0,-5-5 24 16,0 0 7-16,0 0 15 0,0 0 7 0,0 0-8 15,24-1 5-15,-24 1 4 0,0 0-5 0,0 0-11 16,92-51-12-16,-69 34-13 0,2-2-4 0,1 1 2 0,2-3-6 16,0-2-5-16,4 3 4 0,0-2-2 0,-1-1 4 15,4-1-7-15,-2 0 0 0,2-1 1 0,-1 1-2 16,-4 2 8-16,0 1-9 0,-5 3 2 0,-2 1-8 0,-5 3 4 16,-2 4-7-16,-5 0-23 0,-5 4-29 0,0 3-55 15,-6 3-49-15,0 0-73 0,0 0-59 0,0 0-62 16</inkml:trace>
  <inkml:trace contextRef="#ctx0" brushRef="#br0" timeOffset="40114.7576">19991 3750 2255 0,'-5'4'22'0,"1"-3"44"0,1-1 38 16,5-1 26-16,-4-1 17 0,0 2 3 0,2 0 4 0,0 0 2 15,2 0-22-15,0 0-44 0,-2 0-38 0,1-2-29 16,-1 2-16-16,2 0-4 0,-2 0-16 0,2 0-30 15,-2 0-47-15,0-1-55 0,1 1-61 0,3 1-63 0,0 1-97 16</inkml:trace>
  <inkml:trace contextRef="#ctx0" brushRef="#br0" timeOffset="40348.9132">20140 4280 1017 0,'0'0'38'16,"0"0"4"-16,0 0 0 0,0 0 7 0,0 0-1 16,0 0 0-16,0 0 0 0,0 0-5 0,0 0-16 0,0 0 3 15,18 56-15-15,-18-56-70 16,-40 74-17-16,24-59-35 15,-1 1-39-15</inkml:trace>
  <inkml:trace contextRef="#ctx0" brushRef="#br0" timeOffset="42809.5759">15649 5150 864 0,'2'-4'28'0,"-2"-1"31"0,-2 0 19 0,2 0 27 0,-2 1 26 16,0 1 12-16,0 0 21 0,1-1 21 0,-1 1-15 16,1 0-14-16,-1 1 1 0,0 0-9 0,-1 2-13 15,2 0-18-15,1 0-12 0,0 0-21 0,0 2-16 0,0-1-21 16,0 0-15-16,1 0-28 0,-2 1-14 0,2 1 5 15,1 1-7-15,-2 4 0 0,1 1 0 0,-1 2 3 16,4 3 2-16,-1 2 1 0,2 1 7 0,0 6 2 0,0-1-3 16,2-1 3-16,-1 1 3 0,5-2-1 0,-3-1-4 15,2-1-1-15,-1-2-15 0,0-4-20 0,3-1-27 16,-4-3-40-16,1 1-39 0,-3-4-53 0,1-4-75 0,-1 0-91 16</inkml:trace>
  <inkml:trace contextRef="#ctx0" brushRef="#br0" timeOffset="42998.7034">15553 5006 1285 0,'2'-1'17'16,"1"-4"8"-16,-3 3 5 0,3-2 6 0,-3 1-3 15,0 0-5-15,-2-1-13 0,1 1-30 0,-2-1-55 0,3 2-67 16</inkml:trace>
  <inkml:trace contextRef="#ctx0" brushRef="#br0" timeOffset="43437.9925">15983 5270 1068 0,'0'4'40'0,"3"0"11"15,-1-4 25-15,-1 1 3 0,2 2 3 0,-1-1 0 0,0-2-5 16,1 4 6-16,-1-1-43 0,1-1-9 0,0 0-20 16,2 2-4-16,-1 0-4 0,2 1 2 0,3 3 9 0,-1-2-8 15,1 1 4-15,2 1-6 0,0-3 2 0,5 2-1 16,-3 0 2-16,2-4 0 0,0 1-7 0,0-1-9 15,0-3-19-15,-1 0-6 0,-1 0-23 0,0 0-22 16,-1-3-23-16,-3-2-23 0,4-1-13 0,-5 0-17 0,1-3 15 16,0 1 2-16,-4-1 15 0,2-3 27 0,-1 2 24 15,-3-2 22-15,1 2 17 0,0-1 28 0,-3 0 27 16,1-1 23-16,0 3 25 0,-2-1 16 0,0 0 18 0,0 4 14 16,0 0 12-16,0 1 6 0,0 3-20 0,1 2-14 15,-1-2-18-15,0 2-24 0,2 0-23 0,0 2-13 16,1 0-11-16,-2-2-10 0,3 5 1 0,0 1-2 0,6 0-3 15,-2 2 2-15,0 0 11 0,1 3-5 0,5 1-4 16,-1-2 7-16,1 2-3 0,1 0-1 0,-2 0 5 16,0-2-4-16,1-1-3 0,-2-1 1 0,0-1 7 0,1 0-4 15,-2-4 3-15,0-3-2 0,-2 3-10 0,4-6-14 16,-2 2-16-16,-1-3-22 0,-1-1-26 0,0-3-28 16,1 0-29-16,-4-1-35 0,-1-2-21 0</inkml:trace>
  <inkml:trace contextRef="#ctx0" brushRef="#br0" timeOffset="43637.1277">16509 4977 1119 0,'-4'-20'29'0,"0"1"29"16,-2 4 24-16,3 1 20 0,2 1 31 0,-3 4 26 15,3 4 29-15,1 1 24 0,0 1-9 0,-2 1-15 16,2 0-20-16,0 1-9 0,0 1-25 0,2 1-33 0,-2 0-26 0,1 0-24 16,1 1-28-16,0 0-14 0,-2 1-6 15,3-1-8-15,-2 3-6 0,4 4 13 0,-2-1-5 0,2 4 1 16,0 2 12-16,-1 3-3 0,3 3 7 0,0 1 0 15,1 6 1-15,0-2-15 0,-3 4-23 0,4-1-44 16,-1 0-47-16,2 0-41 0,-2-2-34 0,3-1-57 16,2-4-65-16,-3-1-42 0</inkml:trace>
  <inkml:trace contextRef="#ctx0" brushRef="#br0" timeOffset="43835.2606">16204 5146 2368 0,'-5'-2'13'15,"4"-1"29"-15,-1 3 10 0,4-8 2 0,-1 4-3 16,4-1-3-16,2-2 2 0,2 1-1 0,2-2-11 16,4 0-30-16,2-2-13 0,0 0-1 0,5 1 0 0,2 2-24 15,0 0-37-15,-3 1-48 0,0 2-53 0,1 2-54 16,-4 1-60-16</inkml:trace>
  <inkml:trace contextRef="#ctx0" brushRef="#br0" timeOffset="44888.9744">16796 5467 655 0,'0'0'17'0,"1"0"12"0,-1 0 8 15,-1 0 3-15,2 3 6 0,-2-3 0 0,1 0 8 0,-2 0 13 16,4 0-3-16,-4 0-3 0,0 0-1 0,2 0 9 16,0 0 7-16,-3 2 16 0,2-2-5 0,-3 1-7 0,-4 1-7 15,-1 2-5-15,0-1 0 0,-4 1-12 0,-4 2-7 16,-4-2-16-16,0 3 0 0,-2 1-8 0,-6-1-4 15,-1 3-5-15,-5-1 1 0,1 1-6 0,-7-3-4 0,0 6-1 16,-1-3-4-16,-2 1 11 0,0 1-7 0,0-4-1 16,3 2-2-16,1 0 8 0,1-1 2 0,2 0-1 15,4-1 4-15,1-1-9 0,6-2 7 0,0 2 0 0,4-2 0 16,3-1-5-16,4 0 1 0,3-2-8 0,3 0-2 16,4 0 3-16,1-2-7 0,4 0 1 0,0 0-4 15,5 0 4-15,2-1-5 0,1-2 7 0,6 3 5 0,2-5-4 0,4 2 5 16,1-2 0-16,6 1 0 0,1-1 1 15,6-2-3-15,-1 0-1 0,3 0-5 0,0-3 2 16,4 3-5-16,0-3 2 0,-1 2-1 0,2-2-5 16,-1 1 4-16,0 2-2 0,-1-3 1 0,-1 3-2 0,-3-3-1 15,2 3 6-15,-4 0 1 0,-3 0 5 0,0-1-1 16,-6 4-2-16,2-2-2 0,-4 2 6 0,-5-1 5 0,-4 3 1 16,-4-2 2-16,0 2-1 0,-4 0 14 0,-3 2 4 15,-4-3-2-15,1 3 1 0,-6 0-7 0,0 0-10 0,-3 3-6 16,-3-1 1-16,-2 0-12 0,-4 1-3 0,1 0 12 15,-5 2-8-15,-3 0 2 0,0 1 1 0,-3 0 10 16,-1 1-1-16,-5 0 0 0,0 2 2 0,-3-2-5 16,0 1 0-16,-2-1 5 0,-2 1 7 0,4-1-13 0,-3-2 1 15,3-1-6-15,3 2 5 0,5-2-4 0,4-1-2 16,0 1 1-16,10-3-5 0,2 1 0 0,5-2-11 16,6 0-1-16,-1 0-2 0,4 0 5 0,4 0 5 0,4-2-7 15,1 1-1-15,5-1 3 0,1-1 12 0,3-1-2 16,6-4-3-16,1 4-13 0,3-4-2 0,0-1-8 15,0 1-9-15,2-1-12 0,0 1-19 0,1-3-12 0,-1 3-14 16,-4-2-13-16,0 3-8 0,-5-2-9 0,-1 1-7 16,-5 2-24-16,-2 1-11 0</inkml:trace>
  <inkml:trace contextRef="#ctx0" brushRef="#br0" timeOffset="59113.5475">16056 5819 875 0,'0'0'13'0,"1"0"21"16,-1-3 18-16,5 3 11 0,-3 0 6 0,-2-2 4 15,1 2 2-15,1 0 6 0,0 0-16 0,-1-1-15 16,3 1-19-16,0-2-4 0,-1 2-13 0,2 0 1 0,0-2-2 16,3 1-2-16,1 1 21 0,0-1-5 0,3 1 7 15,2 0-4-15,2 0 10 0,1-3 0 0,3 3 1 16,1 0 7-16,3 0-18 0,-1-1 8 0,4-1 0 16,2 0 6-16,1 0 1 0,0-1 5 0,3-1 5 0,0 1-6 0,0-2-1 15,4-2-1-15,-6 2 2 0,4-2-8 16,-1 1 2-16,5-1-8 0,-4 0-8 0,1-2-2 15,0 4 1-15,3-3-6 0,1 1-10 0,0 0-1 0,0 0-2 16,0-1-5-16,2 2-1 0,-3-2-1 0,0 1 0 16,0 0-2-16,-1 1 2 0,-2-3-1 0,2 2-6 15,-4 0 10-15,0 1-3 0,-1-3-5 0,-1 4 2 0,-1-3 0 16,2 1-4-16,-2 0 4 0,0 0 6 0,-1 0-9 16,0-1 6-16,0 4 6 0,-1-3-1 0,-1 1-1 15,0 2 6-15,-1-1-1 0,0 1-3 0,0-2-1 0,-3 1-2 16,1 0-1-16,-3 1-3 0,2 1 3 0,-3-1-3 15,1-1-2-15,-4 3-3 0,2-2 2 0,0 0 1 16,0 1-1-16,1-1 4 0,1 1 0 0,2-2 0 0,1 0 0 16,0 3 0-16,-48-2 4 0,51 1-8 0,-1-4 2 15,0 4 4-15,0-2-5 0,0 0 1 0,0 1-2 0,1-1-2 16,48 2 3-16,-49-2 5 0,-5 0 3 0,3-2-9 16,-3 5 1-16,2-3 5 0,-3 1-1 0,1-2 8 15,-2 1-2-15,1-2 2 0,1 5-8 0,-2-2 5 0,-2-2 3 16,4 1-7-16,-1-1 4 0,-1 0 2 0,4 0-11 15,0-2 3-15,-1 1 4 0,6 0-5 0,-1-1 1 16,0-2 3-16,2 4 1 0,2-5-7 0,-2 5 7 0,0-2-2 16,0-1-2-16,0 2 3 0,-2-1-6 0,-3 3-1 15,0-4 1-15,0 2 3 0,-3 1-6 0,-1-1 6 16,1 0-5-16,-3-1 7 0,0 2-4 0,3-5 5 0,-2 7-1 16,1-6-2-16,1 3 1 0,4-2 1 0,-4 1 3 15,4-1-6-15,0-2 8 0,4 5 1 0,0-5-10 0,2 1 5 16,-1-1 2-16,2 3 1 0,-1-2-9 0,-1 1 10 15,1-1-7-15,-2 1-3 0,-2 0 9 0,1 1-8 16,-3-1 1-16,0-2-2 0,0 4 4 0,-3-3-5 16,-1 1 1-16,1 0 3 0,-3-2-1 0,2 1 4 15,-3 1-3-15,0-2-3 0,0-2 4 0,0 1-5 16,0-1-1-16,1 2 1 0,-2-4 4 0,2 3-5 0,-2-3 7 16,3 1-2-16,-1-1 1 0,-1 3 2 0,2-5 5 15,-4 5-2-15,2-2-2 0,-2-1-4 0,3-2 0 16,-2 5-1-16,-1-2 2 0,1-1 1 0,-2-1-2 15,1 1 0-15,-1-2 5 0,-2 0 18 0,0 2 0 0,-1-2 8 16,1-1 2-16,-3 1 6 0,2 0 5 0,0 0 2 0,-4-1-8 16,1 4 1-16,1-3 0 0,-3 0-3 15,1 1-4-15,0 0 0 0,0 0-10 0,-5-1-6 16,3 2 4-16,-1-1-8 0,-2 0-7 0,3 0 1 16,-4 1-4-16,0-2-5 0,2 2 6 0,-3-1 3 0,1 1-2 15,0 1-2-15,-2-3 6 0,2 2-4 0,-3-2 2 16,2 3 5-16,-2-5 11 0,0 2 1 0,0 0 0 15,0-1 2-15,0-1 3 0,-2-1 3 0,1 1-2 16,-2 0-2-16,-2 1-10 0,2 1 0 0,-2 0 7 0,1 0-1 16,-1 2-1-16,-2 0-1 0,-2-1-1 0,3 0-1 15,-1 0-5-15,-2 1 2 0,0 0-1 0,-3 0 1 16,3-1-7-16,-2 1-1 0,0 0 4 0,-3 1 4 16,4 0 0-16,-1 2-5 0,2-1-2 0,-3 2-7 15,4 1 7-15,-1 1 4 0,3 0-3 0,-1 0-2 0,1 0 7 16,-1 1-6-16,-2 0-1 0,3-3 10 0,-2 2-10 15,-3 1-5-15,3-2 7 0,-2 0-4 0,-2 1-3 16,1-3 1-16,-4 2-3 0,1-2-4 0,-3 0 5 16,0 0 1-16,-4-1-5 0,2 0 1 0,-3 1-1 0,0-2 7 15,-1 0-4-15,1 2 1 0,-1-2 0 0,-1 2 4 16,-2-1 2-16,1 0-1 0,-1 1-4 0,-5-1-1 16,1 1-4-16,-3 0 4 0,-3 0-1 0,0 1-7 15,-1-1 3-15,-2 1-2 0,-4-1-3 0,0 2 3 0,1-2 6 16,-4 2-6-16,1 0-3 0,-2 0 3 0,4-1 2 15,-4 2 2-15,4 1 2 0,-2 1-1 0,0 0 0 16,1 3 0-16,1-2 2 0,-4 3 1 0,1 1-1 16,-1 0-2-16,-1 1 0 0,-4 1-2 0,3 0-1 15,-3 1 1-15,-2 1 1 0,2 0-3 0,-1 1-5 0,0-1 5 16,-1 0 1-16,1 1-2 0,-1 0 1 0,2 2 4 16,-2-1 0-16,0-1-2 0,2 3 2 0,0 0 2 15,-2 0 3-15,2 0-4 0,-1 1-2 0,2 3-1 16,-1-1-1-16,0 1 1 0,1 1 1 0,0-1-7 0,3 1 0 15,0 0 6-15,-1 2-1 0,0-2 4 0,1 0 3 16,-2 1 2-16,1 1 2 0,-5 0 0 0,1-3-6 16,-3 4 1-16,-1-1 2 0,3-1-12 0,-3 1 1 0,1 0-2 15,-1-1-3-15,2 1 6 0,-1 0 2 0,4 0-5 16,-3-1 6-16,3 2 8 0,0-3-1 0,1 3-3 16,2-2 3-16,-3 0-4 0,4 0-1 0,-2 4 2 0,-1-3-2 15,4 0-8-15,-1 2 8 0,1-1-3 0,-2 1-2 16,3 1-2-16,-1-1 2 0,2 0 1 0,-1-1-3 15,5 2 4-15,-3 0-5 0,5-2 3 0,0 3 5 0,0-2 2 16,1 0 1-16,3 0-3 0,1-1 3 0,-3 2 0 16,2-1 2-16,-1 0 3 0,1 0-13 0,1 1 7 15,0-2 0-15,3 2 6 0,-1 0-8 0,0-3 1 0,4 1-1 16,1 0-3-16,0-1 6 0,4 0-8 0,0 1 4 16,1-2-6-16,0 3 6 0,5-3-6 0,-4 1 2 15,4-1 4-15,1 1 1 0,-3 0 0 0,6-1-3 16,-2 0 1-16,0 1-3 0,0 1 4 0,0-2-6 0,1 2 2 15,2 0 1-15,-1-2 1 0,0 1-1 0,2 1 3 16,0-2-2-16,2 1 6 0,1 1-5 0,-3-1 2 16,3 1-3-16,0 1-3 0,-2 2 2 0,-1-1-2 0,5 0 4 15,-4 2-6-15,1-1 11 0,3-3-4 0,-1 3-4 16,1 0 5-16,-1-2-2 0,2 2 6 0,0 0-4 0,-2 0-5 16,3-1 0-16,-1 0 2 0,0 0-7 0,-3-1 15 15,4 1-6-15,-1-3-4 0,-2 1 5 0,2 1 3 16,0-3 0-16,1 2 1 0,-2-1 8 0,3 1-17 0,-2 0 10 15,2-2-6-15,-2 3 2 0,1-1-1 0,-1 3 0 16,3-2-3-16,-1-1 1 0,1 1 4 0,1-1-2 16,-1 3 5-16,0-2-5 0,2-1 0 0,-1 1-2 0,1-1 1 15,-2 1 1-15,2-1-4 0,0 1 4 0,0-2-3 16,0 1 0-16,0 0 5 0,0-1-1 0,0 1 4 16,0 0-3-16,0 1-2 0,0-2-5 0,0 0 5 15,-1 3-3-15,2-3 1 0,-1-1-4 0,2 4 6 0,-2-4 3 16,1 2-1-16,3-2-7 0,-3 0 1 0,3 2 6 15,-1-2-5-15,2 0 6 0,-1-1-9 0,1 1-2 16,-1-1 1-16,3 0 7 0,-1 0-3 0,2-1 0 0,-2 0-4 16,1 2 1-16,-1-2 6 0,2 1-3 0,1 0 4 15,-1 0-1-15,0-1-1 0,3-1 1 0,-1 1 8 16,-1 0-7-16,4-1 2 0,-4 1 2 0,3-3-1 0,-2 3 5 16,2-3 2-16,-1 1 2 0,3-1-6 0,-3 0 7 15,3 0-6-15,-3-1 8 0,6 0-5 0,-2-1-1 16,0 3 1-16,2-4-5 0,1 3 6 0,2-1-6 0,-2-2 4 15,3 3-9-15,-3-1 7 0,2 1-6 0,-1-3-4 16,-2 1 6-16,4 2-3 0,-5-2 1 0,-1 0-8 0,0-2 6 16,-1 2 3-16,-3-1-2 0,1-1-1 0,-2 1-5 15,0 0 7-15,-1-2-2 0,0 1 5 0,-1-2 1 16,2 2-7-16,1 0 5 0,-1-1 4 0,-2-2 2 0,4 3-5 16,-1-1 0-16,1-2 4 0,1 2-4 0,2 0 2 15,2-1-7-15,2-1 3 0,-3 2-3 0,4-2 1 16,1 3-1-16,-4-1 0 0,4-2 0 0,-4 2 2 0,0 0-2 15,0-2-6-15,-2 5 4 0,-2-4-6 0,1 1 8 0,-4 1-8 16,0-1 0-16,-2 0-2 0,0 0 10 16,-3 1 0-16,0-1-3 0,1 1 6 0,-1-3-6 0,-4 4 1 15,3-4 2-15,-3 3 0 0,1-3-1 0,-2 3 2 16,1-3-2-16,-1 0-1 0,0 2 1 0,2 0 2 16,0-2-2-16,-2 0 1 0,0 1-4 0,0-1 4 0,-2 1 4 15,2-1 0-15,2 0-2 0,-2 0 1 0,0 1-3 16,0-1 5-16,0-1-7 0,0 1 1 0,0 0 6 15,0-1-5-15,0 1 5 0,0 1-4 0,0-2 7 0,0 1 5 16,0 0 11-16,0-1 7 0,0 1-3 0,0 0 0 16,0 0 1-16,1 0 7 0,-1 0-5 0,0 0-5 15,3 0-4-15,-3 0-7 0,2-2 4 0,-2 2-2 16,0 0 1-16,2 0-10 0,-4 0 7 0,4 0-5 0,-6 0-5 16,4 0 5-16,-1 0-13 0,1 0 6 0,-2 0-1 15,2-2 0-15,0 2-1 0,-1 0-6 0,2 2 7 0,-2-4-19 16,1 2-20-16,0 0-17 0,0 0-34 0,0 0-38 15,0-1-67-15,0 1-53 0,0-2-89 0,-4 2-94 16</inkml:trace>
  <inkml:trace contextRef="#ctx0" brushRef="#br0" timeOffset="71357.7891">18975 4441 517 0,'-1'0'26'0,"1"-2"8"0,0-1 13 15,0 1 3-15,0 2 1 0,1-2-5 0,1 2 3 16,1-2-1-16,2-1-34 0,2-2-5 0,1 0-7 0,2 2-7 15,2-3 3-15,3-2 3 0,4 2-9 0,-2-2 3 16,5 3 10-16,0-2-5 0,4 0-2 0,-2-1 4 16,1 4 4-16,-1-3 10 0,-1 4 9 0,1-3-1 15,-5 2 7-15,-2 1 12 0,-4 1 11 0,-1 0 13 16,-4-1 20-16,-3 3 16 0,-2 0 5 0,-3-1 12 0,0-2-5 16,-3 3-16-16,2-2-14 0,-4 2-17 0,-2-1-24 15,-5 0-25-15,1 1-11 0,-5 2-17 0,-1 0-3 16,-4 2 6-16,-2-1-1 0,-3 4 5 0,2-1 1 15,-3 0 2-15,1-1 3 0,0 0 6 0,0 0 1 0,2-2-2 16,1-1 0-16,3 1 11 0,0-2 5 0,4 2 0 0,-1-3 5 16,5 0-2-16,3 0-4 0,-1 0 2 0,6 0-3 15,2 0-13-15,2 0-10 0,2 0-2 0,-1 0-3 16,2-3-2-16,4 3 5 0,2-1-2 0,2-2 1 0,5-2 5 16,2 2-2-16,3-3-2 0,5 0 1 0,2 1 1 15,1-1-6-15,2-2 6 0,-1 3 3 0,0-1-4 16,0 0 3-16,0 2 0 0,-1-2 2 0,-7 4-1 15,-1-1 1-15,-3 2 6 0,-5-1 8 0,-5 1 19 0,-3 1 19 16,1 0 20-16,-6 0-4 0,-2 0-1 0,-2 0 0 16,-2 0-9-16,-1 0-9 0,-4 0-20 0,-1 3-18 15,-4-2-19-15,-2-1-4 0,1 5 4 0,-5-3 2 16,1 2 4-16,-1 0-4 0,5-2 4 0,0 3-4 0,-1-2-1 16,1 1 2-16,2-1-5 0,1 2-2 0,3-2-2 15,0 0-2-15,2-1-4 0,1-1-7 0,4-1 5 0,3 0-7 16,-1 3-1-16,0-3-6 0,6 0-6 0,-4 0 9 15,5 0 0-15,-1 0 9 0,3 0-7 0,2-3 9 16,2 2 11-16,0-1 3 0,7-1 2 0,-2 2-2 0,2-4-1 16,4 3 5-16,-4-3 5 0,3 1-2 0,-3 1-9 15,-2 0 6-15,2 1 1 0,-1-1-1 0,-3-1 3 16,1 1-4-16,-1 3-1 0,-2-1 1 0,-2 0 5 16,-1 1-7-16,-1-3 5 0,-3 3 2 0,-3 0-1 0,1 0 3 15,-3 0-2-15,0 0 3 0,-3 0-11 0,-1 3-12 16,0-1-15-16,-4-2-28 0,-1 5-25 0,-3 0-37 15,-1 0-32-15,-1 0-49 0,-2 2-43 0</inkml:trace>
  <inkml:trace contextRef="#ctx0" brushRef="#br0" timeOffset="74142.6597">3743 14862 1700 0,'0'1'15'15,"-2"1"9"-15,4-2 8 0,-2-3-1 0,1 2-3 0,-1-2 2 16,0 3 16-16,2 0 12 0,-2 0-8 0,2 0-9 15,0 0-8-15,-2 0 2 0,0 0 0 0,2 0-1 16,-1 0-16-16,1 0-14 0,-2 0-4 0,2 0-5 0,-2 3 3 16,1-3-1-16,1 2 6 0,1 0-4 0,-1 2 5 15,1-1-3-15,2 3 1 0,2-1 2 0,-2 3-2 16,0 1 0-16,1 0-3 0,1 3 4 0,2 0-9 0,-1 0 7 16,-3 0-1-16,3-2 3 0,1 2-4 0,-1-1 2 0,0-2 14 15,0-3 0-15,-2 1 4 0,0-1 8 0,1-4 2 16,-1 3 8-16,-1-5 6 0,1 2 0 0,0-4 5 15,1 2 2-15,1-5 0 0,1 1-8 0,4-1 2 16,-2-3-10-16,3-5 0 0,2-1-2 0,0 0-14 0,1-3-3 16,2-1 3-16,1-2 13 0,1-1-4 0,1-2 7 15,4 1 8-15,-3-3 5 0,2 2-6 0,1-2 3 16,1 2-3-16,-2-2-18 0,0 5-2 0,-1-1-6 0,-2 4-7 16,0-1-8-16,-3 2 6 0,-1 3-4 0,-3-1 1 15,0 4 0-15,-3-1 2 0,-2 1-2 0,1 2-2 16,0 0 1-16,-3-1-4 0,2 0 1 0,-1-1-1 15,-1 1 1-15,0 0-4 0,1 1 2 0,-1-4 1 0,0 3-2 16,-2 1 2-16,2 1-16 0,-2 0-22 0,-1-1-27 16,-2 5-34-16,1-1-45 0,-4 1-75 0,0 3-86 0</inkml:trace>
  <inkml:trace contextRef="#ctx0" brushRef="#br0" timeOffset="76173.0259">18752 11997 2187 0,'-5'4'-2'16,"0"0"-6"-16,0-4 5 0,3-2 5 0,0 0 10 15,2 2 9-15,-1 3 22 0,2-2 5 0,-1-1 17 0,4 7 19 16,-3 0 1-16,3 2-4 0,1 2 0 0,0 0-11 16,2 1-20-16,-1 1-4 0,1 2-15 0,3-2-10 15,0 1-7-15,0 0 1 0,0 1-9 0,2-1-26 0,-3 1-44 16,4-3-70-16,-4-1-84 0,1-1-128 0</inkml:trace>
  <inkml:trace contextRef="#ctx0" brushRef="#br0" timeOffset="76519.2667">18488 11554 2414 0,'-3'-3'29'0,"2"3"22"16,-1-3 25-16,4 1 33 0,-2-1 29 0,0 3 5 0,1 3 8 15,2-3-6-15,-3 0-33 0,4 0-18 0,-4 0-26 16,0 0-36-16,1 0-35 0,-1 0-25 0,0 0-29 16,2-3-43-16,-2 6-47 0,3-3-77 0,0 0-94 0</inkml:trace>
  <inkml:trace contextRef="#ctx0" brushRef="#br0" timeOffset="77238.7424">18936 12054 1047 0,'0'0'10'0,"0"-3"26"16,0-1 23-16,3 3 24 0,-2-2 20 0,-1 2 2 16,4-2 8-16,-3 3 14 0,1 0-7 0,3 0-20 0,-2 0-19 15,1 0-16-15,1 0-17 0,1 2 8 0,-1 1-7 16,3 0-2-16,-2 1-4 0,2 1-5 0,0 5 3 15,0-1-5-15,1 1-3 0,0 2-13 0,-1 3 5 16,2-1-20-16,-2-1 10 0,2 2-6 0,1-2-4 0,-2 0 0 16,3-2-1-16,-4-1 6 0,2 1-10 0,-2-5 13 15,1 0-10-15,0-1 0 0,-5-4-1 0,4-2-5 0,-3 1-10 16,2-3-12-16,-1-2-12 0,-2-3-30 0,1-1-19 16,3-3-14-16,-1 2-11 0,-1-5-6 0,-2-1 13 15,3-1 8-15,-1 0 14 0,1 2 25 0,0-2 22 0,0 0 14 16,-1 0 17-16,2 3 8 0,0-2 8 0,-2 0 3 15,1 4 11-15,-1 0 11 0,0 2 17 0,0 1 18 16,-1 2-2-16,2 2 16 0,-3 2-5 0,0 3 15 0,0-1 6 0,2 2-7 16,-1-1-6-16,2 5-2 0,-3-2 9 15,3 4-10-15,0-1 0 0,0 2-3 0,-1 4 1 0,1 0 3 16,2 1-6-16,-1 4-11 0,0 0-12 0,-2 0-3 16,5 2-5-16,-1 1-15 0,-4-1-16 0,6-2-4 15,-4-1-4-15,2 0-3 0,0-3-14 0,1-2-20 0,-2-2-16 16,-1-1-18-16,1-4-12 0,1-2-35 0,-4-2-39 15,4-2-54-15,-4-5-49 0,0-1-47 0,-1-1-58 0</inkml:trace>
  <inkml:trace contextRef="#ctx0" brushRef="#br0" timeOffset="77462.8976">19508 11571 1798 0,'0'-11'27'0,"1"5"25"0,-1 0 12 0,4 1 21 15,-4 4 24-15,0 2 23 0,0-1 17 0,0 0 21 16,1 4 11-16,-1-1-6 0,3 2 8 0,-1 3-5 0,3 0-6 16,0 0-6-16,4 5-1 0,-1 1-6 0,3 3-23 15,1 2-17-15,3 3-13 0,2-2-11 0,-1 4-23 16,1 1-8-16,-1-2-22 0,3 6-14 0,-3-4-15 16,1 2-9-16,1-4-23 0,-6 2-32 0,1-1-23 0,0-3-35 15,-1 0-37-15,-1-4-63 0,-3-4-75 0,4-1-60 16,-2-4-53-16,0-1-52 0</inkml:trace>
  <inkml:trace contextRef="#ctx0" brushRef="#br0" timeOffset="77652.0193">19227 11779 2300 0,'-3'4'8'0,"3"-2"25"0,4-2 42 0,9 0 12 0,0 0 10 15,1 0 8-15,3 0 4 0,4 0 3 0,5-2-10 16,3-1-21-16,1 2-40 0,1-2-14 0,3 3-7 16,-3-1-11-16,3 0-13 0,-1 1-27 0,-1-2-50 0,-2 2-70 15,-4-1-87-15,-4-2-94 0</inkml:trace>
  <inkml:trace contextRef="#ctx0" brushRef="#br0" timeOffset="79922.5486">20600 11090 794 0,'-3'-6'22'0,"0"-2"27"0,3-1 27 15,0 2 22-15,0 2 22 0,-2-3 17 0,2 4 10 16,2 0 20-16,-2 0-13 0,4-1-12 0,-4 3-20 0,2 0-12 15,-2-1-12-15,0 3-9 0,2 0-5 0,-2 0-12 16,0 3 1-16,-2-2-11 0,2 0-2 0,0 0-7 16,0 0-9-16,0-1 3 0,0 3 9 0,0-1 1 15,0 2 11-15,0 0 3 0,3 3 6 0,0 2 4 0,1-1 11 16,0 4 8-16,1 2-10 0,4 3-4 0,1 0-8 16,0 6 0-16,2 0-7 0,1 4-2 0,0 2-6 15,2 2-24-15,1 5 0 0,2-2-3 0,-1 5-10 0,-4-3-8 16,2 1 2-16,0 1-11 0,-2-4-2 0,-1 0 8 15,1-2-7-15,1 1-5 0,-5-3 7 0,4-2-3 16,3-2-10-16,-7-1 8 0,4 0-2 0,-4-5-6 0,1-2 4 16,-1-2 6-16,-1 0-10 0,-1-7 1 0,-1 2 0 15,1-5-30-15,-2-1-22 0,-1 1-16 0,-1-5-43 0,-2 2-50 16,-1-3-75-16,0-3-119 0,0 2-147 0</inkml:trace>
  <inkml:trace contextRef="#ctx0" brushRef="#br0" timeOffset="80200.7383">20284 11705 1820 0,'-5'-4'1'0,"5"2"24"15,0-8 23-15,5 5 25 0,2-3 25 0,2 3 26 16,0-2 18-16,1 1 12 0,4-2 18 0,2 1-8 0,3-1-5 16,1 3-19-16,3-3-15 0,2 1-26 0,0 0-6 15,4 0-6-15,1 1-15 0,0-2-18 0,-2 1-24 16,0-1-1-16,4 1-12 0,-2 0-25 0,2-3-19 16,-2 2-34-16,0-1-49 0,0 1-50 0,-2-1-44 0,1 0-62 15,-4 1-74-15,-3-1-43 0</inkml:trace>
  <inkml:trace contextRef="#ctx0" brushRef="#br0" timeOffset="80628.0222">20976 11576 1465 0,'2'4'34'0,"3"1"27"0,1-5 31 0,2 0 12 15,-10 1 12-15,15-1 11 0,1-1 2 0,2 0 6 0,0-1-38 16,1-3-27-16,4 3-31 0,2-2-10 0,-2 0-10 16,1 0-11-16,2-1-3 0,1 1-8 0,-1-2 1 15,0 1 4-15,-1-1 3 0,1 0-2 0,-5 1-4 0,2-1-5 16,-3 0 2-16,-2 0-1 0,-2-1 1 0,-2 2-9 16,-4-3-10-16,-1 0-7 0,-2 0-3 0,-2 0-5 15,0-2-6-15,-4 1 1 0,-2-1 5 0,1 0 1 0,-3 1 4 16,-1-2 9-16,-2 2 8 0,2-2 6 0,-2 2 13 15,-1-3-3-15,-3 6-4 0,3-5 13 0,-4 5 7 16,0-2 2-16,1 1 6 0,-1 2 10 0,2 1 2 0,-3 0 1 16,3 2 1-16,-1 1-3 0,0 0 2 0,3 3-3 15,-2 1-3-15,1 1-8 0,1 4 1 0,-2-1 7 16,1 2 7-16,0 1 0 0,0 2-2 0,0 4 6 0,-1 0 8 16,-1 0-3-16,-1 4-1 0,2-1-6 0,0 2-4 15,1 0-3-15,1 0-4 0,3 2-10 0,1-2-8 16,1-2-4-16,3 1-7 0,2-3 5 0,4-1-11 0,0-2-5 15,3-3-8-15,1 1-19 0,3-4-24 0,1-3-32 16,4-1-48-16,-2-2-55 0,4-4-47 0,0-2-72 16</inkml:trace>
  <inkml:trace contextRef="#ctx0" brushRef="#br0" timeOffset="80945.2364">21595 11323 1475 0,'-4'-5'14'0,"0"5"21"0,2-4 15 0,0 0 14 0,1 2 14 16,-1 0 9-16,2 2-1 0,0 0-1 16,0 3-16-16,0-1-17 0,0 1-6 0,0 1-17 0,0 1-4 15,0 2-1-15,3 2 13 0,-3 2-5 0,2-1 13 16,0 2-3-16,1 1 2 0,2 0 2 0,2 2-9 16,0-1-8-16,1 1-9 0,1 1 6 0,2-1-5 0,0 1-4 15,3 0-5-15,-3 1 0 0,2-1 1 0,0 0-1 16,0-2-4-16,0 1 0 0,-1-1-4 0,-3 2 2 15,0-3-2-15,1 0 2 0,-3-2 0 0,2 1-1 16,-5 1-2-16,-2-2 7 0,3-1-9 0,-3-1 8 0,-1 2-7 16,-2-2-2-16,1-1 1 0,-5 1-1 0,1 0 12 15,-3-2-12-15,1 0 6 0,-3 1-5 0,0-2-5 16,-2-2 1-16,0 1-22 0,-3-1-13 0,3-2-37 0,-4 0-10 16,0-1-31-16,0-4-42 0,1 1-30 0,1-2-58 15,-1-4-25-15</inkml:trace>
  <inkml:trace contextRef="#ctx0" brushRef="#br0" timeOffset="81220.4248">21892 10984 1560 0,'1'-21'21'0,"-1"5"23"0,0 3 27 0,-1 1 19 15,-3 4 24-15,1 4 17 0,3-1 15 0,-1 2 5 16,1 2-19-16,0 0-22 0,0 1-30 0,1 1-17 0,-1 0-22 15,0 3-10-15,0 1 0 0,0 2 11 0,3 1 4 16,-3 5 16-16,4 1 14 0,-3 2 10 0,2 4 2 16,1 5 4-16,2 0-2 0,-2 3-9 0,1 2-3 15,0 0-5-15,2 3-7 0,2-1-2 0,-1 2-9 16,-2-3-9-16,2 1-15 0,1-3-7 0,-1 0 0 0,0-1-9 16,0-5-7-16,-2 0-7 0,1-5-1 0,-2-1-14 15,-1-2-18-15,1-3-26 0,-3-3-51 0,2-4-37 16,-2 0-60-16,1-2-64 0,-1-3-85 0,-1-1-117 0</inkml:trace>
  <inkml:trace contextRef="#ctx0" brushRef="#br0" timeOffset="81412.5571">21650 11266 2232 0,'-7'-2'11'0,"3"0"22"0,2-5 8 0,5 3 23 15,0 1 11-15,2 1 8 0,2-1 9 0,3 0 0 16,0 0-8-16,6 0-33 0,1-1 1 0,4 0-22 16,2 0-9-16,1 1-9 0,5 2-8 0,-1-3-5 15,4 2-16-15,-1-1-32 0,1 1-58 0,0-3-72 0,-1 3-99 16</inkml:trace>
  <inkml:trace contextRef="#ctx0" brushRef="#br0" timeOffset="82051.9808">22667 10847 1068 0,'0'-3'16'16,"2"1"23"-16,1-1 30 0,-1 1 22 0,-2 0 17 0,2 1 17 15,-4-2 19-15,2 2 10 0,0 1-5 0,2-3-20 16,-6 2-22-16,4 1-21 0,-1 0-8 0,-3 1-14 16,3 2-6-16,-5 1 6 0,-2 1 1 0,0 3 13 15,-2 1 2-15,-4 6 6 0,0-1 10 0,-3 6-3 0,-4 1-9 16,4 1 0-16,-2 2-9 0,0 5-16 0,0 0-4 15,2 1 3-15,1 2-16 0,4-2-3 0,3 2 2 16,4-1-12-16,2 1 1 0,5-1 10 0,3 1-7 16,3-1-5-16,6 1-3 0,0 0 2 0,10-2-1 0,1 2-2 0,5-1-5 15,1-2-6-15,6 0-10 0,1-4-20 16,6 0-34-16,-1-5-55 0,2-3-80 0,2-4-88 0,1-2-107 16</inkml:trace>
  <inkml:trace contextRef="#ctx0" brushRef="#br0" timeOffset="82446.2461">23829 10662 1539 0,'4'0'0'0,"-3"-2"5"0,6 2 27 0,0-5 17 16,3 3 11-16,0 0 17 0,0 2 8 0,1-3 6 15,-1 3 4-15,4 3-1 0,-1 0-24 0,1 1-12 16,0 2-8-16,0 2-7 0,2 2 3 0,2 5 0 0,-4 2 5 15,5 2-2-15,-1 5 4 0,-3 0-4 0,0 5 1 16,0 3-3-16,-2 1-13 0,-1 2-6 0,-2-2-6 16,-2 4-1-16,1-3-6 0,-4-1-2 0,-2 0-1 0,-1-3-3 15,-4-1-1-15,1-4 1 0,-3 0 0 0,1-4-3 16,-4 0 0-16,0-1 6 0,1-3-11 0,-1-1-4 16,0-4-9-16,0-2-31 0,3 1-37 0,-3-6-56 0,2-1-69 15,0-4-92-15</inkml:trace>
  <inkml:trace contextRef="#ctx0" brushRef="#br0" timeOffset="82651.3835">24515 10703 1875 0,'-1'2'2'0,"1"-1"2"16,1-2-4-16,4-1 2 0,0 0-2 0,-2 1-38 0,2-1-58 15,1-2-98-15</inkml:trace>
  <inkml:trace contextRef="#ctx0" brushRef="#br0" timeOffset="82818.5006">24356 11328 1306 0,'-15'18'5'16,"2"0"-1"-16,1-3 2 0,7-2 2 0,-3-2 1 0,1 2-2 16,1-2-33-16,-3 1-42 0,1-3-66 15</inkml:trace>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9:32:43.018"/>
    </inkml:context>
    <inkml:brush xml:id="br0">
      <inkml:brushProperty name="width" value="0.05292" units="cm"/>
      <inkml:brushProperty name="height" value="0.05292" units="cm"/>
      <inkml:brushProperty name="color" value="#FF0000"/>
    </inkml:brush>
  </inkml:definitions>
  <inkml:trace contextRef="#ctx0" brushRef="#br0">18725 4180 1465 0,'-3'0'7'16,"3"0"26"-16,-1 2 21 0,2-6 24 0,-1 1 18 0,0 6 10 16,0-6 1-16,2 6-2 0,-1-6-5 0,-1 3-26 15,2 0-25-15,-2 0-18 0,2 0-11 0,-2 0-5 16,0 0 12-16,0 0 13 0,0 0 8 0,1 0 7 0,-1 3 14 15,2-3-1-15,-2 0-3 0,0 0 1 0,0 0-10 16,0 0-14-16,0 0-10 0,-2 0-2 0,2 2-15 16,0-2-10-16,0 0-4 0,-1 2-8 0,1-1-11 0,0 2 10 15,0 0-7-15,0 3 5 0,0 2 2 0,0 2 1 16,0 3 7-16,-2 2-2 0,0 2 5 0,2 2-3 16,-1-1 0-16,-1 0-3 0,2-1 0 0,2-2 0 15,-2-1-3-15,1-2 2 0,3-4 5 0,-4-1-2 0,3 0 5 16,0-2-4-16,2-3 6 0,-2-2 6 0,6 0 5 15,-1 0 1-15,5-2-6 0,3-2 0 0,2-2 1 16,3 0 1-16,5-2-4 0,-3-1-4 0,7-1-6 0,-1-3 2 16,1 1 1-16,1 1 1 0,1-2-2 0,1-1-2 15,0-1-6-15,2 0 9 0,0-1-2 0,-2-1-1 16,5 1 8-16,-3 0-5 0,-2-1 0 0,0 3 3 0,-3 1 4 16,-1 2-5-16,-3 1 1 0,0 2 2 0,-7 1-10 15,-2 3 5-15,-2 1-4 0,-1 0-10 0,-5 1-22 16,-1 2-33-16,0 0-40 0,-2 2-41 0,1 0-46 0,-3 2-44 15,0 3-41-15,-1 2-40 0,0 4-14 0</inkml:trace>
  <inkml:trace contextRef="#ctx0" brushRef="#br0" timeOffset="828.5527">19854 5779 1181 0,'-1'0'26'0,"-4"-4"39"0,1-1 24 0,1 2 28 0,2-1 23 15,-4 2 14-15,2-2 24 0,2 2 20 0,-3-3-7 16,3 4-27-16,-1-2-17 0,0 1-24 0,1-1-1 16,-1 0-11-16,2 1-19 0,0 0-19 0,0-1-18 0,2 1-19 15,-1-1-3-15,3 1-4 0,1-2-25 0,4 1-7 16,4 0 0-16,-1-1-5 0,9 1-4 0,2 0 9 15,4 3-9-15,6 0 2 0,1 0 6 0,9 3 1 16,0-1 1-16,8 1 1 0,1 0 5 0,10-1-2 0,1 3 7 16,7-1-3-16,-1-1-4 0,4 2-2 0,1-1-6 15,-1-1 7-15,3 2 1 0,-5-2 1 0,0 1-3 16,0-1 6-16,-1 1 0 0,-2-1 0 0,0 1 7 16,1-1-7-16,-2 1-5 0,-2 0-2 0,-2-3 2 0,0 5-8 15,-1-2-1-15,-4 1 8 0,1 0-8 0,-3 0 4 16,1 0 7-16,0-1-2 0,-3-1 2 0,2 2 2 15,-3-1 6-15,-1-1-11 0,-1 0 6 0,-2-1-2 16,-2 0-5-16,-2 0-2 0,-1-1 1 0,-3-1 1 0,-1 0-7 16,-2 0 9-16,-1 0-5 0,-4 3 1 0,1-3-2 15,-4 0 5-15,-4 0-1 0,0 0-3 0,-5 0 3 16,-3 0 1-16,0 0 0 0,-1-3 5 0,-1 3 1 16,-3 0-2-16,-1-1-4 0,2-1 5 0,-4 0-2 15,2 2-1-15,1-2 5 0,-1-1-8 0,0 3-5 0,-1-3 10 16,1 2-1-16,-2-2-1 0,1 3 3 0,0-1-4 15,-3-1-2-15,-1 2 4 0,1-2 5 0,-3 2-11 16,-3 0 1-16,1 2 5 0,-1-4-1 0,-2 2-2 16,0 2 4-16,0-2 1 0,-2 0-4 0,2 0 7 15,0 0 2-15,-1 0-10 0,1 1 1 0,-2-1 4 16,2 0-8-16,0 0-20 0,-2 0-16 0,2 0-31 0,0 0-34 16,0-1-38-16,-4-1-45 0,4 2-66 0,-3 0-75 15</inkml:trace>
  <inkml:trace contextRef="#ctx0" brushRef="#br0" timeOffset="5355.5985">6730 6898 915 0,'-5'0'25'15,"1"0"28"-15,2-3 17 0,-1 3 15 0,0 3 24 0,3-1 8 0,-2-2 11 16,2 0 13-16,0 0-8 0,0 0-17 16,2 2-8-16,-1-2-10 0,1 0-22 0,-2 0-8 0,1 0-7 15,1 0-10-15,0 1-18 0,-2-1-6 0,4 0-10 16,-2 0-2-16,1 0 5 0,2 1-1 0,1-1-3 16,4 2-3-16,2-2 0 0,3 1-3 0,5-1 6 15,0 0-8-15,4 4-6 0,5-1 1 0,1 0-2 0,6-1-1 16,-1 3-3-16,3-1 1 0,0 2-3 0,4-1-1 15,1 0 2-15,-2 0 0 0,3 2 2 0,-1-2 5 16,3-1 3-16,0 1-2 0,1-1 0 0,1 0 8 0,1-4 0 16,1 1 2-16,1-1-2 0,1-1-3 0,-2-2 2 15,1 2-2-15,-2-3-5 0,1-1-5 0,-3 1-3 16,0-1-1-16,-3 1-2 0,-1-2 4 0,-2 1-3 0,-5 2 6 16,-1 0 6-16,0-1 6 0,-5 1-2 0,-2-1-3 15,-1 4 5-15,-2 0-6 0,-1-3 1 0,-2 2-2 0,-3 0-5 16,-2 0 0-16,0 0 0 0,-3 1-2 0,-2-2 2 15,-2 2 3-15,1 0-1 0,-3-1-1 0,0 1 5 16,1-2 16-16,-3 2 6 0,1 0 3 0,1-1 4 16,-2 0-4-16,-1 0 3 0,1-1 2 0,-3 2-6 0,2 0-18 15,-2 0-2-15,1 0-2 0,-4 0 1 0,4 0-5 16,-3 0 2-16,-1 0 0 0,0 0-3 0,0 0 3 16,0 0-7-16,-1 2 5 0,1-2-8 0,-3 1-2 15,2 0-26-15,1 0-24 0,0-1-31 0,0 3-45 0,0-3-32 16,4 3-60-16,-4-1-55 0,1-2-67 0</inkml:trace>
  <inkml:trace contextRef="#ctx0" brushRef="#br0" timeOffset="7698.1744">18027 6952 517 0,'-7'0'26'0,"0"0"20"0,4-2 26 0,-4 1 30 15,4 1 13-15,0 0 13 0,0 1 21 0,1-1 17 16,0 0-21-16,2 0-13 0,-1 0-17 0,2 0-23 0,-2 2 1 15,1-4-6-15,1 2-21 0,3 0-20 0,-4 0-8 16,0 0-2-16,0 0-9 0,0 0-8 0,47-2-8 31,125-1 0-31,-135 4-9 16,4 1 11-16,0-1-7 0,0 0 0 0,5 2-2 16,-3 0 4-16,2-1-3 0,-2 3-4 0,1-3 0 15,-4 3-5-15,-2-1 7 0,-2 0-2 0,-4-1 4 16,0-2-4-16,-7 2 3 0,-2-2 3 0,-2 0-1 0,-7 2 0 15,0-3-3-15,-6 1 3 0,-1 0 4 0,-6-1-3 16,-1 0 4-16,0 0 3 0,-5-1-5 0,-3 0 4 16,-2 0 1-16,-3-1-10 0,-4 1 2 0,-4 0-4 0,-5 1-1 15,-2-3-5-15,-4 6 8 0,-2-3-8 0,-4 1-2 16,-2 0 4-16,4-1-2 0,-4 2 0 0,1-1-5 16,-1 1 6-16,6-1-3 0,-1 1 8 0,1-2-1 0,4 1 7 15,4 2-10-15,2-3 5 0,4 3 1 0,20-3-31 16,0 0 10-16,0 0-10 15,0 0 10-15,0 0 1 0,0 0-2 0,0 0-8 16,0 0 30-16,33 12-5 16,-11-12-3-16,1 0 4 0,4 1 1 0,3-2 2 0,0 1-3 15,4-3 0-15,0 3-1 0,5 0 1 0,0-1 5 16,-3 1 0-16,2-2-4 0,0 0 0 0,0 0-5 16,-3 0 7-16,-4 2-2 0,-2-3 5 0,-7 3-3 15,-1-2 3-15,-10 0 16 0,0 2 9 0,-7-2 9 0,-2 1-7 16,-5-1-3-16,-2-1 0 0,-6 1-4 0,2-1-5 15,-8 3-12-15,-4-1-8 0,-5-2-6 0,1 3-3 16,-7 0 7-16,-1 0-3 0,-2 1 2 0,-3-1 1 0,-2 3-8 16,0-3-1-16,-1 3 3 0,-3-2 1 15,1 0-8-15,0 1-5 0,4 1-3 0,1-2-16 0,3-1-12 16,3 2-16-16,5-1-29 0,7-1-40 0,5 1-53 16,3-1-39-16,6 0-47 0</inkml:trace>
  <inkml:trace contextRef="#ctx0" brushRef="#br0" timeOffset="12524.4223">3793 8955 1037 0,'0'-6'18'0,"2"-3"16"0,1 0 25 0,0-2 15 16,-1-1 9-16,1 1 24 0,0-1 9 0,0-1 12 15,-2 1-12-15,1 4 1 0,1-1-13 0,-1 0 3 0,1 1 11 16,-1 1-6-16,-2 3 0 0,0 0 2 0,0 0 6 15,0 2-10-15,0-1-2 0,0 2-14 0,0-1-13 0,0 2-10 16,0 0-4-16,0 0-9 0,0 0-10 0,0 2-9 16,0-2-8-16,0 1-8 0,0-1-8 0,0 0-7 15,0 0-3-15,1 0-12 0,1 0-7 0,-2 3 5 0,0-3-3 16,0 2-5-16,0 0 6 0,0 0-3 0,2 1 2 16,-1 2-2-16,1 4 14 0,1-1-5 0,-1 4 5 0,2 0 8 15,-1 4-8-15,2 0 0 0,-2 2-2 0,0-2 8 16,4 1-7-16,-4-1-2 0,3-1 1 0,-1-1-1 15,0-4 3-15,1 2 3 0,0-3-4 0,2-1-1 0,-3-3 2 16,1 2 8-16,-1-7-7 0,0 3 1 0,-2-3 4 16,0 0-3-16,3 0 8 0,-1-3 5 0,1-1-2 15,4-4-5-15,2-4 5 0,3 0 4 0,4-5-11 0,3-5 8 16,2 2-2-16,4-6-13 0,1 0-2 0,2-1 2 16,2 1-8-16,1-2-4 0,2 2 4 0,-2 1-3 15,3-3 0-15,-4 3 7 0,2 2-1 0,-3 0-1 16,-2 2 9-16,0 2 2 0,-3 1-1 0,-4 4-5 0,-1-1-4 15,-4 2 0-15,1 2 10 0,-5 1-20 0,0 3-24 16,-3 0-28-16,-1 0-40 0,1 3-42 0,-2 0-52 0,-2 4-58 16,-1-3-68-16,0 2-48 0</inkml:trace>
  <inkml:trace contextRef="#ctx0" brushRef="#br0" timeOffset="13459.0513">7105 8886 804 0,'4'-6'20'16,"0"-2"20"-16,-1 1 24 0,-2-1 23 0,4 2 11 15,-4-1 18-15,1 2 14 0,0-3 16 0,-1 5-14 0,1-1 6 16,-2-1-15-16,0 2-4 0,1 1-6 0,-1-1-5 16,0 2-10-16,0-2-8 0,2 3 0 0,-4 0-20 0,4-1-8 15,-2 1-21-15,0 0-3 0,0 0-13 0,2 1-4 16,-2-1-8-16,0 2-11 0,0-1-5 0,1 0-8 15,-1-1 2-15,0 0-4 0,0 3 3 0,0 1-4 16,2 1 5-16,1 0 7 0,-1 6-6 0,2 0 7 0,1 2 4 16,0 1 3-16,1 3-6 0,2 0 8 0,-1 0-5 0,0-1-6 15,1 1 9-15,-3-2 1 0,3-1-4 16,-2-3-3-16,2-2 2 0,-3 0-5 0,0-3 0 0,-1-2 5 16,0-1-5-16,1 0-2 0,2-2 8 0,-2-1 0 15,0-1 9-15,1-2-6 0,3 0-2 0,-2-2 10 0,2-1-8 16,2-2 7-16,-1-4-8 0,4 2-2 0,3-4-6 15,2-1 11-15,0-2 0 0,5-2-11 0,3-1 7 16,1-1-4-16,2-1 0 0,2 1 5 0,1-1-7 0,2-1-2 16,1 2 1-16,-1-1 2 0,1 1-1 0,-1 1-2 15,-3 0 1-15,-1 4 3 0,-4-1 3 0,0 0-3 16,-5 5-3-16,0-1-14 0,-3 4-21 0,-4 1-30 0,-2 0-27 16,-1 4-41-16,-4 0-46 0,1 2-50 0,-4-1-47 15,1 6-42-15</inkml:trace>
  <inkml:trace contextRef="#ctx0" brushRef="#br0" timeOffset="14325.6355">10900 8867 665 0,'5'-10'23'0,"-1"1"21"15,4 0 14-15,-3-2 20 0,0 1 16 0,-1-1 20 0,3 3 7 16,0-3 19-16,-2 1-7 0,2 2-13 0,-3-1 0 16,3 4-4-16,-2 0-10 0,1-2-6 0,-3 5-10 15,0-1-12-15,-1 0-12 0,-1 3-12 0,1 0-12 0,-1 0-20 16,-2 0-8-16,1 3-10 0,1 0-2 0,-1-1-6 15,2 5-4-15,0 2 7 0,-2 1 1 0,3 2 1 16,-2 5 5-16,3 1-6 0,0 1 6 0,1 1-2 0,-2-1 3 16,2 0 2-16,0-2-11 0,1-1 7 0,2-3-4 15,-2-1 5-15,0-3-3 0,1 2 7 0,2-5-11 16,-1 1-2-16,-1-2 7 0,1 0-2 0,4-2 2 0,-4 0-3 16,3-1 8-16,3-2-7 0,-1 0 8 0,3-2 3 15,0-2 1-15,4-3-1 0,0 2-1 0,1-2-2 16,1-3-1-16,2-1 2 0,1-2-1 0,-1 1 2 0,1-2-8 15,2-1 5-15,-2-2 3 0,2-1 1 0,0-2-1 16,-2 0-4-16,-1 1-2 0,2-1-3 0,-1 1 1 16,-3 0 2-16,-1 0-1 0,-1 2 0 0,0 3-2 0,-3-1 3 15,0 1 0-15,-3-1-2 0,0 5 5 0,-1-1-4 16,-2 2-2-16,-2 0-15 0,-1 2-29 0,0 2-50 0,1-2-51 16,-2 2-51-16,-2 0-53 0,1 2-53 0</inkml:trace>
  <inkml:trace contextRef="#ctx0" brushRef="#br0" timeOffset="17387.6968">13958 9687 228 0,'2'0'15'0,"-2"0"16"15,0 0 8-15,0 0 11 0,1 1 12 0,-1 0 2 16,0-1-3-16,2 0 4 0,-2 0-14 0,0 0-15 0,2 1-9 16,-2-1-12-16,0 0-15 0,0 3 9 0,0-3-7 15,0 1 8-15,-2 2-4 0,2 0 1 0,-2 1 1 16,1-1 2-16,1 1 0 0,-3-1-5 0,-1 5 14 0,3-4-13 15,-5 1 2-15,3-1 0 0,-1 1 3 0,0 1-5 16,-1-1-8-16,0 0-35 0,0-1-46 0</inkml:trace>
  <inkml:trace contextRef="#ctx0" brushRef="#br0" timeOffset="24679.6056">2684 14290 1443 0,'4'2'17'0,"-4"-2"18"0,3 0 4 15,-1-2 2-15,-2 1-3 0,1-1 5 0,-1 2-3 16,2 0-2-16,0 0-16 0,-2 0-24 0,1 0-9 15,1 0 2-15,-2 2 1 0,0 1-7 0,1 1 0 0,1-1 7 16,1 2 1-16,2 0 3 0,1 2 9 0,-1 3-1 16,1-1 3-16,1 1 4 0,1 3 8 0,1-2-4 15,0-1-2-15,-2 2 4 0,1-2-2 0,1-1 0 0,-2 1 1 16,-1-1-2-16,0-4-3 0,2 1 5 0,-3-1 3 16,-2-1 13-16,2-2 1 0,1 1 3 0,-1 0 6 15,1-3 1-15,-1 0 6 0,1 0-3 0,-1 0 1 0,3-3-9 16,1 1 2-16,-1 0 0 0,2-2-8 0,2-2 0 15,-2 0-9-15,1 1-5 0,3-4 1 0,-1 2-3 16,2-3 0-16,0-3-6 0,2-1 2 0,1 0 2 0,2-3 4 0,-1 0 5 16,3-4-4-16,0-2-3 0,2 0-3 15,0 1-15-15,1-3-24 0,-1 1-35 0,3-1-54 0,-4-1-67 16,1 2-67-16</inkml:trace>
  <inkml:trace contextRef="#ctx0" brushRef="#br0" timeOffset="26095.5578">2794 10414 497 0,'-3'-3'6'15,"0"-2"7"-15,-1 3 5 0,0-1 1 0,-2 0 19 0,1 2-1 16,0-2 14-16,-1 1 7 0,-1 2 0 0,-2 0-3 15,-2 0-2-15,1-3-4 0,-2 7-9 0,-3-3 1 16,0 2-7-16,-3 1-7 0,-2 1-6 0,-2 2-2 0,1 1-2 16,-3 1 2-16,-1 1-7 0,-2 1 0 0,0 2-4 15,1-1-1-15,-1 1 10 0,3-1-8 0,-1 0 6 16,1-3 2-16,4 4-2 0,0-4-2 0,1-2 2 0,2 2-5 16,3-2-6-16,1-3 9 0,1 2 3 0,2-3 2 15,2 0 9-15,0-1 6 0,4 0-4 0,2-1 8 16,-1-1 5-16,3 0-10 0,0-1-2 0,0 1-1 0,0-2-9 15,1 2 10-15,-1 0 2 0,2 0 9 0,-2 0 0 16,0-2 14-16,2 2-3 0,-4-1 9 0,4 1 4 16,-4 0-1-16,2 0 5 0,2 0-11 0,-2 0-1 15,0 0-9-15,-2 1 2 0,2-1-18 0,0 0-4 0,0 13-47 32,-2 9 13-32,2-9 3 0,-1 7 2 15,-1 1-7-15,1 7 7 0,-1 1-5 0,0 2 1 16,2 2-3-16,0 5-2 0,2-1-7 0,1 3 7 15,-1 0 0-15,1 1-1 0,2 5 8 0,1 0 2 0,-1 2 7 16,-1-1 1-16,3 3 13 0,-2 1-3 0,0 2 10 16,2-2 2-16,1 2 0 0,0-4-2 0,0 1-4 15,3-3 2-15,-2-1-6 0,1-2-2 0,1-4-11 0,0 1 4 16,-1-2-9-16,0-3 4 0,0 1 1 0,-2 1 4 16,3-2 0-16,-3 0 3 0,0 3 5 0,1 0-4 0,-2 1 2 15,-1-1-1-15,-1 2 0 0,1 0-3 0,0 0-7 16,-3-1 4-16,-1 1-1 0,1-4-1 0,-1 2-4 15,-2-3-2-15,0 0 2 0,0-4-9 0,0-4 9 0,0 0-9 16,0-2 2-16,0-4-5 0,3-1 6 0,-3-3 0 16,2-1-3-16,-2-4 11 0,0 0-8 0,0 2-1 15,0-4 2-15,0-1-1 0,0 0 2 0,0-2 4 16,0 0-5-16,0 0-2 0,-2-3 1 0,2 4 6 16,0-2-5-16,0 1 8 0,0-1-4 0,0 1 0 0,2-1 3 15,-2 2-2-15,0-1 3 0,3 1-2 0,-2-1 1 16,1 2-5-16,3-1 6 0,-1 0-6 0,1-1 8 15,-2 1 12-15,4-1-2 0,-1 0 8 0,3-2 9 16,-2 2 2-16,-1-1-4 0,4 0 12 0,0-1-6 0,2-2-4 16,3 0 5-16,-2 1-9 0,2-2-1 0,5-1 4 15,2-1 1-15,2 1-9 0,1-2 4 0,2 0-9 16,5 0-2-16,-1 0-3 0,7 0-5 0,-3-2-6 16,3 1-2-16,3-1 0 0,0-1 0 0,0 3 0 0,5-4-1 15,-2 2-1-15,2-1 6 0,0 3-3 0,1 0 1 16,-1-3 0-16,3 3-2 0,-3-2-3 0,-2 0-2 15,-1 2 4-15,-2 0-5 0,-3-1-4 0,-5 1 4 16,-5-1 0-16,-2 1 0 0,-7 0 6 0,-5 0-6 16,-4 0 2-16,-4 0 5 0,-1 1 4 0,-5-1-2 0,0 0-4 15,0 0 1-15,-2 1-3 0,1-1 4 0,-1 3 3 16,0-2-4-16,-2 2 3 0,0 0-4 0,-1 1-4 16,1-1-12-16,-2 2-18 0,-1-3-28 0,1 2-33 15,1-1-47-15,2-1-54 0,-2 1-54 0,1-2-55 0,1 1-62 16</inkml:trace>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9:33:16.224"/>
    </inkml:context>
    <inkml:brush xml:id="br0">
      <inkml:brushProperty name="width" value="0.05292" units="cm"/>
      <inkml:brushProperty name="height" value="0.05292" units="cm"/>
      <inkml:brushProperty name="color" value="#FF0000"/>
    </inkml:brush>
  </inkml:definitions>
  <inkml:trace contextRef="#ctx0" brushRef="#br0">4454 5987 1264 0,'-2'0'29'0,"0"-1"20"15,2 1 27-15,2-3 18 0,-4 3 10 0,2 3 5 0,-1-3 12 16,2 0 11-16,-1 0-24 0,2 0-18 0,-2 0-21 16,2-3-8-16,-2 3-5 0,1 0-2 0,1 0-5 15,-2 0-9-15,0 0-1 0,1 0-2 0,1 0-10 16,-2 0-9-16,0 0-7 0,0 0-1 0,0 3-7 0,0-3-7 15,0 0-6-15,0 1-4 0,0 0 0 0,0-1 2 16,0 3 2-16,0-1-7 0,0 0 5 0,0 3 2 0,0-1 1 16,2 4 5-16,-2 0 4 0,1 1-3 0,1 0 2 15,1-1 2-15,-1 4-4 0,1-2-1 0,-1 1-1 16,2-1 3-16,1 0 3 0,-2 0-7 0,0-3 2 16,-1 2-2-16,3-1 2 0,-2-3 4 0,0 2 0 0,-1-2-5 15,2-1-2-15,-1-1 4 0,-1 2-3 0,1-5 6 16,0 3 0-16,-1-1-5 0,1-2 2 0,-1 2 0 0,-1-1 3 15,1-1 0-15,-1-1 3 0,3-1-3 0,-4 2 1 16,4-5 6-16,1 3 2 0,0-4-2 0,3 1-2 16,0-3-1-16,2-1-4 0,3-2 4 0,3-1-8 15,0-1 7-15,1-4-7 0,1 3 4 0,2-5 1 0,4 2 2 16,-2-2 6-16,-1-1-7 0,4-1 4 0,0 1-3 16,2-4 4-16,0 4-1 0,-2-1 1 0,-1 2-1 15,0 1-4-15,-1 1 1 0,-4 1 2 0,-1 1 0 16,-4 2-4-16,2 1 2 0,-5 1 0 0,1 1 9 0,-2 0-4 15,-2 0 10-15,-1 1-3 0,0 0-4 0,1 1 5 16,-2-1 0-16,-1 2-1 0,3-2-9 0,-2 2 7 0,-1 0-7 16,0 0 3-16,0 3 4 0,-1 1 2 0,-1 0 6 15,-1-2-2-15,-2 5 9 0,1-1-1 0,1 1 9 16,-2 0 4-16,0 0-4 0,0 1 0 0,0-2-8 0,0 2 2 16,0-2-12-16,0 1-3 0,0 0-6 0,0 0-6 15,0 0 2-15,0-3-5 0,1 3 1 0,-1 0-10 16,0 0 12-16,2 3-1 0,-2-3-5 0,0 0 4 15,0 0-2-15,0 0-1 0,2 0 1 0,-2 0 5 0,0-3-5 16,-2 3 4-16,2 0 0 0,2 0-9 0,-2 0 3 16,0 0-16-1,0 0 9 1,0 0-26-16,0 0-5 0,0 0-24 0,0 0-23 16,0 0-39-16,0 0-42 0,0 0-42 0,0 0-52 15,0 0-39-15</inkml:trace>
  <inkml:trace contextRef="#ctx0" brushRef="#br0" timeOffset="8702.5231">18225 5978 439 0,'-4'-3'11'0,"3"-1"18"0,-1 1 9 0,1 1 7 0,-3-3 17 16,3 3 5-16,-2-3 9 0,-1 2 13 0,1 1-10 15,0-2-11-15,-1 0 1 0,-1 0-4 0,0-1-13 16,0 2 6-16,-1-1-7 0,-2 2-9 0,2-1 0 16,-2-1-4-16,0 1-6 0,-3-2-3 0,1 3-1 0,1-4-11 15,-4 5 2-15,4-2 0 0,-4 0-6 0,0-1 3 16,2 1 9-16,-1 1 6 0,2 0 0 0,1-1 6 15,-4 2 1-15,4-3 5 0,1 2 5 0,-2 0 0 0,2-1-5 16,0 1-7-16,0-2 0 0,-1 2-9 0,0-3-7 16,0 5-3-16,-1-4-1 0,2 2-7 0,-4-3-5 15,0 3 0-15,-1-2-3 0,2 0 2 0,-5-1 4 0,4 2-5 16,-4-1-2-16,3 2 1 0,-2-1-4 0,0 1 0 16,1-1-1-16,0 1 6 0,-2 1-5 0,3-3 3 15,-2 4-2-15,2-2 0 0,-3 1 0 0,3-1 7 0,1 0-3 16,-2 1 0-16,1 0 3 0,-1 0-6 0,3-1 9 15,-3 2-2-15,2-1 2 0,3 0-4 0,-4 0 5 16,4 1-4-16,-3 0 3 0,2 0-6 0,2 1-3 16,-4-1 5-16,2 1 0 0,-2-1-5 0,3 1 4 0,-5 2-6 15,3-2 2-15,-3 0 9 0,-1 1-6 0,0 2 0 16,0 0 1-16,0-2 6 0,-1 2-7 0,-2-1 3 16,5 0-1-16,-4 2-7 0,3-1 10 0,-2-1-3 0,2 3-5 15,0-1 2-15,1 0-3 0,-1 0 9 0,1 2-7 16,0-1 5-16,1 1-2 0,1 0 0 0,-3 0 11 15,3 2 1-15,-2-1 9 0,0 2-1 0,0-1 5 0,1 1-4 16,-1 0 4-16,1 2 2 0,-1 0-6 0,0-1-5 16,1 2-2-16,1 0 3 0,-2-2 1 0,2-1 2 0,1 2-4 15,0 1-3-15,0-1-3 0,2-1 1 0,2-1 1 16,-4 3-8-16,2-4-3 0,2 3-1 0,-1 0 5 16,2 1-1-16,1-2 6 0,0-1-3 0,0 2 4 15,3 0-1-15,-1 1 0 0,2-2-3 0,0 2-1 0,2-2 1 16,-1 2 1-16,3 1 2 0,-3-1-8 0,4 0 2 15,1 0 5-15,0 1 7 0,1-1-5 0,-1 1-1 0,1 1-6 16,2-1-2-16,-1 1 10 0,0-1-6 0,1 0 0 16,-1 1-5-16,0 0 1 0,-1-1 1 0,2-1-2 15,-1 1 8-15,-2-2-10 0,1 2 2 0,2-4-2 16,-1 2 1-16,-2 1 1 0,2-4 1 0,0 3 1 16,0-1-3-16,0-1 0 0,0 1 0 0,2-2 1 0,-1 1 1 15,0 1-1-15,0-1-5 0,3 0 4 0,-3 0-2 16,4-1 4-16,-4-1-2 0,2-1 0 0,3 3 0 15,-1-3-3-15,1 2 6 0,-3-2-3 0,3 1 0 0,1-3 0 16,-1 0 1-16,0 2-5 0,-1-2 2 0,3 2 2 16,-2-3-3-16,2 1 0 0,-3-2-3 0,2 2 0 15,0-3 0-15,-1 4 6 0,-2-4-6 0,6 1 3 0,-5 0 0 16,0-2 0-16,2 2 0 0,-1-1 3 0,-1 1-1 16,0-2-4-16,1 0 7 0,-2-1-4 0,2 0 2 15,-2 2 0-15,0-2 5 0,-1 0-4 0,0 0-1 0,3 1 2 16,-2-1-2-16,-1 0 1 0,1-3 1 0,0 3-2 15,1 0 3-15,-1-2-2 0,-1-1 3 0,1 0-1 16,0 1-2-16,1-2-4 0,-1 1 2 0,-1-2 1 16,1 1-2-16,-2 1-1 0,0-2 0 0,2 0 3 0,-2 1-1 15,0 0 4-15,0-2 0 0,0 2 0 0,0-2-6 0,0 0 3 16,0 0 0-16,2-1-4 0,-1 1-4 16,1-3 7-16,-2 5-5 0,3-4 1 0,-2 0 5 0,3-1 0 15,-1 2-1-15,1 0-2 0,-3-1 4 0,3 0-7 16,-2 1 5-16,-3-2-4 0,4 2 1 0,-5 0 4 0,1 1-5 15,0 0 2-15,-2-2 6 0,-1 1 0 0,1 2-3 16,-2-2 2-16,0 0-4 0,0 0-4 0,0-1 6 16,0-1 3-16,0 1-1 0,0 1-10 0,-1-3 4 15,1 3 2-15,-1-2-2 0,1-2-2 0,0 1 3 0,-2-1-5 16,5 1-5-16,-2-2 11 0,-1 4-5 0,2-2-1 16,-3-1 5-16,1 2-3 0,3 1-3 0,-3-1 6 0,1 1-1 15,-3 1-1-15,4 0 2 0,-1 0-1 0,-3-1-2 16,2 1 3-16,-1 2-3 0,0-2 0 0,-3-3 4 0,4 6-2 15,-2-5-1-15,2 2-1 0,-2-2 5 0,2 2-4 16,-4-1 5-16,2 1 0 0,1-2-6 0,0 1 3 16,-2-1-1-16,1-1 5 0,2 2-7 0,-2-1 5 0,-2 1-4 15,3-1-1-15,-3 0 8 0,-1 1-4 0,3 0 5 0,-1 1-9 16,0-2 8-16,-2 1-4 0,0 2 2 16,1-1 0-16,-1 2-3 0,0 0 5 0,0-1-1 0,0 2 2 15,-1-1-7-15,1 2 2 0,-2-1 5 0,0 1-1 16,1 0-2-16,-1-1-5 0,-1 1-1 0,1 1-1 15,1-1-4-15,-2-1-12 0,0 4-25 0,1-3-14 0,1 1-20 16,-1-1-17-16,0 3-25 0,1-1-28 0,-1 0-29 16,1-1-23-16,-3 2-26 0,0 0-31 0,0 0-28 0</inkml:trace>
  <inkml:trace contextRef="#ctx0" brushRef="#br0" timeOffset="10767.9107">17090 6333 1027 0,'0'-1'28'0,"0"0"25"0,0 1 21 0,-2 0 23 16,2 0 18-16,-2 0 2 0,2-2 2 0,0 4 1 15,0-4-27-15,0 2-27 0,0 2-17 0,0-2-28 0,0 0-14 16,0 1 0-16,0 0-6 0,0 0-2 0,-1-1-2 16,-1 0 3-16,-3 4-3 0,-2-1 9 0,-5 4-3 15,-5 1-3-15,0 2 1 0,-10 2-1 0,-3 1 6 0,-8 4-5 16,-5 0-8-16,0 1 5 0,-5 3 2 0,-3 1 1 15,-4 0 2-15,-4 1 6 0,-4 0-6 0,0 0 12 16,-7-1 22-16,1-1 1 0,-1-3 4 0,0 0 8 0,3-2 3 16,2-3 3-16,2 1 12 0,6-4-2 0,2-3-1 15,5 2 3-15,3-3 3 0,6-1-2 0,4-2 9 16,1 0-8-16,9-3-5 0,2 1-2 0,3-1-12 0,5-1-15 16,5-1-7-16,6 2-12 0,-1-2-22 0,7 2-12 15,-1-2-38-15,2-1-41 0,3 2-45 0,1-3-71 16,-1 3-90-16</inkml:trace>
  <inkml:trace contextRef="#ctx0" brushRef="#br0" timeOffset="12028.7583">12849 5146 2357 0,'1'-2'30'0,"3"1"43"0,-4-1 29 0,5-1 9 0,-5 3 7 15,0 0 2-15,2 0-8 0,-2 3-6 16,0-3-33-16,0 3-45 0,0-1-25 0,2 2-8 0,-1 2-13 16,1 4-2-16,3 3 7 0,-2 4 12 0,3 3-5 15,2 2-10-15,-2 4-29 0,2-2-44 0,0 1-37 16,3 1-45-16,-1-6-50 0,-1 1-72 0,2-3-61 0</inkml:trace>
  <inkml:trace contextRef="#ctx0" brushRef="#br0" timeOffset="12206.886">12836 5013 1897 0,'-5'-5'0'0,"0"0"0"0,-1-2 2 16,3-1-2-16,0 4-19 0,0-1-28 0,1 2-49 0,2-2-71 15,0 4-43-15</inkml:trace>
  <inkml:trace contextRef="#ctx0" brushRef="#br0" timeOffset="12725.2305">13135 5163 905 0,'3'4'15'0,"-2"1"23"0,-1 2 1 0,2-2-1 16,0 1 0-16,-2 0 1 0,1-1 4 0,1 1 0 0,-1 0-14 15,3-1-26-15,1-2 5 0,0 1-6 16,0 2 9-16,2-2-2 0,1-1-5 0,-2 0 4 0,3-2-3 16,1-1 5-16,-2 0-3 0,3 0 5 0,-2-1-5 0,-1-3 2 15,5-2 3-15,-4 0-9 0,1 2 6 16,1-4 2-16,-2 2-6 0,3-5 2 0,-3 5-3 0,0-5-3 15,1 5 1-15,1-1 7 0,-5-1-11 0,4 3-2 16,-4 1 3-16,2-1 0 0,-2 2-5 0,-1 0 8 16,0 3-6-16,0 0-3 0,0 3 3 0,0-1-6 0,-1 1-1 15,-1 1 6-15,2 2 4 0,1 0-10 0,1-1 6 16,0 5 0-16,1-2-1 0,2 3 10 0,-1-1 4 16,2 0-6-16,0-1 1 0,2 1 7 0,0-3-9 15,0-1 5-15,2 0 6 0,1-3-1 0,-2-3-3 0,2-3 1 16,-2-1-4-16,-3-4-5 0,3 1-9 0,-2-5-23 15,0-2-14-15,-4-3-18 0,2-3-7 0,-1-2-16 16,-1 1-10-16,-3-4 3 0,1-1 8 0,-1 0 18 0,-4-1 11 16,4-2 18-16,-8-1-1 0,1-3 21 0,-1 1 7 15,-2-2 7-15,-1-1 14 0,-1 1 27 0,0-1 23 16,1 4 40-16,-2-1 35 0,1 3 27 0,1 5 39 0,-2 2 32 16,2 4 20-16,1 3 6 0,2 3-4 0,-1 4-15 15,3 2-10-15,-2 1-19 0,0 2-28 0,1 0-23 16,2 3-42-16,0 0-34 0,2 0-20 0,-2 3-30 0,3-1-22 15,-3 0-14-15,3 2-5 0,-2 3-16 0,3 2 10 16,0 5 2-16,1 3 4 0,3 3 2 0,1 6 9 16,3 3 2-16,-3 5-11 0,5 2-35 0,-2 2-24 0,1 0-46 15,0 1-37-15,1-1-35 0,1-4-30 0,0 0-45 16,0-6-44-16,0-6-28 0</inkml:trace>
  <inkml:trace contextRef="#ctx0" brushRef="#br0" timeOffset="13011.4211">14153 5078 854 0,'-5'14'11'0,"-1"-2"5"0,1 0 5 0,-3 1-5 0,2-1 2 16,-4 1 0-16,2-1-3 0,-1-1-6 0,3-2-33 15,-3 0-30-15,6-3-18 0,-2 0-24 0,1-2-28 0</inkml:trace>
  <inkml:trace contextRef="#ctx0" brushRef="#br0" timeOffset="13337.6431">14493 4250 1411 0,'-2'-9'28'0,"-3"-3"31"0,-1 3 16 16,3-4 10-16,-5 2-2 0,0 2 3 0,-2 0 1 16,2-1 3-16,0 2-23 0,1 2-29 0,0 1-20 15,3 2-14-15,0 2-4 0,3-2-5 0,-1 4-6 0,2 2 0 16,0 2-12-16,2 3 3 0,-2 4-1 0,0 4 2 16,0 4 9-16,1 5 6 0,-1 3 5 0,2 5-2 0,0 2 6 15,1 3 5-15,0 1 17 0,0 2 2 0,4-1 2 16,-1 1-4-16,2-1-2 0,0 1 2 0,0-2 2 15,2 0-9-15,0-3-9 0,0-2 2 0,4-2-6 16,-5-3 6-16,4-3 0 0,-4-2 0 0,1 1-5 16,-1-6 2-16,1 0 0 0,-2-2-10 0,-2-3-28 0,2 0-31 15,-3-3-50-15,-2-1-62 0,0-1-77 0</inkml:trace>
  <inkml:trace contextRef="#ctx0" brushRef="#br0" timeOffset="13475.7356">14288 4725 209 0,'12'-22'3'0,"2"-2"-1"0,2 2 4 0,1 1-7 16,1-2-9-16,4 3-12 0</inkml:trace>
  <inkml:trace contextRef="#ctx0" brushRef="#br0" timeOffset="13986.0815">14625 4362 586 0,'8'-17'32'0,"-1"0"15"15,-1 0 26-15,0 1 23 0,-1 0 19 0,-2 1 15 16,0 1 17-16,-1 2 21 0,-1 2-25 0,3 0-3 0,-4 4-20 16,1 1-20-16,-1 2-16 0,0 1-20 0,0 2-22 15,0 0-26-15,0 2-7 0,0 1-12 0,-1 3-6 16,1 2 1-16,0 5-7 0,0 3 2 0,0 4 8 0,0 5-1 16,0 1 2-16,0 6-2 0,0 1 1 0,1 1-5 15,3-1 4-15,0 1 4 0,1-3-7 0,-1 0 11 16,5-1-4-16,-1-5 3 0,4-1-2 0,-4-2 1 0,3-4 3 15,1 0 1-15,-2-4 5 0,2-3-7 0,-3-2 4 16,0-1-2-16,2-2 8 0,-3-3-2 0,2 0 0 16,-1-3 0-16,4 0-1 0,-2-3 2 0,1 0 1 0,-1 1-5 15,2-2-8-15,3-1 1 0,-3-1 0 0,-1 2-3 16,-1-4 2-16,2 3-2 0,-4-1 0 0,3 0 6 0,-2 1 2 16,-2 1 1-16,-1-1-3 0,-1 1 2 0,-1 2 0 15,1 0 3-15,-4 0-2 0,1 0-4 0,-2-1 0 16,-1 1-4-16,4 0 2 0,-1 0 2 0,0-2-9 0,2 0 0 15,0 1 0-15,1-1 3 0,2 2 1 0,1-2 6 16,-1 2-2-16,6-3-4 0,-2 1 9 0,1 2-4 16,0-1 0-16,3 0 2 0,-2-1-1 0,0-1-2 15,1 3-1-15,0 0 6 0,-3-2-2 0,0 1-1 0,1 1 1 16,-4-2-1-16,4-1 1 0,-4 3 6 0,3-3-3 16,-2 0-3-16,3-2-4 0,0-1 6 0,3-1 1 0,1 1-6 15,-1-1 4-15,3-2-7 0,-3 2 3 0,1 2-2 16,-3-3 8-16,2 5-11 0,-5-2 0 0,2 2 2 15,-5 4 0-15,-2-2-2 0,-1 2 4 0,0-1 4 0,-4 1-4 16,-1 1 7-16,2 0 17 0,-2 0 2 0,-2 0 8 16,2 1 12-16,0-1-2 0,0 0-1 0,-1-1 0 15,1 1 0-15,0 0-17 0,0-1-8 0,0 1-23 0,-2 0-39 16,2 0-49-16,0 0-65 0,0 0-49 0,0 1-46 16,-2 2-49-16</inkml:trace>
  <inkml:trace contextRef="#ctx0" brushRef="#br0" timeOffset="18213.9262">18558 6750 635 0,'-8'-1'28'0,"0"0"26"0,2-2 18 0,0 1 22 16,-2 2 15-16,1 0 18 0,2-1 19 0,1 1 9 15,-1 0-21-15,4 0-14 0,-2 0-9 0,1 1-3 16,4-1-12-16,-2 0-13 0,3 0-17 0,-3 0-7 16,1 2-7-16,-1-2-14 0,3 0-7 0,0 0-11 0,-3 0-6 15,5 0-2-15,-2 0 1 0,5 0-8 0,0 0 1 16,5 0 6-16,0 0-4 0,4 0-8 0,5 3 2 16,-1-1 2-16,2 1-6 0,6 0 7 0,-1 1-5 0,4 0-3 15,-2 2 3-15,3-2 0 0,-1 1 1 0,-1 2-5 16,-1-2 7-16,0 2-3 0,-1-2 0 0,-1 2 1 15,-1-2-2-15,-2 0 1 0,-2-2 0 0,0 1 0 0,-2 0-7 16,-1-3 4-16,-2 3 7 0,-4-3-4 0,-3-1 6 16,-3 3-2-16,-2-3-1 0,0 0 6 0,-4 0 4 15,-1 0 4-15,-1 0 2 0,-1 0 4 0,-1-3-7 0,-4 3 0 16,-2 0 3-16,2-2-10 0,-4-1 1 0,-4 3-3 16,1 0-6-16,-9 0-1 0,0 0 2 0,1 2-2 15,-4-1 1-15,-2 1 8 0,-1-2-6 0,-2 3-3 0,2-1-3 16,-2 0 0-16,3-1 2 0,0 0 3 0,0 2-5 15,5-3 2-15,0 3-2 0,3-2 2 0,1 0-1 16,4-1 2-16,1 3-1 0,5-3 1 0,3 0-2 16,0 0-2-16,1 0 3 0,3 0-5 0,1 0 0 0,1-3 0 15,3 3-1-15,-1 0-3 0,3 0 3 0,0-1-1 16,4 0 3-16,5-2-3 0,1 1 5 0,3 0 1 16,6-1 2-16,1 3 0 0,4-5 1 0,0 4-1 0,5-1-3 15,-4 0 3-15,2 2 2 0,1-1-5 0,-4 1-2 16,0 0 1-16,-3 0 0 0,-3 0-5 0,-2 0 6 0,-4 0 3 15,-3 0-4-15,-3 0 4 0,-4-2 5 0,-3 2 6 16,-2 0 3-16,-1 0 12 0,-4-1-10 0,-1 1-3 16,-2 0 3-16,-1-1-4 0,-3 1-1 0,-3-2 0 15,-2 2-9-15,-5-1-3 0,-3 0 8 0,-1 2-1 0,-5-1-3 16,-2 0-2-16,-2-1-3 0,-2 2-3 0,-1-1-4 16,1-1-2-16,-3 1-1 0,1-3-2 0,-2 3 5 15,5-2 2-15,0-1-2 0,3 3-1 0,3-2 2 0,6 1 3 16,2-1-3-16,6 0 3 0,4 1-20 0,3 0-8 15,3 1 0-15,3 0 0 0,3-3 3 0,2 3 0 16,4-4-1-16,-1 1-1 0,5 2 8 0,4-3-8 0,0-1-6 16,4 4-26-16,2-3-30 0,3 2-33 0,-4 0-37 15,3-1-49-15,1 3-48 0</inkml:trace>
  <inkml:trace contextRef="#ctx0" brushRef="#br0" timeOffset="18983.4394">18906 5903 547 0,'1'0'13'0,"2"-3"22"0,1 2 17 16,-3-2 14-16,4 2 8 0,-2-1 3 0,3-2 6 16,1 1 6-16,-3-1-4 0,5 0-9 0,0 0-10 15,0-1-8-15,1 1 0 0,2-1 11 0,1-1 1 16,0 2-3-16,3-1-3 0,-2 1-10 0,3-1-1 0,-1-1 0 15,5 0-1-15,-1-2-5 0,4 1 4 0,-2 0 8 16,3 0-2-16,2-2 2 0,3 0-7 0,0-1-4 16,3 1-8-16,-1 1-3 0,0-1-14 0,-2 2-9 0,1 0-10 15,-4 1 2-15,-2 1 0 0,-3 1-3 0,-2-1-15 16,-5 2-34-16,-2-1-38 0,-2 3-49 0,-5-1-44 16,-3 2-62-16</inkml:trace>
  <inkml:trace contextRef="#ctx0" brushRef="#br0" timeOffset="19388.7149">19383 5484 1411 0,'-8'-5'25'0,"3"3"26"0,2-3 6 0,5 0 9 16,-4 1 0-16,2 4-4 0,2 0-5 0,1 0 2 16,-1-1-29-16,-1 0-20 0,1 1-12 0,1 0-9 0,1 0 3 15,1 1 2-15,3 0 8 0,0 3-6 0,6-1 5 16,2 2-2-16,3-1 6 0,3 4 3 0,2 0-8 0,1 0 9 16,2 0-4-16,3-1 2 0,-1 0 4 0,-3 3-8 15,1-3-3-15,-2-1 0 0,-2 0 6 0,-3 2-12 16,-1-1 7-16,-4-2-3 0,-3 3-5 0,-1-2 4 0,-4 1 0 15,-1 1 2-15,-3-1-2 0,0 0 5 0,-1 1-7 16,-4 2 5-16,-1-3 6 0,0 3-1 0,0-1 0 16,0-1-7-16,-4 1 2 0,2-1 4 0,1 1-1 0,-2 0 4 15,1 1-8-15,0 0-1 0,-1 0 6 0,-1-3 5 16,1 2-7-16,0 1 0 0,1-2 2 0,-1-1-6 16,1 0 2-16,0 0-1 0,-3 0-22 0,4-2-29 15,-1 1-32-15,-2-2-51 0,2 1-50 0,0-1-47 0</inkml:trace>
  <inkml:trace contextRef="#ctx0" brushRef="#br0" timeOffset="23481.4674">19770 6685 430 0,'-1'0'7'0,"1"0"20"0,0-3 13 16,-2 3 13-16,2 0 12 0,0 0 9 0,-1 0 11 0,1 0 6 16,-2 0 1-16,2 0-4 0,0 0-1 0,0 0-8 0,0 0-10 15,0 3 5-15,0-3 1 0,0 0 6 16,2 0 6-16,-2 0-7 0,0 0-8 0,-2 0 0 0,2 0 8 15,0 0-14-15,-2 2-8 0,1-2-9 0,-2 0-11 16,3 0 2-16,0 0-3 0,0 0-2 0,0 0-9 16,0 0 8-16,0 0-5 0,0 0-1 0,0 0-4 0,0 0-11 15,0 0 6-15,0 0-41 16,0 0 15 0,9 8 24-1,-9-8-1 1,0 0 3-16,97 21-9 15,-78-18-6-15,-2-1 4 0,-3 0 0 0,7-1 0 16,-4 3-6-16,4-2 4 0,-3 1 1 0,2 0-1 16,2-1-2-16,0 0-1 0,-5 0 3 0,5 1 0 0,0 1 1 15,-1 0-1-15,1-1-2 0,2-2-2 0,-4 4 2 16,3-2 1-16,0-1-5 0,-1 1 5 0,-1-2-2 16,1 0 6-16,-1 1 1 0,1 1 2 0,-3-3 4 15,3 1 1-15,-2 0 2 0,1-1-7 0,1 0 4 0,2 0 0 16,-2 2-4-16,-1-2 0 0,1 1-7 0,0 0 0 15,0-1-5-15,0 1 4 0,0 0 3 0,2 0-5 16,-3-1-1-16,-1 0 2 0,0 2-3 0,0-1 2 0,-2 0-4 16,-2 0 5-16,2 2-4 0,-3-2-5 0,0 0 6 15,0-1-6-15,0 3 6 0,-2 0-4 0,2-2 7 16,-2-1-8-16,2 3 4 0,0-1 5 0,-1 0-7 0,0 0 5 16,0 0-2-16,-1-1 3 0,1 1-6 0,1 1 4 15,-1-3-2-15,2 3 2 0,-2-2 4 0,-2 2-2 16,6-2 3-16,-6 2-2 0,3-2 5 0,0 1-6 0,-2 0 0 15,1-1 0-15,1 2-2 0,-1-1 0 0,-1-2-2 16,1 3 1-16,-2-2 0 0,2 2 1 0,-2-3 4 16,1 4-8-16,0-3 3 0,0 2 1 0,1 0-4 0,-1-2 0 15,3 2 6-15,-2-1 0 0,2-2-6 0,-2 4 6 16,3-3-1-16,-1 2-2 0,2-2 3 0,-2-1-3 16,-1 3-3-16,1-3-2 0,1 0 2 0,0 0 2 0,-2 3-3 15,1-3-4-15,0 2 8 0,-2-2 2 0,2 0-7 16,-3 2 5-16,1-1 0 0,-3 0-3 0,-1 1 3 15,0-2 0-15,-2 0-6 0,0 0 5 0,1 0 4 0,-1 1-6 16,-1-1 1-16,-1 0 2 0,0 0-1 0,1 0 7 16,-1 0-6-16,1 0-5 0,-3 3 2 0,2-3 2 15,1-1 1-15,-3 1-2 0,1 0 2 0,3 1-2 0,-2-1 0 16,1-1 7-16,-1-1-4 0,1 2 2 0,-3 0-4 16,4 0 5-16,-5 0-6 0,4 0 2 0,-3 0 3 15,0-1-3-15,0 1 0 0,0 0-3 0,0 0 6 0,-3 0-7 16,1 0 6-16,0 0-4 0,-1-1 2 0,-1 1 1 15,-1 0-1-15,2 1 5 0,-2-1-1 0,1 0 4 0,-2 0-4 16,2 0 3-16,-2 0 1 0,2 0-4 0,2 0-5 16,-4 0 7-16,2 0-11 0,0 0-4 0,2 0 8 15,-2 0-3-15,0 0-13 0,0 0-19 0,0 0-22 0,0 0-45 16,0 0-36-16,0 0-53 0,0 0-66 0,0 0-83 16</inkml:trace>
  <inkml:trace contextRef="#ctx0" brushRef="#br0" timeOffset="27758.3468">20458 5954 537 0,'1'-1'28'0,"1"1"19"16,-2-1 31-16,3 0 30 0,-1 2 15 0,0-2 27 16,-2 1 15-16,1 0 8 0,1-2-18 0,-1 2 1 0,1 0-19 0,-2-2-23 15,0 2-5-15,0 0-21 0,3 0-5 16,-6 2-5-16,6-2-8 0,-6 0-16 0,3 0-6 0,0 0-2 15,0 0-8-15,0 0-6 0,0 2-10 0,-2-2 0 16,2 0-6-16,2 0-5 0,-2 1 0 0,0-1-13 16,0 1-1-16,0 0-5 0,3-1-3 0,-3 0 1 15,0 3 3-15,0-1 0 0,0 0-5 0,1 3 6 0,-1 3 2 16,0-1 1-16,2 4 4 0,-2 0-4 0,1 0 2 16,1 1-4-16,0 0 1 0,-1 0 2 0,-1-1-4 15,4-2 6-15,-3 0-5 0,2-3 3 0,2-1-1 0,-2 0 11 16,2-4-1-16,-2 2 5 0,0-3 4 0,2 0 9 15,-2 0 15-15,4-3-8 0,-1 2 9 0,3-4-6 16,-1-1-1-16,3-3-6 0,3 0 0 0,-1-2-10 16,4-3-9-16,0 2 6 0,0-5-10 0,1 0 1 0,3 0 0 15,0-2-3-15,1 0 0 0,0-3-6 0,2 0 0 16,3-3-5-16,-1-1 4 0,3-3-4 0,1 2 4 16,1-4 4-16,3 0-3 0,1 1 3 0,-1-1-6 0,3 1 9 15,-1 2-2-15,-1 2-1 0,0 1 2 0,-2 3-7 16,-2 0 4-16,1 1-2 0,-2 2 7 0,2 2-4 0,-4-1 2 15,1 4 4-15,-4-1-3 0,-2 1 4 0,-2 1 10 16,-2 2 13-16,-4 1 9 0,-2 3 10 0,-1-1 6 16,-2 1 6-16,-2 2 5 0,-3 0-1 0,0 0 0 0,0 1-15 15,-5 4-13-15,0 0-11 0,0 0-2 0,0 0-5 16,0 0-60 0,0 0-34-16,0 0-52 0,0 0-49 0,0 0-41 15,0 0-51-15,0 0-75 0,0 0-66 0</inkml:trace>
  <inkml:trace contextRef="#ctx0" brushRef="#br0" timeOffset="28609.9196">22080 5893 1089 0,'1'-7'28'0,"1"-2"20"0,2-1 26 0,1 2 13 16,-2-1 20-16,1 2 2 0,-3 2 6 0,2-2 2 15,1 4-19-15,-1-1-14 0,0 1-17 0,-3 0-7 16,4 1-20-16,-2 2-1 0,0 0-8 0,-2 0 2 0,0 0-15 16,0 0-8-16,0 2-13 0,-2-1-9 0,2 1 5 15,-2 1-6-15,2 1 4 0,0-1-2 0,0 4 4 16,0 0 3-16,0 2-1 0,0 2 8 0,0-2-7 0,-1 1 6 15,2 0-1-15,-1-1-1 0,2-2-3 0,0 0 2 16,-1-2 2-16,1 0-1 0,-1 0 3 0,1-3 0 16,0 0 1-16,-1-1-3 0,1-1 12 0,-1 0 13 15,-1 0 14-15,2-1 16 0,0 0 16 0,-1-2 11 0,4 0-2 16,1-1 5-16,2-1-5 0,0-2-13 0,4-3-12 16,5 1-19-16,0-3-16 0,2-1-17 0,3-2-1 15,3-1 0-15,0 2-4 0,2-3-1 0,3 0-4 0,2-3 2 16,-1 3-1-16,4-4 5 0,-1 1 2 0,-3-1 4 15,2 1-2-15,-3 1 2 0,1 2 9 0,-6 2-1 16,-2 3 1-16,-3 0 0 0,-3 4-3 0,-3 1 0 0,-1 2 1 16,-5 0-7-16,-2 1 2 0,1 1-5 0,-6 1-2 15,3 0 4-15,-4 1 4 0,0 1-18 0,-1-2-24 0,-2 2-30 16,2 0-56-16,1 0-59 0,-4 0-58 0,1 4-61 16,3 0-72-16</inkml:trace>
  <inkml:trace contextRef="#ctx0" brushRef="#br0" timeOffset="31499.8641">20725 6661 547 0,'1'0'24'0,"-1"-3"17"0,0 3 15 0,0 0 20 16,0 0 16-16,2 0 7 0,-2 0 14 0,0 0 3 15,2 0-14-15,-1 0-5 0,-1 3-7 0,0-3-9 16,0 0-11-16,0 0-4 0,0 2-10 0,0-2 4 0,0 0-15 15,0 0-3-15,0 0-5 0,0 0 1 0,2 0 0 16,-2 0 4-16,2 0-5 0,-2 0-1 0,0 0 0 16,0 0-1-16,1 0-4 0,-1 0-8 0,0 0-6 15,2 0 1-15,-2 0 2 0,0 2-4 0,0-2 7 16,0 0-9-16,1 0 1 0,-1 0 0 0,0 2-4 0,0-1-2 16,0-1-11-16,0 2-1 0,0-2 1 0,2 0-4 15,-2 0 2-15,0 3-2 0,2-1 3 0,-2 2-5 16,1-1 9-16,-1 4-1 0,2 0-3 0,-1 1 2 0,4-1 1 15,-4 3 3-15,3-1-8 0,-1 1 5 0,0 2-3 16,0-2 3-16,2 0 3 0,-2 2 6 0,3-1-1 16,1 0 4-16,1-2 2 0,-4 3 0 0,3-2 5 0,0 0 3 0,0-3-8 15,-1 5 2-15,1-4-1 0,-2 1-5 16,0-2 1-16,0 3 1 0,2-3-3 0,-3 4-5 0,1-2 5 16,-1-2-2-16,3-1-7 0,-4 2 3 0,2 0-2 15,-2 0-2-15,1-2 2 0,-3 2-4 0,2-1 6 16,1 1-4-16,-4-2 4 0,1 1-3 0,2-2 4 0,-2 3-1 15,3 0-2-15,-4-3 5 0,1 1-10 0,1-1 7 16,1 2-5-16,-1-3-2 0,1-1 1 0,-1 2 3 16,-1 0-1-16,1-2 2 0,-1 1-1 0,3 1-1 0,-3-2 1 15,2 1 10-15,-2 1-7 0,-1 0-3 0,4-2-2 16,-4 4 1-16,1-2 3 0,1-1-2 0,0 4 9 0,-1 0-9 16,1-2 3-16,1 2 2 0,0 1 0 0,0-2-5 0,-1 3 3 15,0-3 0-15,2 4-6 0,-1-2 2 0,-1 0 2 16,-1 1 2-16,3-3 0 0,-3 1 2 0,2-1-3 15,-3 1 0-15,4-2-1 0,-1 1-1 0,-2-2 2 16,1 0-2-16,0 2 1 0,-1-2 7 0,-1 0-4 0,4 2 3 16,-4-2-2-16,0 3 0 0,0-1-2 0,2 1 2 15,-2-2-7-15,0 4-1 0,0-1 5 0,0 0-7 16,0-1 7-16,0-1-2 0,0 1 1 0,0-1 1 16,0 1 4-16,-2 0-8 0,2-3 1 0,0 1 5 0,0-1-4 15,0 1 9-15,0-2-5 0,0 0-7 0,-1 1 6 16,1-2-1-16,0 0 4 0,0-1-4 0,-3 0 4 0,3 0-13 15,-1 1 4-15,1-2 6 0,-2 0-6 0,0 2 9 16,-1 1-9-16,2-4 2 0,-3 5-1 0,4-2 8 16,-4 1 0-16,0 1-3 0,-1-2 3 0,0 2-12 0,3-1 10 15,-3 1-2-15,0-2-5 0,2 2 4 0,-2-1-1 16,4 1 5-16,-3-2-7 0,-1 2 7 0,0-1-1 16,2 1 2-16,-1 1 3 0,1-2-2 0,-2 1 9 15,0 0-7-15,1-2 6 0,-1 1 6 0,2-2-12 0,-2 1 3 16,2 1 1-16,1-1-4 0,-1-1-12 0,0 3 9 15,1-3-4-15,-2 0-2 0,3 0 4 0,1-1-1 16,-2 2-6-16,0-2 2 0,1 2-1 0,1-2 1 0,-2-1-2 16,2 2 0-16,-2 0 3 0,2-1-3 0,0-1 6 15,-1 0-6-15,2 0 10 0,-2 0-8 0,1 0 1 16,0 0 1-16,0 0-4 0,1 0 0 0,-1-1-16 0,0 0-19 16,0 0-41-16,2-1-41 0,-2 2-53 0,0-3-76 15,0 1-88-15</inkml:trace>
  <inkml:trace contextRef="#ctx0" brushRef="#br0" timeOffset="32027.2217">20720 7343 527 0,'3'-3'19'0,"0"2"22"0,-1-2 20 0,1 3 16 16,-3-3 7-16,2 3 13 0,0 0-3 0,-4 3-5 15,4-3-25-15,-2 2-11 0,0 0-8 0,0 3-3 16,0 0-1-16,0 2 2 0,1 4 9 0,-1 0 20 0,0-1 10 16,0 4-9-16,2-2-5 0,-2 4-11 0,1-3-6 15,-1 0-11-15,4 0-5 0,-3-1-13 0,1 1 3 16,4-2 0-16,-5 0 0 0,4-1 7 0,0-1 3 0,1 4 2 15,-1-1-6-15,3-3 5 0,-2 3-5 0,1-2 0 16,-1 0-4-16,1-1-3 0,-2 2 3 0,2-2 3 16,-1 0 2-16,2-1 0 0,0 0-2 0,-2-2-1 0,2 2 0 15,-3-4-2-15,2 3-11 0,0-2-2 0,-1-1 4 16,-2 0-9-16,2 1-1 0,-3-2 4 0,5 1-1 16,-3-2-2-16,-1 1 7 0,1-1-10 0,0 0 4 0,2-2 8 15,2 0-3-15,-3 3-1 0,1-1-2 0,1-2 4 16,2 0-2-16,-2 2 6 0,4-4-5 0,-2 2-3 0,3 0 6 15,1-2-8-15,1-1 2 0,0 1-4 0,1-3 2 16,3 0-4-16,-3 1 1 0,0-1-2 0,1 0-5 16,-1-2 4-16,-2 4 1 0,0-2-1 0,-2 1 2 0,-2-1 0 15,0 2-6-15,-4-2 5 0,-1 4 5 0,0-2-1 16,-1 1 5-16,-2 1 1 0,1 0-5 0,-3 0 2 0,0 0 9 16,0 1-4-16,0-2-7 0,-1 2 7 0,1 0-8 15,0 0-9-15,-2 0-12 0,0 0-22 0,2 0-48 16,0 0-37-16,0 0-63 0,0 0-72 0,0-2-82 15</inkml:trace>
  <inkml:trace contextRef="#ctx0" brushRef="#br0" timeOffset="37345.4476">18936 8332 834 0,'0'0'13'0,"-2"0"15"0,4 0 17 15,-2 0 17-15,0 0 14 0,1 0 9 0,2 3 7 16,-3-3 11-16,4 0 11 0,-3 0 6 0,3 0-4 0,-1 0-3 16,-2 0-10-16,1 0 2 0,2 0-1 0,-2 0-2 15,-1 0-19-15,3 1-16 0,-4-1-12 0,1 0-12 16,-1 1-7-16,0 0-11 0,0-1-4 0,0 1-8 0,0-1-4 15,0 0 0-15,2 0 0 0,-1 1 2 16,3-1 13-16,-3 0-1 0,4 3 5 0,0-3 0 0,2 2 7 16,1 0 1-16,2 0 8 0,-1 1-2 0,4-1-5 15,0 1-1-15,3 0-1 0,0-2 1 0,-1 3-5 16,1 0-2-16,1-1-12 0,2-1-1 0,-1 2 4 0,1-4 5 16,-2 4-7-16,2-2 2 0,1 0 3 0,-2-2 0 15,3 3 8-15,-3-2 4 0,2-1-7 0,0 0 2 16,0 0-1-16,1 0-6 0,5 0-4 0,-3 0 0 0,1 0-6 15,2 0-9-15,-1 0-1 0,0 0-3 0,-2 0 0 16,3-1 3-16,-5 0-3 0,1-1 1 0,-2 2-1 0,0 0 5 16,-4 0 1-16,1 0-4 0,0 0 5 0,-2-2 0 15,0 2-6-15,0 0 1 0,0-2-2 0,0 2-3 16,1-1 0-16,1 1 3 0,1-3-4 0,3 3 0 16,-1 0 4-16,-1-2-3 0,3 2 0 0,-1 0 4 0,-2 0 1 15,1-2-2-15,2 2-7 0,-4 0 7 0,1 0-1 16,-3 2 2-16,1-2-1 0,0 0 5 0,-2 0-11 15,0 0 6-15,0-2 2 0,-3 2-1 0,2 0 2 0,4 0-1 16,-6 0-2-16,1 0-10 0,3 0 15 0,0 0-5 16,-2 0 5-16,0 0-5 0,0 0-3 0,-1 0 4 0,3 0 5 15,-3-1 2-15,0 1-6 0,-1 0-1 0,-1 0-4 16,1 0 3-16,-2 0 6 0,0 1-4 0,-3-1-4 16,-2 0 2-16,1 0 8 0,-2 0 2 0,-3 0 2 15,-1 0 2-15,2 0 1 0,-1 0-1 0,-2 0 5 16,1 0-7-16,0 0-2 0,0 0-1 0,-2 0 2 0,2 0-7 15,0 0-6-15,0 0 4 0,0 0 1 0,0 0 3 16,0 0-4-16,0 0-4 0,-1 0 2 0,1 0 6 16,0 0-2-16,0 0-8 0,0 0-2 0,-2 0-10 0,2 0-21 15,-2 0-41-15,2-1-66 0,0 0-73 0,0 0-85 0,0-1-99 16</inkml:trace>
  <inkml:trace contextRef="#ctx0" brushRef="#br0" timeOffset="39428.8488">20326 8636 556 0,'-4'-4'18'0,"3"-1"19"16,-3 1 11-16,0-1 12 0,-1 2 19 0,0-1 19 0,2 2 13 15,-5-1 7-15,7 0 1 0,-3 1-4 0,1 0-3 16,3 1-5-16,-1-3-13 0,1 4-14 0,0 0-10 15,1-1 8-15,-1 1-9 0,0 1-8 0,0-1-1 0,0 2-4 16,2-1-2-16,-4-1-2 0,5 1-4 0,-3-1-11 16,0 0-15-16,2 0-7 0,0-1-7 0,-2 1-1 15,0 0-5-15,0 0-6 0,26 6-1 32,-26-6 21-17,101 17-3-15,-83-14-9 0,1 1 5 16,-2 0-6-16,2 0 3 0,1 0-5 0,1 1-2 0,1 0 1 15,0 1 7-15,0-1-1 0,-1 0-3 0,1 2 2 16,0-3-2-16,1 1 3 0,-1 2-2 0,-2-2-1 0,4 0-3 16,-3 2 3-16,1-2 3 0,0 0-3 0,-1 0 2 15,-3 2 3-15,3-2-4 0,-4-1 2 0,2 4 14 16,0-3 2-16,-3 2-2 0,1-2 2 0,-2-1 2 0,0 2-7 16,1 1 5-16,0-3 4 0,-3 2-17 0,1 0 0 0,-2-1-3 15,6 2 1-15,-6 1-2 0,0 0 11 16,3-2-7-16,0 2-8 0,0 0 5 0,-2 1-3 0,1-2 0 15,1 2-2-15,-1 2 2 0,-2-2-1 0,2 1-1 16,-1 0 5-16,0 1-1 0,3 0-1 0,-3-2 2 16,0 2-1-16,-1 2-7 0,0-3-1 0,-1 0 6 0,-1 0 0 15,1 1-1-15,-2-1 2 0,-1-1-2 0,0-1 2 16,2 2 2-16,-6-3-4 0,3 3-4 0,-1-4-1 16,0 4 6-16,1-3-6 0,-3 1 6 0,1 1 1 15,0-1 5-15,-2-1 2 0,3 3 2 0,-3-3 3 0,1 2-5 16,-1-2 7-16,0-1-5 0,-1 4-2 0,-1-4-1 0,2 1 4 15,-3 1 1-15,0-3-8 0,2 3 5 0,-2-2-4 16,0 1 2-16,0-2-1 0,2 3 0 0,-4-3-6 16,4 2 0-16,-2 0 0 0,-2 0 0 0,2-1 0 0,-2 0-1 15,2-1 1-15,-3 1-6 0,2-2 4 0,-1 1 7 16,0 0 7-16,-1-1 5 0,2-1 5 0,-3 2 3 16,1-1 7-16,-3 1 5 0,1-2 3 0,1 2-14 15,-3-1 0-15,-1 2-4 0,1-1-3 0,-5 1-4 0,4-3-5 16,-4 2-1-16,-1 0-15 0,-1 0 12 0,1 0-2 15,-2 0-4-15,0-1-2 0,0-1-2 0,0-1-4 16,2 3 0-16,-4-1 7 0,4-3-8 0,-2 1 6 0,2 2-2 16,-3-3-3-16,3 2 7 0,0-2 0 0,1 2 2 15,0-3-1-15,1 0-1 0,-1 2-5 0,2-2 1 16,3 0 2-16,-2 0-4 0,2 0 4 0,0 0-5 0,2 0 10 16,2-2 4-16,-1 2-3 0,1 0-1 0,2 0 6 15,-1 0 4-15,2-3-7 0,0 3-2 0,0 0-6 16,0 0 3-16,0 0 0 0,0 0 1 0,2 0-9 0,-2-1-15 15,0 1-16-15,0-3-40 0,0 3-40 0,0-3-65 16,0-1-67-16,0-1-72 0,0 0-81 0</inkml:trace>
  <inkml:trace contextRef="#ctx0" brushRef="#br0" timeOffset="39839.1249">21051 9160 576 0,'4'-3'19'0,"-1"-1"16"16,2 1 15-16,-2 0 17 0,1 2 19 0,-3 1 18 0,-1 0 7 16,0 0 4-16,0 0-20 0,0 0-10 0,0 1-11 15,0 0-11-15,-1 3 0 0,1 0-13 0,-2 0 1 16,0 1-5-16,2-1 7 0,-1 4 0 0,-1 4 1 15,1-2-1-15,-3 2-10 0,1 0-2 0,2 0-5 0,-4 3 3 16,2-1-4-16,0 1-5 0,0-1-6 0,3 0-1 16,-4-2-9-16,3 1-2 0,1-1 0 0,-2 0-5 0,2-3-3 15,2 2 3-15,-1-2 4 0,-1-1 5 0,0-1 6 16,4 0 2-16,-4 0 3 0,4 0 6 0,0-2 7 16,2 0 2-16,-2 0 2 0,4 2-3 0,1-3-6 0,0 1-3 15,3-1-2-15,-2 0-6 0,6-2-4 0,-3 1-4 16,0 1-11-16,4-4-1 0,-4 3 5 0,4 0-6 15,-3-1-5-15,-2 1 8 0,2-3-6 0,-2 2-3 0,-3-2 4 16,2 2 4-16,-1 0-11 0,-4-2 4 0,1 0-3 16,-4 0-15-16,3 0-13 0,-6 0-15 0,1 0-39 15,-1 0-51-15,-1-2-51 0,-1 0-61 0,-2 0-67 0</inkml:trace>
  <inkml:trace contextRef="#ctx0" brushRef="#br0" timeOffset="41071.961">20322 10031 430 0,'-5'-3'17'0,"-1"1"17"0,1 0 15 0,0 1 12 15,0 1 10-15,0-1 17 0,1 0 13 0,1-1 11 16,-2 2-5-16,2 0-10 0,1 0-6 0,-1 0-4 0,2 0 3 16,-1 0-15-16,0 0-7 0,2 2-2 0,-4-4-11 15,7 2 1-15,-6 0-7 0,3 0 1 0,0 0-7 16,-1 0 1-16,1 0 4 0,0 0-9 0,0 2-5 0,0-2-5 16,-2 0 0-16,2 0-9 0,0 1-5 0,0-1-8 15,0 0-8-15,0 0 2 0,2 0 3 0,-2 1 5 0,0-1 4 16,0 0 2-16,0 0 5 0,0 0 3 15,0 0 1-15,0 0-6 0,0 0 5 0,0 0-7 0,0 0-6 16,0 0-5-16,-2 0-3 0,2 0-19 0,-2-1-35 16,1 0-46-16,-1-1-64 0,2 0-99 0</inkml:trace>
  <inkml:trace contextRef="#ctx0" brushRef="#br0" timeOffset="42162.7357">26104 6350 1454 0,'-5'0'2'0,"2"0"22"15,5 0 12-15,-1-2 12 0,4 0 18 0,-3 2 19 16,1-5 6-16,0 5-1 0,2-5 1 0,1 2-22 16,-1-3-13-16,1 1-5 0,0 0-18 0,2-1-12 0,3 1-2 15,0-1 9-15,3-1 4 0,-1 2 3 0,3 0 8 16,-2 0 6-16,3 2 2 0,0-1-1 0,-2 3-2 0,1 0-9 16,-2 0-4-16,-1 1 0 0,-2 1-11 0,0 1-12 15,0 2-7-15,-3 1-5 0,-2 2 3 0,-1 1 2 16,-2 4-4-16,-3 3 1 0,-1 4 5 0,-4 1 2 15,-3 3 7-15,-3 2 1 0,0 1-5 0,-5 0-5 16,2-1 1-16,-2 2 2 0,-2-3-7 0,3-2 1 0,2-3-7 16,2-2 0-16,3-5-3 0,3-2 8 0,2-3 1 15,0-2-7-15,5-5 5 0,1 0 1 0,3-2 6 0,2-3-5 16,1-1 2-16,4-3-5 0,4 0-3 0,1-3-5 16,4 0-1-16,0-3-5 0,2 0-3 0,0 0 4 15,-1-1 1-15,1-1-4 0,-3 3 4 0,1-6 7 0,2 3-2 16,-3-1 3-16,-3-2-7 0,1-2 1 0,-1 3 4 15,-1-1 9-15,-3-2 7 0,0 5 10 0,-4 1 20 16,-1 2 17-16,-3 3 21 0,-1 2 14 0,-2 3 7 16,-3 2 1-16,2 3-9 0,-2 2-14 0,-2 1-17 0,-1 0-14 15,3 0-25-15,-3 4-9 0,-2 1-3 0,-1 2-6 16,-2 6 1-16,0-1 0 0,-3 4-1 0,0 4 2 0,0 1 9 16,0 1-7-16,3-1-9 0,-1 1 5 0,2 2 1 15,1-1-6-15,3-1-18 0,3-2-27 0,0 0-28 16,2-2-30-16,4-2-38 0,0-2-45 0,2-3-56 15,3-1-61-15,3-2-66 0</inkml:trace>
  <inkml:trace contextRef="#ctx0" brushRef="#br0" timeOffset="42384.4365">26773 6419 2357 0,'-2'2'23'0,"2"-2"31"0,2 0 25 0,4-5 21 0,0 5 21 16,4-3 6-16,1-1 1 0,3 2 3 0,2-1-18 15,4-2-32-15,1 3-28 0,6 0-17 0,1-1-18 16,2 3-7-16,-1 0 0 0,2 0-3 0,-1 3-20 16,-3-1-36-16,0 3-34 0,-3-1-53 0,-2 1-49 0,-1 0-49 15,-3 3-65-15,-5 0-56 0,-2 1-54 0</inkml:trace>
  <inkml:trace contextRef="#ctx0" brushRef="#br0" timeOffset="42527.536">26923 6656 1306 0,'-16'9'19'0,"3"-2"24"0,2-1 10 0,4-2 11 16,2-1 3-16,2-1-1 0,-1 2 4 0,6-3 20 0,1 2 4 16,0-2-2-16,2 2-4 0,6-3-6 0,0 0 1 15,6 3 3-15,3-3-6 0,2 2-27 0,4-4-43 16,4-1-69-16,-1 3-65 0,1-4-77 0,0-2-106 0</inkml:trace>
  <inkml:trace contextRef="#ctx0" brushRef="#br0" timeOffset="42891.7792">27481 6240 2096 0,'-2'-3'15'0,"2"0"28"0,2 1 27 15,5-3 37-15,-2 3 20 0,2 0 22 0,-1-1 7 16,5 3 0-16,0-3-12 0,0 2-26 0,3 1-22 16,-1 0-38-16,1 0-17 0,-1 1-19 0,-2 2-8 15,3 2-3-15,-3-1-2 0,0 3-2 0,-3-1-6 16,0 1 9-16,-1 3-17 0,-4 1 9 0,3 2 6 0,-8 1-1 16,-2 1 0-16,1 5 2 0,-5 0-8 0,-4 1-7 15,0 1 12-15,-1-1-10 0,-2 1-4 0,0-3 2 16,1-2-1-16,1 0 3 0,2 0 4 0,-3-5 0 0,3 2 4 15,-1-2 4-15,0-1-6 0,-1-2-2 0,1 0 1 16,2-1 9-16,4-3-3 0,-1 0 9 0,2-1-3 16,1-1 0-16,4-3 2 0,0 0 7 0,2 0 0 15,0 0-12-15,-1 0 9 0,3 0-2 0,-1 0-6 16,3 0 0-16,0 0 2 0,4 0 0 0,0 0-2 0,3 0-1 16,3 0-21-16,2 0-24 0,0 0-35 0,0 0-54 15,2 0-59-15,-4 2-88 0,3-1-86 0,-3 0-99 16</inkml:trace>
  <inkml:trace contextRef="#ctx0" brushRef="#br0" timeOffset="43567.8361">26054 7425 1614 0,'-5'-2'23'16,"2"-1"23"-16,1 0 10 0,0 1 7 0,1 2 0 16,1 0-5-16,0 2 2 0,0 1-4 0,0 0-20 15,-2 2-23-15,2 3-12 0,-2 0-6 0,2 2-1 0,0 0 9 16,0 1-2-16,2 0 5 0,3 1-6 0,1-3 3 16,2 3 5-16,5-3 2 0,-2-1-3 0,5-3 0 15,-2 1 1-15,5-3-1 0,-2 0 6 0,5-3 0 16,2 0-12-16,-2 0 2 0,2-4 4 0,3 2-3 15,0-1-4-15,0 0 2 0,-2-2-2 0,-2 5-2 0,-2-1 4 16,0-1-8-16,-8 1-1 0,0 2 0 0,-6 1 2 16,-1-1 0-16,-4 2-2 0,-4 4 3 0,-1 0 3 15,-2 4 8-15,-3 3 0 0,-2 3 4 0,0 4 4 0,-3 3-2 16,-1 6 12-16,1-1-6 0,-2 4 3 0,-1 3 8 16,0 2 4-16,2 0-4 0,-4 5-1 0,2-2 1 15,-2 5-8-15,1 0 4 0,-1 0 0 0,-1-2-15 0,3-1-4 16,-3-1 5-16,5-6-5 0,-4-2 1 0,6-2-1 15,-1-6-6-15,2-4 1 0,-3-2 1 0,4-3 4 16,2-4-8-16,-3-1 5 0,2-4 0 0,-1-1-1 16,2-2 9-16,-1-1 8 0,1-2 14 0,0-2 6 0,0-1 19 15,1-1 9-15,-2-1 10 0,1-2 17 0,2 0 4 16,-1-5-9-16,-2 1-5 0,3 0-5 0,1-4-9 16,2-2-15-16,-3-1-1 0,4-3-10 0,2-4-4 15,0 1 8-15,0-3 2 0,4-3-6 0,2-1-7 16,-2 0 0-16,4-5-10 0,1 1-9 0,1 1-5 0,1 0-15 15,1 0-9-15,3 2 4 0,1 1-1 0,0 2-12 16,3 1-24-16,0 1-51 0,5 4-54 0,2-4-61 16,3 4-82-16,4 1-103 0</inkml:trace>
  <inkml:trace contextRef="#ctx0" brushRef="#br0" timeOffset="43799.9953">26859 7732 2153 0,'0'0'14'0,"0"3"17"0,2-6 26 0,6 2 20 16,-1-2 26-16,0-1 14 0,3 0 1 0,-1 2 5 0,5-1-16 16,-1-1-15-16,4 1-23 0,-1 3-18 0,3-1-26 15,1 2-11-15,0-1 3 0,3 3-9 0,-1-1 1 16,1 0 0-16,-1 3-3 0,0-1-1 0,0 0-19 15,-4 0-35-15,0 4-54 0,-3-3-55 0,-3 4-55 0,-4-2-65 16,-3 1-69-16</inkml:trace>
  <inkml:trace contextRef="#ctx0" brushRef="#br0" timeOffset="43943.0884">26814 8031 1306 0,'-2'4'22'16,"2"1"49"-16,0-5 35 0,5 0 38 0,3 3 24 15,0-3 8-15,1 2 2 0,5-2 0 0,1 0-24 0,5-2-43 16,2-1-36-16,2 0-43 0,1-2-55 0,4 1-74 16,-1-4-75-16,2-1-113 0</inkml:trace>
  <inkml:trace contextRef="#ctx0" brushRef="#br0" timeOffset="44282.3229">27571 7681 2187 0,'0'0'38'0,"0"0"16"0,0 0 24 0,0 0 31 16,0 0 17-16,24-10 19 0,-24 10 3 0,0 0-8 15,48-9-19-15,-38 11-26 0,-2-1-21 0,1 2-34 16,1 0-18-16,-4 0-22 0,2 3-2 0,1 0 0 0,-4 5 2 16,0 0 0-16,0 5 0 0,-2 2 5 0,-3 1 3 15,-3 3 3-15,0 2 3 0,-7-1-2 0,-2 0 4 16,-3 2 1-16,-4-4-6 0,-2 1-2 0,1-3-1 15,1-2-4-15,0 0-4 0,2-5-1 0,4 1-4 0,4-3-1 16,4-4-4-16,0 1 6 0,4-1-2 0,-1-3-1 16,4-2 3-16,-1 2 2 0,3-1 1 0,-1-2 15 15,0 3 8-15,6 0 1 0,-1-3 7 0,3 2 7 0,3 0 4 16,1-2-6-16,2 0-1 0,2 0-16 0,2 0-1 16,2-2-1-16,2 2-9 0,0-5-1 0,1 5-6 15,1-3 5-15,-2 1-16 0,-1-1-21 0,0-1-47 16,-5 2-48-16,1-4-51 0,-5 4-73 0,0-2-82 0,-5 1-92 15</inkml:trace>
  <inkml:trace contextRef="#ctx0" brushRef="#br0" timeOffset="69823.5051">20266 10000 517 0,'0'-3'13'0,"2"3"18"0,0 0 14 0,-1 0 13 0,-1 0 14 15,2 0 17-15,-1 3 15 0,-1-3 16 0,0 0-5 16,0 1 1-16,0-1 1 0,0 1-5 0,0-2-1 16,0 2-4-16,0-2 5 0,0 1-6 0,0-1 5 0,-1 1-14 15,1 0-9-15,0 0-11 0,0 0-12 0,0-3-5 16,0 3-15-16,0 0 1 0,0 0-8 0,0 0-5 16,0 0-2-16,0 0-3 0,0 0 0 0,0 0-4 15,0 0-6-15,1-9-9 16,4-2-6 15,-5 11 4 0,0 0 20-15,0 0 12-16,4-10-20 16,-4 10 6-16,0 0 1 0,0 0 2 0,0 0-4 15,0 0-7-15,0 0 13 0,1-11-11 0,-1 11 10 16,0 0-2-16,0 0-1 15,0 0-11-15,0 0 2 0,0 0 4 16,0 0 8-16,0 0 4 0,0 0 5 0,0 0 6 16,0 0-1-16,0 0 11 0,0 0-3 0,0 0-4 15,0 0-11-15,0 0 2 0,0 0-4 0,0 0-5 0,0 0-7 16,0 0-11-16,0 0-28 16,0 0-4-16,-41 63 18 15,27-39 7-15,-4 2-5 0,-1 4 4 0,0-1-4 16,-1 2 5-16,-1-1-1 0,4 0-7 0,-4-2 5 0,4-2-2 15,1 0-4-15,2-2-5 0,1-4 2 0,2 1-3 16,0-4 4-16,3-4 7 0,0-1-10 0,3-1 7 16,0-5-2-16,1 1 5 0,3-2-1 0,1-5-15 15,0 0-3-15,0 0-3 0,0 0-3 0,0 0 3 16,0 0 3-16,0 0-1 0,0 0 0 0,0 0-2 16,0 0 24-16,44 17 10 15,-40-17-16-15,1 2 2 16,0 0-1-16,-2-2-3 0,2 1 3 0,3-1 3 15,-4 0 1-15,1 0 1 0,3 0 1 0,3 0-3 0,-1 0 2 16,1 0 2-16,3-2-1 0,0 1-1 0,4-1-2 16,-2 2 3-16,4-1 0 0,0 0-8 0,1-2 2 0,0 3-12 15,2 0-4-15,-2-1-15 0,1-1-3 0,0 2-6 16,-1-2 2-16,-2 0 4 0,-2-1-4 0,-1 1 4 16,0-3 1-16,-3 2 6 0,0-2 5 0,-1 1-3 0,-3-1-8 15,4-2 0-15,-5 2 3 0,-2-2 6 0,3 2 0 16,-2-3 9-16,-4 2 1 0,0-1 5 0,2-1 10 15,-2 1-1-15,-3 1 0 0,3-1-3 0,-1 1 9 0,1 1-1 16,-3 1 1-16,0-2-5 0,0 1 2 0,-3 5 6 16,3-3 6-16,-2 2 5 0,2 1 3 0,0 0 12 15,0 0 1-15,0 0 13 0,0 0-5 0,0 1-1 16,0 2-2-16,2-3-4 0,-2 0 0 0,3 3-1 0,-3-1 6 16,0 2-3-16,0 2 15 0,-3 1 5 0,1 3 8 15,-1 4 12-15,2 1 1 0,-4 4-1 0,0 4-6 16,-2 0-2-16,-2 5-9 0,0 0-4 0,2 1-14 0,-2 0-13 15,0 2 1-15,2-2-13 0,1-4-3 0,-1 4-8 16,1-5 0-16,2-2-12 0,0-1-23 0,-1-4-29 16,5-2-61-16,-1-4-74 0,2-3-94 0,-1-4-104 0</inkml:trace>
  <inkml:trace contextRef="#ctx0" brushRef="#br0" timeOffset="72763.4853">20866 10515 566 0,'-3'-2'16'16,"-1"-1"16"-16,1 3 22 0,2-2 16 0,-3 1 24 15,4 1 17-15,-3-2 18 0,3 2 23 0,0 0-3 0,2 0-12 16,-1-1-10-16,-1 1-1 0,0 0-19 0,4-2-8 15,-3 2-18-15,-1 0-14 0,0 2-17 0,3-2-3 0,-3 0-9 16,2 0-17-16,-2 0-1 0,2 1 4 0,1-1 6 16,0 0 3-16,5 0 2 0,0 2 5 0,1-1-4 15,5 1 10-15,2-2 0 0,2 0-9 0,3 0-5 16,0 0-9-16,6 0 2 0,2 0-4 0,1-3 4 0,1 1-6 16,3 2-5-16,2 0-4 0,-2-1-17 0,1-1-28 15,0-2-40-15,-3-1-57 0,-1 4-69 0,-4-5-93 0</inkml:trace>
  <inkml:trace contextRef="#ctx0" brushRef="#br0" timeOffset="73087.703">21147 10242 1401 0,'-6'2'-4'0,"3"-2"-3"15,4-1 3-15,-1 2 4 0,5-1 0 0,-2 3-1 16,3-1 2-16,-1 2 3 0,8 2 1 0,1 0 10 16,6 1-14-16,3 2 3 0,4 2 0 0,4-1 3 0,3 5-2 15,0-2-1-15,4 2 0 0,-2 2-4 0,-1 0 12 16,0 1-11-16,-5-1-1 0,2-1 4 0,-5 0-6 0,-4-2 0 16,-1 0 6-16,-4-2-4 0,-3-1-1 0,-5-3 2 15,-2 0 6-15,0 0-1 0,-7-3 18 0,-1 1 13 16,0-1 6-16,-1 2 9 0,-7 0 2 0,2 0 9 0,-2 2-4 15,-6-1-6-15,2 2-10 0,-3-1-19 0,0 2-10 16,-3-2-6-16,1 3-2 0,-1 0-5 0,0-2-4 16,-1 2-12-16,1 0-18 0,-2-2-27 0,0 0-30 0,2-1-37 15,-1 1-37-15,2-1-45 0</inkml:trace>
  <inkml:trace contextRef="#ctx0" brushRef="#br0" timeOffset="74519.6665">22538 10577 834 0,'3'-2'7'0,"-6"-1"16"0,6-2 17 0,-3-2 12 15,-3 1 16-15,2 0 10 0,-1 0 6 0,2-1 4 16,-2-1 3-16,1 0-4 0,-2-1-3 0,1 4-5 16,0-2-4-16,-1 2 0 0,2 1 4 0,-3-2 4 0,1 2-3 15,-3 1-5-15,1-2-12 0,-1 2-7 0,-4-1-7 16,1 1-4-16,-4 2-10 0,-1-2-5 0,-5 3-8 0,0-2-6 15,-2 2 1-15,1 1-2 0,-5 0-7 0,1 2-3 16,0 3-2-16,2 0-3 0,-1 1-3 0,2 3-1 16,2-1 7-16,0 3-5 0,3 3-1 0,2-1 3 15,1 2 0-15,4 2 0 0,1 1 0 0,3-1 6 0,2 1-13 16,3-1 4-16,2-1 7 0,2 0-7 0,1-2 6 16,3-2-3-16,0-2-7 0,2-1-2 0,2-5 2 15,-1 0-7-15,4-1-11 0,0-2-9 0,1-5-22 0,3 0-12 16,0-2-5-16,0-1-22 0,0-3-18 0,0-1-1 15,-2 0-10-15,4-4 0 0,-5 0 8 0,1 0 1 16,-1-1-2-16,0-2 13 0,-4 1 14 0,2 0 10 0,-1-3 15 16,-2 0 13-16,-1 0 5 0,-2-3 11 0,0 0 18 15,-1-3 8-15,0 1 3 0,-3-2 3 0,0-3-3 16,0 0 10-16,-2 0 16 0,4 0 9 0,-3 2 11 0,2-1 20 16,0 0 16-16,1 2 10 0,-1 2 16 0,1 4 11 15,0 1 3-15,-1 2 6 0,0 3-5 0,-2 1-3 16,2 4 10-16,-3 1 0 0,4 2-8 0,-6 3 2 0,1-1-3 15,-1 4-4-15,2-1-4 0,-1 2-14 0,-1-1-22 16,0 0-16-16,0 0-9 0,0 2-23 0,0 0 0 16,-1 3 8-16,-2 4 3 0,-3 2 3 0,-1 3 5 15,-2 5 7-15,-1 3 9 0,-4 5 4 0,0 2-3 0,-2 2-16 16,0 2-8-16,-1 1-5 0,0 2 1 0,1-1-9 0,0 1-19 16,2 1-28-16,2-3-30 0,3-2-26 0,3-1-30 15,4-5-33-15,2-2-38 0,7-3-51 0,1-4-44 0,6-5-45 16</inkml:trace>
  <inkml:trace contextRef="#ctx0" brushRef="#br0" timeOffset="74952.9622">22892 10519 1348 0,'0'-11'25'0,"0"0"38"0,0 0 19 0,0 0 32 15,-1 0 10-15,-3 4 15 0,3 2 3 0,-4 0-1 16,-2 2-24-16,2 3-37 0,-5 0-13 0,0 0-30 0,-4 5-1 15,-2 3-11-15,-1 2-3 0,-1 2 7 0,0 2-4 16,-6 3 2-16,5 4-6 0,-3-1 4 0,0 2-12 0,3 2-3 16,5-4 0-16,-1 2-10 0,1-3 7 0,6-1-1 15,2-2-1-15,0-2-8 0,4 1-2 0,2-6-3 16,2 1-7-16,4-3-5 0,0-2-24 0,2-2-13 0,0-2-20 16,4-5-19-16,3 1-10 0,0-3-1 0,3-2-1 15,3 1 4-15,-3-3 14 0,2-2 4 0,3 0 25 16,1-1 18-16,-1 0 18 0,2-4 1 0,-2 0 9 0,2-3 7 15,1 3 3-15,-3-4 0 0,-2 1 8 0,-1 1 4 16,-1 0 12-16,-3 1 13 0,-4 2 13 0,1 1 26 0,-4 5 26 16,-5 0 22-16,2 3 3 0,-1 2 5 15,-5 3-17-15,2 2-7 0,-4 0-16 0,0 0-25 0,-1 5-26 16,1 1-13-16,-3 0-12 0,0 3-8 0,-2 4-2 16,1-1 3-16,-1 4 1 0,-1 1-4 0,1 1 8 15,2 0-12-15,0 0 6 0,2 2 5 0,1-3-3 16,2-1-6-16,2 1 4 0,3-5 1 0,0 1-5 0,1-4 5 15,4-1-13-15,-1-4-17 0,2-4-22 0,3 0-18 16,1-3-43-16,2-1-34 0,-1-3-27 0,1-3-39 0,1 0-22 16,2-3-14-16,1-1 1 0,-4 0-7 0,2-4 16 15</inkml:trace>
  <inkml:trace contextRef="#ctx0" brushRef="#br0" timeOffset="75125.0732">23439 10248 1244 0,'12'-31'32'15,"-4"0"45"-15,-1 5 33 0,-2 4 37 0,-4 5 31 16,-1 4 34-16,-1 4 26 0,1 1 27 0,-2 3-26 15,-1 4-39-15,1 1-28 0,2 0-38 0,0 1-36 0,0 2-29 16,0 0-16-16,-3 4-6 0,1 3 6 0,1 1-2 16,-4 4 0-16,-2 2 11 0,-3 7 5 0,-1 2-5 15,-2 2-2-15,-1 2-21 0,-2 2-20 0,-1 2 4 0,-5 4-2 16,1-1-17-16,0 2-40 0,-4 0-45 16,1 3-72-16,3-3-62 0,-2-2-47 0,3-3-59 0,1-1-69 15,4-5-53-15</inkml:trace>
  <inkml:trace contextRef="#ctx0" brushRef="#br0" timeOffset="75650.427">23050 10435 2334 0,'-9'-7'28'0,"2"2"20"0,2-1 16 15,2 0 13-15,1 1 0 0,2 4-1 0,0-1-1 16,0 0 0-16,2-1-36 0,3 2-25 0,3-2-34 15,3 3-30-15,3 0-32 0,4 2-18 0,4 0-17 0,3 3-17 16,0 2-25-16,5 3-19 0,0 0-3 0,0 4 7 16,2-1 23-16,1-1 19 0,1 3 15 0,0-3 17 0,0-1 27 15,1-1 22-15,-4-1 19 0,2-1 14 0,0-3 8 16,-6-1 0-16,-1 0 1 0,-4-1 19 0,-4-2 42 16,-5-1 27-16,-3-2 24 0,-6-3-5 0,-4 3 5 15,-6-3 11-15,-3 0 20 0,-6-1 1 0,-4 1-28 0,-3 1-13 16,-3 0-18-16,-5 1 4 0,0 3-2 0,0 0-16 15,0 3-13-15,2-1-12 0,0 2-8 0,2 2-3 16,0 0-3-16,3 2 1 0,2 0-5 0,4 0 7 0,1 1-2 16,5 0-10-16,3 3-1 0,5-3-7 0,-2 2-1 15,10-2-1-15,-2 3 3 0,3-2 2 0,4 1-3 16,5-3-6-16,2 2-3 0,0-3-6 0,5 1-13 16,0-3-20-16,3-1-12 0,-1-1-27 0,6-3-10 0,-2 0 0 15,2-3-6-15,2 1-2 0,-2-3 10 0,3 0 14 16,-3 0 10-16,2-2 27 0,-5-3 12 0,0 2 6 0,-2-1 7 15,-3-3 17-15,-3 0 10 0,-3 0 20 0,-2 0 36 16,-4 1 12-16,-4 0 34 0,-1 2 10 0,-5 1 13 16,-5 0 2-16,0 2-5 0,-1 3-9 0,-2-1-24 15,-3 1-17-15,0 3-31 0,1 0-10 0,-2 3-13 0,4-1-11 16,-2 3-5-16,1 1-8 0,3 2-6 0,-1-1-1 16,2 3-1-16,2 1-7 0,0-1 4 0,3 2-17 0,0 1-25 15,3-1-30-15,4 1-42 0,1-1-40 0,4-1-43 16,3-1-44-16,2-1-51 0,5-1-62 0</inkml:trace>
  <inkml:trace contextRef="#ctx0" brushRef="#br0" timeOffset="75896.5932">24639 10162 1941 0,'1'-7'22'0,"1"1"27"15,-1 3 36-15,4-3 23 0,-3 3 30 0,-1 3 16 16,-1 0 10-16,0 1-9 0,0 0-25 0,0 0-25 0,0 5-31 16,-3 0 2-16,0 4-24 0,-2 2-4 0,0 4-11 15,-4 4 8-15,0 5 8 0,-3 3 0 0,-3 1-5 16,0 2-23-16,-2 1-3 0,-2 6-14 0,-2-1-11 16,1 0-17-16,1-2-22 0,2-2-19 0,-1-1-28 0,6-3-25 15,2-6-50-15,1 0-38 0,2-7-32 0,6-2-48 16,-2-1-40-16,3-4-42 0</inkml:trace>
  <inkml:trace contextRef="#ctx0" brushRef="#br0" timeOffset="76496.9963">24321 10454 1306 0,'3'-7'14'0,"2"3"25"0,3-4 21 16,-2 1 12-16,1 4 10 0,-1-2 5 0,3 3 2 0,1 1 1 16,1-2-10-16,1 3-24 0,0 0-23 0,2 3-10 15,0-2-14-15,2 2 0 0,-2 1-1 0,2 1-1 16,-2 0-3-16,2 4 0 0,-2-3 2 0,3 1-5 0,-4 2 8 16,4-1 0-16,-2-1-4 0,4-2 1 15,-5 2-3-15,3-2 3 0,-1-1 1 0,-2-2 3 0,2-1-12 16,-2-1-13-16,-1-1-4 0,-2-1-12 0,2-2-2 0,-2-1-6 15,0-2-7-15,-2 1-5 0,-1-1 10 0,0-2 11 16,3 4 1-16,-3-4 11 0,-3 2 6 0,4-1-2 16,-2 1 13-16,-3 0 1 0,1 0-1 0,0 2 2 15,-2 0 3-15,3 1 1 0,-4 1 5 0,-1 0 8 0,3 1-9 16,-4 2-1-16,1 0 2 0,-1 1 1 0,0 3 19 16,-1 0 14-16,-3 1 9 0,1 7 16 0,-3 0 17 15,-2 5 25-15,0 4 13 0,-6 4 5 0,1 1 2 0,-4 6-5 16,-1 2-13-16,-2 2-21 0,-2 1-15 0,3 3-16 15,-5 2-15-15,2 2-9 0,-1-2-18 0,-1 0-15 16,2 0-1-16,-4 0-3 0,4-5 8 0,1 3-10 0,1-5 1 16,0-2-1-16,2-1 2 0,1-3 2 0,2-2-2 0,0-2 6 15,4 0-6-15,-2-6 5 0,4-1-4 0,1-1 5 16,-1-2-3-16,2-2-3 0,2-4 5 0,2-2-2 16,-2-1 0-16,0-1 3 0,2-2 5 0,0 0-5 15,-3-1 13-15,4-2 1 0,-2-1 5 0,-1 0 7 0,0-2-2 16,2-1 1-16,-5-2 3 0,3-1 6 0,-3-2-5 15,3-1 7-15,-3-4 1 0,3 1-7 0,-2-3-1 16,2-2 0-16,0-3-1 0,2-1-13 0,2-3 0 0,-1-3-12 16,4-1-6-16,2-4-1 0,4-1-4 0,3-3-12 15,5-1-21-15,1-3-14 0,4-1-26 0,3 2-20 16,3 1-36-16,0-2-44 0,3 4-47 0,1-1-44 0,4 5-45 16,2 3-45-16,-1 2-38 0</inkml:trace>
  <inkml:trace contextRef="#ctx0" brushRef="#br0" timeOffset="76963.3106">25100 10432 1171 0,'5'-2'30'0,"1"0"25"15,-2 0 21-15,-3 2 10 0,-1-1 5 0,0-1-7 0,2 4 0 16,-4 0 6-16,2 1-21 0,-5 6-14 0,-1 2-11 16,-2 3 3-16,-3 3-4 0,-2 6 4 0,1 0 13 15,-7 6-5-15,-2 3-3 0,2 3-15 0,-1-3-9 16,-1 6-14-16,2-1 0 0,-1-3 2 0,1 0-13 15,3-1-3-15,0-4-1 0,3-1-1 0,-1-4-1 0,6-5 3 16,0 0 0-16,2-4 0 0,1-3-1 0,1-2 2 16,-1-3-5-16,5-1 10 0,0-5-1 0,-2 1 1 15,2-2-2-15,0-2 6 0,2 1 2 0,0-5 1 0,1 1 1 0,-2 0-10 16,5-3 4-16,-2-1-1 0,0-3 1 16,1 0-10-16,-2-3 3 0,2-1-8 0,1-3 4 15,-1-2 3-15,0-2-3 0,-2-4-1 0,5-2-4 0,3-3 10 16,-2-2-9-16,4-4 5 0,1 2-6 0,-1-3 2 15,6 1-1-15,-1-1 0 0,0 4-3 0,1 4-5 16,0 2 5-16,0 2 2 0,-4 4 2 0,3 3 0 16,0 3 6-16,-4 4-1 0,3 0 1 0,-1 2 3 0,1 2 1 15,0 1 5-15,1 1-1 0,-2 2 7 0,3 1 1 0,0 1 7 16,-3 2 11-16,4 1-1 0,-5 2 3 16,0 0-8-16,-2 5 10 0,-2-2-3 0,0 4 6 0,-3-1 3 15,-4 6 6-15,-3 1 10 0,-2 2-2 0,-4 4 6 16,-2 2-11-16,-1 3-5 0,-4 0-12 0,-1 2-7 15,-1 1-14-15,-4 0-4 0,1-3-1 0,-1 3 1 0,-2 0-11 16,1-2-29-16,0-1-38 0,-1-2-27 16,1 0-40-16,4-4-28 0,3 0-31 0,-1-2-33 0,2-5-30 15,5-1-9-15,-2-4 0 0,3-1-11 0</inkml:trace>
  <inkml:trace contextRef="#ctx0" brushRef="#br0" timeOffset="77324.5535">25350 10730 1306 0,'5'0'22'0,"-3"0"18"0,-1 0 29 0,1 0 15 16,-2 0 27-16,0 0 18 0,-2 0 4 0,4 0 8 15,-1 0-25-15,-1 0-16 0,3-1-26 0,-3 1-8 16,3 0-33-16,2 0-19 0,1 0-6 0,1 0 0 16,2-1-2-16,-1 0-3 0,3 1-2 0,2 0-11 15,0-1 10-15,-4 1-3 0,4-3 5 0,-2 2-20 16,0-1-6-16,3-1-10 0,-1 0-16 0,1-2 4 0,0 0-12 15,-1-1 1-15,1-3-4 0,0 2 12 0,1-3 7 16,-2 1-5-16,2-3 15 0,-2 0-1 0,1-3 10 16,-3-2 1-16,0 2 4 0,-2-2-3 0,-4 0-1 0,-2 2 17 15,-3-1 5-15,0 4 1 0,-6 2-5 16,0 2 4-16,-7 4-1 0,0 1 6 0,-2 5 13 0,-5 2 3 16,-1 2 1-16,-3 2 11 0,-3 4 21 0,1 5 10 15,-4 0 13-15,2 4 5 0,-1 1 8 0,3 4 4 16,0 1-1-16,1 2-2 0,3-1-22 0,5 3-9 0,1-3-16 15,5 1-6-15,3-1-16 0,5-2-4 0,3-2-11 16,1-2-14-16,2-1-18 0,4-3-29 0,2-1-39 16,1-5-49-16,-1 2-58 0,1-4-66 0,2-2-65 0</inkml:trace>
  <inkml:trace contextRef="#ctx0" brushRef="#br0" timeOffset="78737.5064">24531 11451 1212 0,'0'0'11'0,"0"0"10"0,2 0 6 0,-2-1 8 15,-2 1 6-15,1 1 6 0,-3-1 12 0,-2 0 7 0,1 4-6 16,-4 1-1-16,1 2-1 0,-2-1 9 0,-4 6 4 16,-2-1-3-16,-1 2 1 0,-5 4-4 0,1 0 2 15,-5 0-5-15,-5 5-1 0,-2 0-17 0,-2 0-7 0,-7 2-4 16,1-2-9-16,-5 2-6 0,0-1-6 0,-1 0-4 15,-2-1 0-15,-2-1 0 0,1-1-5 0,0 1 0 16,-2 1-6-16,0-2 2 0,0 1 4 0,-2-2 8 0,2 1-1 16,2-1 8-16,-3-2 3 0,4 2 14 0,-2-1 2 15,3 0 5-15,-1 2-3 0,0-4-13 0,-2 3 5 16,1-2-9-16,0 1 1 0,-2-1-11 0,-3-2-1 16,0-1-11-16,-3-1-5 0,-1-1 5 0,-2-3-1 0,-3-1-4 15,1 0 1-15,-2-4-1 0,0 1 0 0,-3-1 6 16,5-4 2-16,0 0-2 0,0 0-2 0,4-4 7 15,4-1-9-15,-1 0 4 0,4-2 1 0,5-1-4 0,-1-3 1 16,2 0 4-16,2-2-5 0,1 0-3 0,1-2 5 16,1 1-15-16,0-1 12 0,0 1-6 0,-1-1 2 15,0 1-3-15,4-1 5 0,-3 3-2 0,1-2 1 0,3 2 4 16,-1 0 1-16,1-1 2 0,2 1-1 0,0-2 2 16,3-1-6-16,-2 2 2 0,4-1 2 0,0-1 4 15,5-1-8-15,-1 1-6 0,3-1 13 0,2 0-3 0,2 0 4 16,4-1-4-16,0 0-7 0,3-2-1 0,2 0-2 15,4-2 11-15,-2-3-11 0,2-1 1 0,3 0 1 0,-4-4 0 16,5 0 7-16,2 0 1 0,0 0-2 16,0-1 5-16,0 2-1 0,4 0-5 0,1 1 6 0,-2 1-2 15,3 1 4-15,0 0-1 0,24 1 6 0,-23 3-11 16,-3-1 2-16,1 1 5 0,0-2-7 0,-2 2 1 0,1 0-2 0,-2 0 1 16,-22 1-5-16,21-1 16 0,3 4-4 15,-3-4 15-15,1 4 2 0,-1 1 14 0,1 0 9 0,-4 5 8 16,2 0 1-16,0 2-5 0,-1 3 6 0,-1 3-14 15,-1 0 8-15,1 0-15 0,1 2-12 0,-1 1-13 16,-3 3 4-16,0 1-8 0,-5 2-8 0,0 5 2 16,-4 2-7-16,-2 4 10 0,-7 5 0 0,-1 2 8 0,-2 2 4 15,-1 3 4-15,-1 2 8 0,0 0 0 0,-3 1-6 0,0-2-6 16,1-1 4-16,0 0 1 0,0 0-9 0,0-3-3 16,1-3-8-16,1-2 3 0,3-3 0 0,0-1 0 15,5-2-1-15,0-3-4 0,3-3 0 0,4-1 7 16,3-2 0-16,3-3-10 0,0-2 2 0,-46 1-5 0,49-2-9 15,4-2-11-15,2 1-2 0,0-2-12 0,2-2-11 16,1-2-8-16,1 1-16 0,54-5-6 0,-49-3-6 16,7-1-6-16,-1-2-7 0,5-3 3 0,4-2-4 0,0-3-11 15,4 0 12-15,2-4 5 0,1-3 9 0,0 0 11 16,2-3 15-16,0 1 7 0,-2 3 19 0,2-1 15 16,-4 6 9-16,-4 1 1 0,-3 4 10 0,-2 4-1 0,-1 5 5 15,-7 1-3-15,2 2 4 0,-7 2 14 0,1 2 0 16,-1 1 5-16,-1 0 3 0,-1 0 17 0,-3 4 0 15,4-2 6-15,-3 2-1 0,0 0 0 0,-1 2 4 0,1 1 0 16,0 0 1-16,-2-1-5 0,3 2-1 0,-3 1 4 16,1 2-5-16,-3 1-4 0,2 0 0 0,1 1-6 0,-4 0-7 15,1 3-6-15,-1 1-4 0,2 2-12 0,-2-2-10 16,-2 0-26-16,2 0-48 0,-1 0-48 0,-1-1-62 16,-3 0-74-16,0-3-76 0</inkml:trace>
  <inkml:trace contextRef="#ctx0" brushRef="#br0" timeOffset="79507.0235">18755 10663 1581 0,'4'0'-2'0,"-4"1"4"16,1 3 39-16,3-1 36 0,-6 2 21 0,-1 4 22 16,-1 4 10-16,0 3 14 0,-5 3 10 0,0 4 7 15,0 2-29-15,1 2-31 0,-3 2-20 0,3 2-21 0,2-2-11 16,-2 0-10-16,2 0-9 0,2 0-12 0,1-2-9 16,0-3-15-16,1 1-36 0,2-4-31 0,0-1-56 15,0-6-64-15,0 0-76 0,2-4-75 0</inkml:trace>
  <inkml:trace contextRef="#ctx0" brushRef="#br0" timeOffset="79686.1433">18746 10476 935 0,'0'-9'2'15,"-4"-1"12"-15,4-3-4 0,-2 4 3 0,0 0 2 0,2 1-1 16,-1 4-15-16,2 0-25 0,-1 0-33 0,4 7-46 16</inkml:trace>
  <inkml:trace contextRef="#ctx0" brushRef="#br0" timeOffset="80051.3889">18989 10856 1244 0,'2'9'31'0,"-1"-1"23"0,-1-4 24 0,0-1 14 16,2 2 12-16,0 0 17 0,-2 1-2 0,0-2 3 16,0 1-26-16,1 0-25 0,-1-1-25 0,2 1-11 0,3 0-11 15,-4-1-17-15,4-1 0 0,0 2-5 0,1-1-5 16,0 2 7-16,1-4 2 0,-1 3-5 0,3-3-1 16,-1 3 4-16,2-2 2 0,0-2 1 0,0 0-3 0,-2 1-1 15,4-2-5-15,-2 0 7 0,-2-2-5 0,1 1 0 16,-2 1 2-16,-1-1 2 0,1-2-4 0,-2 3 1 15,-2-3 8-15,0 1-2 0,-1 2 14 0,-1 0 1 0,2 0-6 16,-1 0-8-16,-2 0 11 0,-2 2-8 0,2 1 1 16,-3 0-8-16,6-1-8 0,-6 4-2 0,3-1 6 0,0 2 1 15,0-1-6-15,5 5 2 0,-4-2 0 0,2 0 4 16,2-1-2-16,0 1-2 0,2-4-1 0,2 5 4 16,-1-5 4-16,-2 0 5 0,2-1-4 0,4-1-5 0,-3-3 8 15,-1-3-1-15,1 3-1 0,0-6 2 0,-1 0-9 16,5 0-22-16,-4-5-21 0,1 2-26 0,1-3-27 0,-3-1-34 15,1-1-30-15,0-2-32 0,-2-3-28 0,-1-2-16 16,2 0 0-16,-1-4 7 0</inkml:trace>
  <inkml:trace contextRef="#ctx0" brushRef="#br0" timeOffset="80228.5084">19396 10614 715 0,'-2'-31'23'0,"0"2"23"16,2 1 22-16,-1 2 27 0,-1 2 28 0,2 5 18 16,3 0 22-16,-1 3 25 0,1 3-16 0,1 2-14 0,-3 5-15 15,2 1-19-15,2 3-14 0,-1 2-10 0,0 0-5 16,-1 2 0-16,2 4 8 0,0 2 20 0,-4 1 9 0,4 4 4 15,2 4-2-15,-2 3-1 0,-2 5-7 0,1 0-23 16,-3 7-19-16,1 2-26 0,0 1-10 0,-1 2-10 16,-1 1-14-16,2-1-9 0,-1 1-23 0,-1-1-29 0,4-3-30 15,-3-2-45-15,3-6-40 0,0-2-45 0,-1-5-47 16,0-5-46-16,0-4-51 0,-1-5-61 0</inkml:trace>
  <inkml:trace contextRef="#ctx0" brushRef="#br0" timeOffset="80388.6181">19323 10730 1528 0,'0'0'24'0,"0"5"22"0,3-3 28 16,3-4 12-16,2 4 8 0,1-2 1 0,1 1 0 0,5 0 5 16,3 0-24-16,4-1-24 0,1 0-25 0,4 0-36 15,1 0-46-15,1 0-54 0,1 3-50 0,-4-6-77 16</inkml:trace>
  <inkml:trace contextRef="#ctx0" brushRef="#br0" timeOffset="88069.7847">27071 10218 1338 0,'3'0'2'0,"-1"0"-2"0,0 1 3 0,3-5-6 16,-5 4 7-16,1 0 6 0,-2 4 13 0,1-2 21 16,-2 1 17-16,-3 3 12 0,0 3 3 0,-3 3 2 0,-3 2 2 15,-3 4-7-15,-2 1-8 0,-1 4-14 0,-2-1-16 16,-3 3-8-16,4-3 1 0,-4 2 2 0,0 1-6 16,3-4 1-16,0 1-3 0,4 0-5 0,2-3-4 0,2-2-7 15,0 0-5-15,6-1 6 0,0-4-3 0,4-2 1 16,2 1-1-16,2-3 0 0,2 0-2 0,4-1 6 15,1-1-2-15,1 0-2 0,5 0 2 0,-2-2-2 0,5-1-1 16,1-1-5-16,-2 1 5 0,3-4 0 0,-1-1 3 16,2 0-11-16,0-1 7 0,0 1-2 0,-1-3 1 0,1 0 1 15,0 0 2-15,2-3-3 0,-2 1 1 0,2-2 5 16,1 2-4-16,-3-3 1 0,-1 3 2 0,-1 2 4 16,-5 0-5-16,0 3 5 0,-5-1-3 0,-1 3 5 15,-4 0-4-15,-3 3 7 0,-1-1 6 0,-4 3 7 0,1 3 8 16,-5 1-4-16,1 3 5 0,-3 0-2 0,-2 5 4 15,-3 3-7-15,0-2-13 0,-2 2-9 0,3 0-21 16,-1-1-24-16,2 1-42 0,2-4-37 0,1 1-37 0,4 0-36 16,2-2-36-16,3-3-69 0</inkml:trace>
  <inkml:trace contextRef="#ctx0" brushRef="#br0" timeOffset="88231.8962">27378 10775 2052 0,'-2'1'1'0,"2"-1"6"0,0 0 6 0,5-3 2 15,-2 2 2-15,-1-2 2 0,4 2-3 0,0 0-12 16,1-2-27-16,2 1-63 0,-1 0-73 0,3 0-85 16</inkml:trace>
  <inkml:trace contextRef="#ctx0" brushRef="#br0" timeOffset="88816.2905">28010 10515 362 0,'5'-1'7'0,"0"0"20"15,0-2 28-15,-1 3 22 0,-2-2 7 0,2-1 4 0,0 3 0 16,-3 0 3-16,2-1-14 0,-1-1-19 0,0 2-24 16,2-2-22-16,0 0-11 0,0 2-2 0,2 0-3 15,-1-1 0-15,0 1 5 0,3 0 0 0,-3-1-3 0,2 2 3 16,0-1 4-16,-1 0-7 0,-1 0 7 0,3 0 3 16,-2 0 13-16,-1-1 20 0,-2 1 12 0,0-3 16 15,2 3 11-15,-3 0 18 0,-1 0 4 0,1-4 4 0,-2 4-7 16,2-3-11-16,-1 1-4 0,-1-1-4 0,0 2-9 15,0 0-10-15,0-2 0 0,0 3-5 0,0 0-6 16,-1 0-4-16,-1-1-14 0,0 1-14 0,-1-1-4 16,-2 1-1-16,0 0-18 0,-5 1 0 0,0 0 4 15,-3-1-11-15,-1 4 7 0,1 0-1 0,-2-2-3 0,2 4-1 16,3-2 9-16,1 1-5 0,0-1 2 0,2 1 3 16,2 0-5-16,1 2 3 0,-1-2 2 0,2 2 3 15,1-2 3-15,-1 3-7 0,3-1 1 0,0 0-1 0,0 0 7 16,0 3-5-16,0-1 6 0,3 1 1 0,-1-1 4 15,4 2 8-15,0-2-8 0,-1 4 9 0,3 0-4 16,2-1 1-16,-1 3-4 0,-1-1-4 0,2 2-4 0,-4-2-5 16,2 3 5-16,-2 0-8 0,-3 0 5 0,-1-1 4 15,-1 2-3-15,-2 0-6 0,-1-1 4 0,-1 1-1 16,-2 0 4-16,-2-1-2 0,0-1-1 0,1 1-5 16,-1 0-1-16,-1-3 13 0,-1-2-8 0,3 1 4 15,-2-1-7-15,0-3 12 0,0 2-3 0,0-5-2 16,2 1 3-16,-1-2 2 0,-2-2 3 0,0-2-1 0,0 0-5 15,-3-2-13-15,2 0-3 0,-5-2-9 0,2-2-18 16,-4 1-37-16,4-4-28 0,-6 2-41 0,3-5-43 0,-1 2-39 16,1-2-54-16</inkml:trace>
  <inkml:trace contextRef="#ctx0" brushRef="#br0" timeOffset="89010.4187">28137 10355 1202 0,'6'-3'10'0,"4"-1"15"15,2 1 10-15,4 1 6 0,1-1 2 0,2 3 9 0,0 0-2 16,0 0-1-16,3 2-11 0,-3-1-14 16,0 3-7-16,-3 0-6 0,0 0-4 0,-5 5-18 0,3-1-32 15,-6 1-31-15,0 2-34 0,-3-2-46 0</inkml:trace>
  <inkml:trace contextRef="#ctx0" brushRef="#br0" timeOffset="90843.6579">13587 6288 190 0,'-11'2'7'15,"0"0"3"-15,3 1 8 0,2 0 9 0,-1 2 10 16,2 1 15-16,4 2 16 0,-1-1 21 0,2 3 8 16,2 2 15-16,-2 0 13 0,5 0 8 0,-2 3 4 0,3 2 4 15,3 2 0-15,1-2-6 0,0 2-7 0,4 3-16 16,0 2-14-16,2 2-15 0,0-1-11 0,1 4-27 15,-3 0-16-15,4 3-10 0,-1-1-5 0,-3-2-6 0,2 3-2 16,-3-3-4-16,-2 0 4 0,0-3 8 0,-2 0 2 16,-2-1-8-16,-4-1-1 0,-1-2-7 0,-2-1-14 15,-2-1-18-15,-1-3-33 0,-2 1-37 0,-2-1-50 16,3-4-62-16</inkml:trace>
  <inkml:trace contextRef="#ctx0" brushRef="#br0" timeOffset="91022.7758">13449 6832 1285 0,'-1'-12'26'0,"1"3"29"15,1-4 28-15,3 1 13 0,-1 4 22 0,2-3 3 16,4 1 3-16,-3-2 3 0,5 0-23 0,2 0-29 16,3 0-25-16,-1-1-16 0,3-1-25 0,1 2-4 15,1 0-13-15,0 2-33 0,-2-2-27 0,0 3-37 0,-1-1-43 16,-1 0-37-16,0 3-45 0,-2-1-54 0</inkml:trace>
  <inkml:trace contextRef="#ctx0" brushRef="#br0" timeOffset="91228.914">13883 6247 1007 0,'0'0'7'0,"0"0"8"0,0 0 20 16,3 2 22-16,-3 0 31 0,1 4 24 0,-1 1 4 0,3 0 16 15,-1 5 14-15,-1 3 7 0,1 1-19 0,-1 4-16 16,4 1-36-16,-1 2-18 0,0 3-6 0,3 1-14 16,-1 1-20-16,3 2-18 0,-1 1-3 0,5-2-26 15,-4 0-26-15,4 0-30 0,3-3-31 0,-3-2-25 0,4-2-37 16,-3-2-32-16,3-4-37 0,-4-3-25 0</inkml:trace>
  <inkml:trace contextRef="#ctx0" brushRef="#br0" timeOffset="91563.1365">14271 6452 1465 0,'-3'-15'36'0,"0"1"36"0,1 0 35 0,1 4 26 16,-3 3 18-16,3 2 14 0,1 3 7 0,0 1-3 0,-2 1-38 16,2-2-38-16,0 5-39 0,0-1-28 0,0 3-17 15,0 2-9-15,0 2-7 0,0 2-1 0,0 3 5 0,0 3-3 16,0 3 6-16,2 1 5 0,-1 1-1 0,3 2-10 15,0 0 9-15,3-2-3 0,4 1 3 0,-2-5 10 16,4 3-7-16,3-3-4 0,0-6 1 0,3 0 4 0,-1-3-8 16,5-6 5-16,-3 2-5 0,4-5-5 0,-3-5 3 15,-1 2 6-15,-1-4-1 0,-3 0-5 0,-1-3 9 16,-2 1-1-16,-5-1 0 0,2-2-2 0,-7 2 6 16,-2-2-5-16,-1-1-4 0,-1-1 8 0,-6-1-7 0,0-1-1 15,-3 0 2-15,-1-2-2 0,-5-1-2 0,2 0-1 16,-3-1-1-16,-4-1-13 0,4 1-3 0,-2 0-10 15,3 2-14-15,2 1-21 0,-1 2-46 0,6 6-28 0,0-1-33 16,4 4-39-16,2 2-31 0,1-1-27 0,2 5-3 16,2 0 2-16</inkml:trace>
  <inkml:trace contextRef="#ctx0" brushRef="#br0" timeOffset="92191.7344">14770 6387 527 0,'18'3'16'0,"-4"-1"19"16,-3 1 27-16,-3-1 39 0,-3 0 27 0,0-2 36 15,-2 2 14-15,-3-2 12 0,0 1 0 0,0-1-17 16,-2 0-20-16,1 2-37 0,-2-2-28 0,0 0-36 0,3 2-19 16,-2 1-8-16,0-1-17 0,2 0-6 0,-1 3-5 15,1 0-1-15,0 0 1 0,0 3 0 0,-2-1 5 16,2 2-5-16,-1 0 2 0,1 1 5 0,0 1-3 0,1-2 1 16,1 2-4-16,-2-2 1 0,1 0 4 0,1-1-2 15,0-2-1-15,-1 0-4 0,4-1 1 0,-2-1-3 16,-2 1 5-16,3-5-2 0,2 3-3 0,0-3 4 0,4-3-5 15,-1 2-10-15,3-3 4 0,1-1-4 0,0-2 3 16,1 1-10-16,1-5-1 0,0 2 1 0,-3-2 12 16,0-1 0-16,2-2 0 0,-2 2 3 0,0-2 1 0,-2-1 11 15,-2 3-2-15,0-3-1 0,-1 1 2 0,-2 0 12 16,-2 2 1-16,0-1 8 0,-3 1 13 0,0 5 0 0,0-3 7 16,-1 6 11-16,1 1-9 0,-3-2 11 0,1 5-8 15,2 0-12-15,-2 0-19 0,2 2-5 0,0 0-2 16,2-1-15-16,-2 2 4 0,2 1-16 0,-2 5 7 0,3-1 4 15,-2 3 4-15,-1 3 4 0,5-1-1 0,-3 3 4 16,3 0-4-16,1 0 1 0,0-2-4 0,0-1 6 16,3 0-2-16,3-3 5 0,-3-1-4 0,3-4 4 0,2 0 5 15,-3-2-4-15,3-3 7 0,-1-3-9 0,1-2 4 16,-3 0 4-16,0-3-3 0,0-3-4 0,0-2-3 16,-3-1 2-16,5-1-15 0,-5-2-4 0,0-1-8 0,1-2-10 15,-4 0-3-15,3-3-5 0,-4 0-7 0,3-3 0 16,-1 0 6-16,-1-3 9 0,-2-3 3 0,0-5 5 15,-1 4 6-15,-1-6 2 0,-1-2 13 0,0 0 2 16,-1 0 9-16,-3 2 13 0,0-2 18 0,-1 4 19 0,-4 2 14 16,-1 1 27-16,0 5 13 0,0 2 13 0,-2 5 10 15,3 5-3-15,-2 0-7 0,3 7-12 0,2 1-17 16,2 2-29-16,-2 4-25 0,6 0-12 0,0 3-20 0,0 3-8 16,3 0-9-16,-1 4-15 0,-1 3 3 0,3 7 7 15,-1 2 8-15,0 8-2 0,2 4 8 0,0 5-3 16,1 7-3-16,2 3 4 0,0 1 1 0,1 4-4 0,0 0-19 15,4-1-28-15,0 1-33 0,3-5-18 0,1-2-24 16,1-6-21-16,2-4-38 0,1-5-40 0,2-5-19 16,-1-5-20-16,0-6-30 0</inkml:trace>
  <inkml:trace contextRef="#ctx0" brushRef="#br0" timeOffset="92343.8407">15027 6157 1820 0,'-17'0'11'0,"5"-3"2"0,4-1 2 0,8 2-1 16,0-1-4-16,7 1 2 0,4 0 1 0,6-3-11 15,4 0-32-15,4 1-25 0,11-2-39 0,2 1-50 0,8 0-54 16</inkml:trace>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9:40:56.977"/>
    </inkml:context>
    <inkml:brush xml:id="br0">
      <inkml:brushProperty name="width" value="0.05292" units="cm"/>
      <inkml:brushProperty name="height" value="0.05292" units="cm"/>
      <inkml:brushProperty name="color" value="#FF0000"/>
    </inkml:brush>
  </inkml:definitions>
  <inkml:trace contextRef="#ctx0" brushRef="#br0">7790 4079 616 0,'-6'-5'22'0,"5"1"11"16,1-4 1-16,1 3 15 0,-2-3 4 0,1 1 16 15,0 3 24-15,0-4 26 0,0 1 16 0,0 0 1 16,0 0 9-16,-3-1-10 0,3 3 11 0,-2 0-6 16,2-2-5-16,-2 3-24 0,2-4-26 0,0 3-4 0,-1 1-1 15,1 1 5-15,0-2-10 0,0 0 8 0,-2 4-18 16,1-3 0-16,1 2-13 0,-2 1-9 0,2 0-9 16,0 1-15-16,0 0-5 0,0 0-23 0,0 0-2 0,0 1-8 15,0 0 5-15,0 4 4 0,0 0 2 0,2 5 1 16,-2 4 2-16,0 1 7 0,0 6-1 0,0 2 5 15,0 3-6-15,0 0 0 0,0 2 2 0,-2-2-2 0,4-2 1 16,-1-1-1-16,1-3-7 0,1-3 5 0,0 0 2 0,3-5-7 16,1 0-7-16,1-4 6 0,-2-1 2 15,5-2-2-15,-3-1 5 0,5-2 2 0,-1 0 1 0,1-2 0 16,1-4 6-16,2-1 5 0,1-3-8 0,-1-3-3 16,5-1 9-16,0-2-9 0,2-6-4 0,1 1 1 15,1-5 2-15,0-3-7 0,2 0 4 0,3-1 2 16,0-3-1-16,0-2 5 0,2 0-2 0,2 1 6 0,1-1-6 15,2 1 3-15,-2 1-2 0,-1 3 8 0,4 1-9 16,-5 3 4-16,-1 3 5 0,-5 0-1 0,1 6-4 16,-7 1 1-16,-2 2-4 0,-3 3 2 0,-1 1 5 0,-3 3-8 15,-2-1-3-15,-2 3-3 0,-3 0 9 0,2 0-8 16,-4 1-19-16,1 2-26 0,1 0-30 0,-3-3-34 16,1 3-49-16,0 0-33 0,-1 0-46 0,-1 3-29 0,1-3-19 15,1 5-22-15</inkml:trace>
  <inkml:trace contextRef="#ctx0" brushRef="#br0" timeOffset="4920.3117">2513 7490 725 0,'-4'0'8'0,"3"-1"22"0,-1-2 18 0,1 3 18 16,-2-1 16-16,3-1 7 0,-2 0 11 0,2-1 13 0,0 3-6 15,0-1-11-15,0-2-12 0,2 1-16 0,-2 1-17 16,0-1-6-16,0-1-8 0,0 2-13 0,0 0 5 15,0-2-7-15,0 3 9 0,3 0 9 0,-3 0 8 0,0 0 3 16,0 0 6-16,1 0 10 0,-1 0 6 0,0 0 12 16,0 0-2-16,0 0-11 0,0 0-6 0,0-3-4 15,0 2-5-15,-4-2-9 0,4 1-6 0,-3-4-17 16,3 3-14-16,0-3-1 0,0 1 3 0,-2-1-5 0,2-2-2 16,-2 3 3-16,2-2-15 0,-1-1 6 0,1-1 1 15,0 1-2-15,0-2-4 0,0 1 7 0,1 1 1 16,1-1-9-16,0-3 6 0,-1 6 0 0,1-5 0 0,1 2 3 15,-2 1-5-15,-1 1 1 0,2-3-4 0,-1 3 5 16,1 0 0-16,-2 1-4 0,2 0-2 0,-2-1 1 16,0 1 5-16,1 1-1 0,-1-1-1 0,2 3-1 0,-2-2 2 15,0 1 2-15,0 2 2 0,0-1-1 0,1 3 1 16,-1-3 0-16,0 3-3 0,0-1 1 0,0 2-4 16,0-1-1-16,0 0-5 0,0 0-1 0,0 3-4 0,0-1 3 15,2 1 0-15,-2 1 4 0,2 1 1 0,1 2 3 16,0 3 2-16,0 0 7 0,3 4-2 0,-1-2-3 15,-2 5 4-15,2-3-4 0,2 1 2 0,-3 2-1 16,2-2 6-16,1-1-6 0,-2-2 1 0,-2 0 1 0,3-2-1 16,-1 0-3-16,-1-1 3 0,1-4-3 0,0 0-1 15,-2 1-1-15,0-3 4 0,2 0-4 0,-2 0 2 16,1-2 2-16,0-1-5 0,1 0 4 0,0-1 1 0,-1-2-1 16,3-1-1-16,2-1 3 0,1-3-2 0,1 0 1 15,1-3 2-15,1-3-5 0,3 1-8 0,-2-3 3 0,3 0 0 16,-2 0 0-16,2-2-1 0,-3 0 0 0,2 1-6 15,0-3 4-15,1 1 3 0,-2-3-9 0,2 1 8 16,-3 1-6-16,2-2-6 0,0 2 0 0,1-1 9 0,-1 0-5 16,-2-1 2-16,2 2 13 0,0 1-6 0,-2 0 6 15,2-1 6-15,-3 3 3 0,-1 3 1 0,1-1-1 16,-1 2-1-16,-4 2-6 0,-1 2 4 0,-3 1 1 0,0 3 6 16,-1 1 3-16,-3 1-1 0,3 3 4 0,-6 0 3 0,3 0 0 15,0 0-6-15,0 0-7 0,0 0-9 0,0 0-7 16,0 0-23-16,-2 0-16 0,2 0-33 0,0 2-17 15,2 0-32-15,-2 1-25 0,-2 0-24 0,4 2-36 16,-2 2-22-16,0 0-28 0</inkml:trace>
  <inkml:trace contextRef="#ctx0" brushRef="#br0" timeOffset="7591.1123">2682 8551 537 0,'-3'-3'21'0,"0"3"22"15,-2 0 14-15,3-3 11 0,-1 3 18 0,0 0 9 16,1-2 2-16,1 2 15 0,-1 0-15 0,2-3-16 16,0 3-17-16,0 0-9 0,2 0-23 0,-1 0-8 0,-1 0-7 15,2 3-21-15,-2-6-5 0,0 6-4 0,3-3 0 16,0 0-5-16,-1 0 3 0,3 2 0 0,3-2 3 15,1 3 9-15,2-3-6 0,3 4 0 0,2-3 0 0,1 2 4 16,-1 1 1-16,5-3-2 0,-2 1 4 0,6 0-10 16,-1-2 9-16,3 0-5 0,1-2-1 0,0 0 1 15,2-2 4-15,2 0-1 0,0-1 4 0,-1 0 10 0,1-2-8 16,0-1 8-16,-1 4 10 0,1-3-10 0,-2 1-1 16,-3 2 4-16,-2-1-6 0,-1 2-4 0,-5 1 2 15,-2 0-3-15,-6 2-2 0,0 0 7 0,-6 0 14 0,-2 0 8 16,-1 0 20-16,-1 0 9 0,-1 2 17 0,-1-2 18 15,-1 0 5-15,2 0-3 0,-2 0-10 0,1 0-10 16,1 0-23-16,-2-2-9 0,1 2-16 0,-1 0-17 0,-1 0-9 16,0 0 1-16,3 0-4 0,-2 0-12 0,1 0-28 15,1 0-26-15,0 0-51 0,0 0-59 0,0-1-46 16,0 2-42-16</inkml:trace>
  <inkml:trace contextRef="#ctx0" brushRef="#br0" timeOffset="8695.8534">4198 8398 468 0,'0'0'7'0,"0"0"8"0,0 0 6 16,0 3 2-16,0-3 0 0,0 0 6 0,-2 2 2 15,2-2 4-15,0 0 0 0,0 0-3 0,0 0-1 0,0 0-6 16,0 0 5-16,0 0-5 0,2 0 2 0,-2 0-4 15,0 0 7-15,0 0-4 0,0 0 9 0,2 0 9 16,-2 0 4-16,0 0 4 0,0 0-7 0,1 0-4 0,-1 0-10 16,0 0-7-16,0 0-12 0,2 0-7 0,2 0-8 15,-2 0-6-15,2 2 4 0,1-1 5 0,2 0-4 16,5-1 7-16,1 0-2 0,1 3 2 0,5-3-2 0,1 0 1 16,4 1 2-16,-1-1-9 0,3 0 9 0,1 0 0 15,0 1-7-15,0-1 3 0,0 0-4 0,1 0 1 16,-1-1-4-16,-1 0 1 0,2-2-10 0,-1 2 3 0,0-4 4 15,-1-1 2-15,0 1 6 0,2-1 0 0,-1-2 5 16,-3 1 6-16,0-1 6 0,-2 2-5 0,0 0 5 16,-6 0-17-16,1 1 16 0,-4-1 10 0,-1 6 6 15,-6-4 0-15,-1 4 12 0,-1 0 11 0,-3 0 6 0,-1 0 16 16,2 0-12-16,-4 0-2 0,2 1-5 0,-1-1 4 16,1 0-12-16,-2 0-9 0,2 0-4 0,0 0-6 15,0 2-5-15,0-2-10 0,0 0 1 0,-2 0-11 0,4 0-4 16,-2 0-1-16,0 0 0 0,2-2-1 0,-2 2 1 15,0 0 0-15,0 0-6 0,0 0-10 0,0 0-14 16,0 0-13-16,0 0-23 0,0 0-26 0,0 0-20 0,0 0-23 16,0 0-29-16,0 0-30 0,0 0-23 0</inkml:trace>
  <inkml:trace contextRef="#ctx0" brushRef="#br0" timeOffset="15486.5809">5565 8627 324 0,'2'-2'8'0,"-1"0"17"0,-1 2 7 0,3 0 1 16,-3 0 10-16,2-2 17 0,-2 1 7 0,0 1 8 0,1-2 0 15,1 2-12-15,1-3 1 0,-1 3 4 0,1-1 2 16,2-2-14-16,-2 2-4 0,2-3-3 0,4 1-9 16,-1-1 4-16,2-1-2 0,4 0-5 0,0 1-7 0,0-1-1 15,4-1-1-15,2 2 2 0,2-1 7 0,-1 1-2 16,4 0 0-16,0-1 3 0,4 1-5 0,-1-1 0 16,1 2 5-16,1-1-5 0,-2 1-8 0,2-2-4 0,-2 5-6 15,-2-2-7-15,1 0 2 0,-3 2-4 0,-1 0-3 0,-1 2-4 16,-2-2-1-16,0 2-2 0,-1 1 3 15,0 0 2-15,0-1-2 0,-2 2-1 0,4 1-3 0,-2 1-3 16,1 0 2-16,1 0 0 0,1-1-1 0,-1 1 3 16,1 0 2-16,0-1 8 0,1 0 3 0,0 1 11 0,-1-1-1 15,3 0 10-15,-3 3 5 0,-1-2-4 0,4 0 0 16,-3 0 1-16,2 2-5 0,-2 1-4 0,2-1-5 16,-1 0-3-16,3 3-4 0,-1 1 4 0,2-2 3 0,-2 4-11 15,2-2 4-15,2 4-1 0,-1 0 6 0,4-2-2 16,-2 1-5-16,3 2 0 0,-1 0-1 0,1 3 5 15,1-2 5-15,-1 1 15 0,2-1-5 0,0 3 6 16,0-1 6-16,1 1 2 0,2-1 0 0,0 0 2 0,0-1-7 16,0 2-12-16,1 2 4 0,1-4-2 0,0 4-6 15,2-2-8-15,-2 1 1 0,-1 2-10 0,2-3 5 16,-3 4-6-16,-1-1-5 0,-1 2-4 0,1 0 1 0,-3 2-1 16,-1-2-3-16,-3 3-1 0,0 0-8 0,-2 4 11 15,0-1 2-15,-5 0 3 0,4 2-3 0,-3 0 6 16,1 2-1-16,-4-2 8 0,3 2 10 0,-2-2-8 0,0 2 0 15,-2-2 4-15,4 3 1 0,-2-2 2 0,0 1 2 16,-4-2-6-16,2 3-4 0,-1-3 4 0,0 2 3 16,0 0-8-16,-3 1-1 0,1-1 2 0,-2-2-8 0,2 3 8 15,-1-2 1-15,-4 1 0 0,1-2-2 0,1 1 1 0,-4 0 4 16,-1 1-3-16,2-2 13 0,-6 1-1 0,0 1-5 16,-2 2 2-16,-1-1-2 0,-2 1 8 0,-2-1 6 15,-1 0 2-15,-2 0-5 0,0-2-6 0,-6 2 0 16,2 1-6-16,-1 2 3 0,-4-3-7 0,1 1-8 15,-1-3 1-15,0 2-4 0,-3-4 9 0,4 1 0 0,-4-1 7 16,4-3-9-16,-4-2 4 0,2 2 1 0,1-1-5 16,0 3 3-16,-2-2-3 0,0 3-4 0,-1-2-4 0,1 1 4 15,-3 1-5-15,1-1 4 0,-2-3-4 0,0 1 4 16,-2-4-4-16,1 2 5 0,-5-1-1 0,3 1 0 16,-4 0 5-16,2-2-7 0,-1 2 2 0,-2-2 1 15,1 0-6-15,2-1 3 0,-2-1 6 0,0 0-6 0,2-2 3 16,-2-1-1-16,3 2 4 0,-3-1-5 0,2-1 10 15,0 0-2-15,-2-1-9 0,2 1 8 0,1 0-5 16,-3 0 5-16,2-1-5 0,1 1-3 0,-3 0-2 0,5 1-1 16,-4-1 11-16,3 0-6 0,-2-2-2 0,3 0-3 15,1 1-2-15,-1-3 6 0,3 0-4 0,0-1 6 16,-2 0-7-16,1-2 7 0,-1 2-2 0,1-3 4 16,-2 3 3-16,-2-3 1 0,2-1-5 0,-2 0 3 0,-1 0 3 15,3 0-5-15,-2 0-2 0,0-2-1 0,-1 2-4 16,0-3 2-16,3 2 5 0,-2-2-7 0,0 1 1 15,-1 0 2-15,1-1 2 0,2 0-4 0,-2-1 4 0,1 1-3 16,1-2-3-16,1 1 3 0,-1-3 0 0,3 0-3 16,1 0 0-16,3-1 7 0,-2-1-1 0,5 1 1 15,3-1 2-15,-1-2-28 0,1 0-10 0,1-1-18 0,1 0-24 16,1-1-32-16,0-2-32 0,1 1-45 0,2-1-60 16,-2-2-39-16,2-2-62 0</inkml:trace>
  <inkml:trace contextRef="#ctx0" brushRef="#br0" timeOffset="15847.8233">6662 12218 1636 0,'-3'0'4'0,"0"0"8"15,3 0 1-15,0 0-4 0,0 0 3 0,0 3-8 16,0-3 2-16,0 1-4 0,0 3-3 0,0 0-11 0,-2 4 5 15,1 1 3-15,-4 6-3 0,2-1 9 0,-2 6-5 16,0 6 4-16,-4-2 7 0,2 5-1 0,-1 0-3 16,2 1 3-16,-3 2 1 0,4-1-2 0,-2 1 0 0,3-2 0 15,2-2-9-15,-1-2 10 0,-1 1-7 0,2-3-3 16,2-1 0-16,0-1 5 0,-2-2-4 0,4-3 6 16,-2 2 2-16,2-2-8 0,0-2 5 0,3-3 3 0,-2 2-5 15,0-3 2-15,4-2 15 0,-2 1-5 0,2-4 4 16,3-1 3-16,-2-3 5 0,6 2 4 0,-3-4 8 15,8 0 1-15,-1-3-13 0,5 2 3 0,4-1-1 0,0-3-3 16,3 3-5-16,5-2-8 0,0 1-2 0,-1-1-4 16,0 0 5-16,1 0-3 0,-2 2-16 0,-3-1-16 15,-2 0-15-15,-3 2-19 0,-3 1-29 0,-3-3-38 0,-6 3-36 16,-3 0-42-16,-1 0-13 0</inkml:trace>
  <inkml:trace contextRef="#ctx0" brushRef="#br0" timeOffset="30392.2879">17835 7210 735 0,'0'-8'17'0,"0"-1"9"0,-2-1 19 0,-2 4 4 15,1-2 8-15,0 0 12 0,-2 1 10 0,0 0 7 16,1-1-7-16,-6 1-12 0,4 0-9 0,-2 0-3 16,-2 0 3-16,1-1 4 0,0 1-2 0,-1 1-7 0,-2 0-13 15,0-1 10-15,3 0-8 0,-4-1-4 0,0 2-6 16,0-2-19-16,0 0-6 0,-1 4-4 0,-2-4 2 0,-2 4-5 15,2-4-4-15,-2 5 4 0,-4 0-2 0,2 1 6 16,-3 0-7-16,-2 2 9 0,-2 0-1 0,-2 2-1 16,-1 0 6-16,0 1-7 0,0 0 1 0,0 2-3 0,-1 1-2 15,-1 0 1-15,0 0 1 0,2 0-1 0,0 2-4 16,0-4 5-16,0 4-2 0,3-2-3 0,2 0 12 0,-2 1-7 16,5-5-2-16,1 3 0 0,2 0 2 0,4-2 0 15,-2 1 1-15,4-4 1 0,1 3-9 0,3-1 5 16,0 0-1-16,0-1 2 0,3 1 6 0,0-2-8 15,1 1 1-15,1-1 0 0,0 1 1 0,3-1 2 0,-3 0 3 16,3 0 0-16,1 0-5 0,0 0 3 0,0 0 2 16,0 0-1-16,0 0-2 0,0 0-2 0,0 0 1 15,0 0-2-15,0 0-3 0,0 0 2 0,0 0-2 0,0 2-3 16,0-2 5-16,0 0-5 0,0 3-3 0,0-3 0 16,0 0-1-16,-2 3 2 0,1 1-1 0,-1 1 3 0,0 0 6 15,-3 5-6-15,-2 3 4 0,-1 1 2 0,-2 2 1 16,0 6 1-16,-2 2 1 0,-1 4 3 0,-2 2-10 0,-1 3 9 15,-1 2-3-15,0 2 0 0,-1 5 5 0,1 2-6 16,-1 0 3-16,1 2-3 0,0-1 1 0,2 0-2 16,1 1-5-16,0 0 2 0,1-3 0 0,-1-2 10 0,3 0-6 15,-2-1 2-15,4-2 4 0,-2-1 1 0,-2-2 2 16,4 2 1-16,-3-3-5 0,2-1-5 0,0 1 6 16,0-5-5-16,3 3 5 0,-1-1-5 0,3-3 1 0,0-3-4 15,3 3 4-15,1-2 2 0,-1-5-6 0,2 3 8 16,0-3-6-16,-1-3 4 0,1-1-5 0,0 1 5 15,0-4 0-15,0 1-10 0,-5-4 10 0,5 4-10 16,-1-5 0-16,1 0-2 0,-3-1 8 0,3-1-6 0,0-2 2 16,0-1 8-16,0-5 17 15,0 0-5 1,0 0 11-16,15 15-19 16,-15-15 11-16,65 9-9 15,-49-9-3-15,3 0-7 0,3-4 1 0,0 3-6 16,4-3 9-16,0 4-1 0,6 0-3 0,1 0-2 0,5 0-1 15,1-3 5-15,4 3-2 0,3 0 0 0,2 0-1 16,4-2-4-16,0 2 7 0,1-2-1 0,-2 2 3 0,3-1-9 16,-4-1 6-16,-2 0 2 0,-3 2-9 0,-3 0 6 15,-6-1-4-15,-2 0 1 0,-8 0-1 0,-2 1 6 16,-5-2-1-16,-6 2-4 0,-4 0 14 0,-1 0-2 0,-7-3-1 16,2 3 2-16,-3 0 1 0,-1 0 0 0,-1 0-7 15,1 0-13-15,-3-1-38 0,3 1-29 0,-5 1-42 16,0-1-48-16,-6 0-52 0</inkml:trace>
  <inkml:trace contextRef="#ctx0" brushRef="#br0" timeOffset="33751.5495">21920 6041 449 0,'0'-7'7'0,"-2"-1"19"0,1-1 17 0,-1 2 6 15,-1 0 4-15,-2-1 13 0,-1-1 5 0,3 1 8 16,-3-1 8-16,1-1-1 0,-2 0-5 0,1 2-8 16,-2-4 3-16,0 3-14 0,0 0 5 0,2-2-12 0,-3 2-13 15,-1 0-18-15,2-1-15 0,-1 2 4 0,-1-2-10 16,1 3 1-16,-4-2-11 0,2 1 7 0,-2-1-1 15,-2 2 5-15,-4 0 0 0,1-1 0 0,-2 0-3 0,-5-1 14 16,0 1-2-16,-3 0-6 0,-2-2 2 0,-3 0-10 16,-1 2 6-16,-5-1 1 0,1 0-1 0,0-1-14 15,-4 3 5-15,1-1-3 0,-3-1-1 0,1 1-1 0,-2 1 1 16,-2-3-6-16,3 3 12 0,-7-2-2 0,6 0 1 16,-5 1 8-16,3 0-1 0,-1 1 4 0,0-1-4 0,-1 2 3 15,-1-2-3-15,0 1 3 0,-4 2-7 0,3-3 5 16,-2 4-6-16,-1-3 2 0,2 1-2 0,0 2-1 0,1-1 2 15,1 1 2-15,2-1 4 0,3 0-8 0,-2 2 8 16,4-1 2-16,0 0 9 0,1 0 3 0,2 1-3 16,0-1 1-16,-1 2-7 0,-2-1 8 0,4 2-3 15,-1-1 0-15,-1 0-8 0,1-1-2 0,1 3-4 16,-2-1 3-16,3-2 4 0,-2 1-6 0,1 1-5 0,1-1 1 16,2 0-6-16,-2 1 2 0,0-1 8 0,2-1-5 15,-1 2 2-15,-1-2 1 0,0 1-1 0,-3 1 7 0,2-1 3 16,0-1-1-16,-3 2-6 0,1-2 1 0,0 3-2 15,0 0-2-15,0-1 1 0,2-1-6 0,-3 2 3 16,2-2 0-16,1 2-2 0,-4 0 1 0,4-1-3 0,-4 0-1 16,2 0 7-16,0-1-2 0,-2 2 2 0,1-3 0 15,0 3 1-15,-2-1 0 0,1-2 6 0,-1 3 0 16,-2-2-3-16,1 1 2 0,-1-1-1 0,-2 0-1 0,2 1 0 16,1 1-7-16,0-2-1 0,0 2 0 0,3-2 0 15,0 2-3-15,4 2 2 0,1 0-5 0,-1-2 5 0,4 3 1 16,-1 0 0-16,2-1 7 0,1 2-3 0,-2 1 1 15,-1-2-1-15,0 2 5 0,-3 2-6 0,0-2 6 16,-1-1 2-16,-3 3-8 0,-3-1 5 0,2 1 0 16,-3 0 0-16,2-2-3 0,-3 2 9 0,0 0-6 0,2 1 1 15,0-3-1-15,1 2 2 0,1 1 8 0,2-1-1 16,0 0 2-16,2 2-2 0,-1-1 5 0,-1 1 0 0,2 1 3 16,-1 0-1-16,-2 1-4 0,0 0 1 0,1 0 1 15,-1 2-2-15,0-1-2 0,0 0-7 0,1 2 1 16,1-1 1-16,-2 1-8 0,0 3 2 0,3-3 4 0,-4 3 6 15,4-2 6-15,-1 1 9 0,1 1 5 0,2-1-4 16,3 1 12-16,-1 0-9 0,0 1-1 0,2 0-9 16,1 1 2-16,0 2-9 0,0 2 1 0,2 0 3 0,-4 1-11 15,4 1 2-15,0 2 2 0,-1 2 2 0,1 2-8 16,0-2 3-16,0 3-1 0,4-1-3 0,-3 3 0 16,3-1 4-16,0 0-3 0,1 2 5 0,0 1-5 15,1 1 6-15,3-3-1 0,-2 6 1 0,3-2 7 0,-1 2 0 16,2 0-2-16,2 1-2 0,1 0 0 0,0 0-4 15,2 2-9-15,0-2 1 0,2-2-3 0,3 2 2 0,-2 2 4 16,1-1-2-16,2-1 8 0,0 3 4 0,1 1 3 16,-1 2 6-16,1 1 2 0,2 0-4 0,-2 3 2 15,4 4-5-15,-4-1-3 0,2 2-5 0,1-1-3 0,-1-1-7 16,2 1-11-16,-3-5 0 0,3 0-3 0,-1 0 4 16,3-4-3-16,-3 0-4 0,4 0-6 0,-1-2 11 15,1-1 2-15,-2 2 2 0,4-4-3 0,-1 1 2 0,4 0-2 16,0-4 6-16,0 4 8 0,4-1-13 0,-3 2 4 15,6 0-2-15,-3-1-1 0,0 1 1 0,3 1 6 16,0 0-10-16,1 1 4 0,1 1 9 0,0 0-5 0,4-2 5 16,-4 2-3-16,3 1 0 0,-1 1-7 0,1-1 9 15,0-2-4-15,1 0-5 0,-2-1 2 0,2 1-3 16,0-3 2-16,-2-3-3 0,5-3-1 0,-4 2-2 0,1-3 1 16,2-1 0-16,-1-3 1 0,2 1 6 0,2-1 0 15,2-3-2-15,0-1 7 0,3 0 4 0,2 2-3 16,0-2 3-16,2 2 1 0,-1-1-2 0,4-3-1 0,-2 4 4 15,-2 0-4-15,-1-3-2 0,1 3 8 0,-1 0-6 16,-2-1-4-16,-2 1-1 0,-1-1 4 0,2-1-7 16,-4 2 7-16,3-1-4 0,-1-2-1 0,-1-2 3 15,3 1 3-15,-1-4 2 0,5 2-7 0,-1-3 7 0,1-1-7 16,2-1 6-16,2-2-5 0,1-1 1 0,1 0 0 16,-2-2-4-16,3-2 1 0,0-2-2 0,1 3 5 15,0-3-4-15,3 1 2 0,0 0-2 0,-1-2 4 0,5 1-3 0,-2 0 8 16,5-1-4-16,-1-1 0 0,2-1 5 15,1 2-7-15,1-3 8 0,4 2-4 0,-6-1 0 0,4 0-2 16,-7-1 4-16,4 1-1 0,-5 1-4 0,-1-2 3 16,-3 2-9-16,-3 0 2 0,-1-1 4 0,-3 1-5 15,-4-1-6-15,-4 1-2 0,-2-1-6 0,-4 0-6 0,0-1-12 16,-7-1-15-16,0 0-24 0,-6-1-13 0,-1-1-4 16,-2-2-21-16,0 0-18 0,-3 0-27 0,-2 0-32 15,-2 0-29-15,-1 0-19 0</inkml:trace>
  <inkml:trace contextRef="#ctx0" brushRef="#br0" timeOffset="38181.5317">3649 16385 333 0,'2'-3'6'0,"0"1"8"16,-1 0 21-16,1 2 11 0,-2 0 4 0,0-1 3 0,0 2 7 15,0-1 1-15,1 0-3 0,2 2-9 0,-3 0-14 16,2 3-2-16,-2-2 3 0,3 7 3 0,0 2 6 0,-1 3 6 15,1 3 2-15,2 6 8 0,0 2-3 0,2 3-5 16,0 2-5-16,-1 3-9 0,2-1-15 0,1 3-3 0,1-2-4 16,-2-2-10-16,4 1-1 0,1-1-1 0,-2-1 5 15,5-2 7-15,0-2 4 0,3 0-4 0,1-1 2 16,3 1 9-16,2-5-2 0,2 2 0 0,-1-2-6 0,6-1-5 16,0-3 1-16,3-2 1 0,1-1 1 0,3-3-10 0,-2-2 5 15,1-3-2-15,0 0-5 0,1-2 0 0,-1-3 2 16,-2-2 2-16,1 0 4 0,-1 0 5 0,0-2-14 0,1-3 1 15,1-2 3-15,0 0 5 0,4-1-3 0,0-6-6 16,1 0-4-16,4-1 6 0,5-5 16 0,1 1 16 16,4-1 0-16,3 1-1 0,2-2 5 0,3-1 6 0,1 2-3 15,2 2 1-15,2-2 1 0,1 0-4 0,2-1 1 16,1-1 5-16,2-2-7 0,3-1 0 0,0-1-4 16,5-3-9-16,1-3-10 0,2 1-11 0,1-3-4 15,2-2-6-15,-1-1 4 0,4-1-5 0,-1-1 9 0,-1 0-7 16,1 0 5-16,-2 1-4 0,0 2 1 0,-4 2-5 15,1 0-2-15,-5 5-2 0,-8 0 1 0,0 2 2 0,-5 3-3 16,-3 1 7-16,-4 2-3 0,-5 2 7 0,-2 1-4 16,-6 2 7-16,-2 2-8 0,-3 1 3 0,-7 0 0 0,-4 2-3 15,-6 3-2-15,-2 0 2 0,-7 3-1 0,-4 1-1 16,-5 0 8-16,-2 3-1 0,-4-1-1 0,-1 1 5 16,-2 2 8-16,0 1-4 0,-2-2-2 0,-1 0 6 15,-1 1-12-15,1-1 4 0,0 3-3 0,-3-2-5 0,-2 0-1 16,2 2-5-16,-2 1 6 0,-2 1-10 0,1 0 4 15,1 2-14-15,0-2-16 0,0 1-15 0,-1 0-29 0,4-3-33 16,0-1-39-16,0 1-42 0,4 1-44 0,-3-3-42 16</inkml:trace>
  <inkml:trace contextRef="#ctx0" brushRef="#br0" timeOffset="40097.8221">5211 7268 665 0,'3'-10'12'15,"-1"1"22"-15,1-1 8 0,-2 0 13 0,1 1 7 0,0 1 16 16,-2 3 9-16,3-2 17 0,-3 2 1 0,3 0-15 16,-1 3 6-16,-2-3-1 0,1 5-1 0,1-2-13 15,1 2-5-15,-3-3-12 0,0 3-4 0,0 0-2 0,0 0-23 16,0 3-8-16,-3-3-5 0,3 2-11 0,-2-2-3 15,2 2-9-15,-1 0-12 0,1-1-1 0,0 1 9 16,0 0-5-16,0 1-3 0,0 4 8 0,0-2-1 16,1 5 9-16,1 0 0 0,1 1-3 0,-2 0-2 15,1 1 5-15,1 0-4 0,-1-3 6 0,-1 3 2 0,1-4-5 16,1 0-1-16,-3-2-1 0,3 0 2 0,-1-4-5 16,-2 2 6-16,0-1-9 0,3-3-4 0,-3 1 5 15,2-1-4-15,1 0 5 0,1-1 0 0,1 1 5 0,0-3-1 16,5 2 6-16,2-3 4 0,2-3-12 0,5 1 5 15,2-2-2-15,3-3 1 0,4-2-5 0,2-1-5 16,0-1-5-16,0-2 6 0,2 3 6 0,-1-4 2 0,-1 3-2 16,-1 1 4-16,-1 0 0 0,-1 2 2 0,-3-1 3 15,-3 4-6-15,-1 1-5 0,-1 1-37 0,-6 2-32 0,-2 4-58 16,-2-2-48-16,-1 2-60 0</inkml:trace>
</inkml:ink>
</file>

<file path=ppt/ink/ink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9:41:47.392"/>
    </inkml:context>
    <inkml:brush xml:id="br0">
      <inkml:brushProperty name="width" value="0.05292" units="cm"/>
      <inkml:brushProperty name="height" value="0.05292" units="cm"/>
      <inkml:brushProperty name="color" value="#FF0000"/>
    </inkml:brush>
  </inkml:definitions>
  <inkml:trace contextRef="#ctx0" brushRef="#br0">1991 6000 844 0,'-2'-7'16'0,"-2"0"21"15,1 1 1-15,1 0 11 0,-1-2 6 0,-2 1 8 16,2-1-1-16,0 2 7 0,-2-2-14 0,-1 0-15 16,1 3 8-16,-1-2-6 0,1 0-10 0,-2 0-7 15,0 0 3-15,-1 2-11 0,0 0 3 0,0 1-8 0,-3-1-3 16,1 2-10-16,-1 1 9 0,-1 1-11 0,2 0 4 15,-4 1 1-15,1 1-5 0,2 2 0 0,-3 0-3 16,-2 4 6-16,2-2-10 0,-4 5 12 0,0-1-10 0,-3 3 5 16,2 2 3-16,-1 1-4 0,-2-3-3 0,2 5 3 15,0 0-4-15,-2-2-5 0,1 2 8 0,2 0-3 16,1-3-4-16,0 5-1 0,1-2 2 0,1-2-9 0,0 1 7 16,2-3 8-16,0 3-6 0,2-3-3 0,0-1 2 15,4 0 2-15,0-1-7 0,2-2 8 0,0 0-1 0,1-1-2 16,2-1 1-16,-1 2 3 0,3 0-5 0,-1-1 15 15,1 2 4-15,-1 1 0 0,2 0-1 0,0 3-1 16,0-1-4-16,-2 1 0 0,2 4 9 0,-1-2-8 0,1 1 3 16,-2 2 4-16,2 1-5 0,-1 1 0 0,-1 1 5 15,-2 2 7-15,4 0-11 0,-2 3-2 0,2 2-2 16,-2 0-9-16,1 2 9 0,-1 1-3 0,2 0 1 0,0 0-6 16,0 0 2-16,0 2-1 0,0-2-2 0,2 2 4 15,1-3-5-15,-1 1 2 0,2-1 3 0,1 1 0 0,-2-1 7 16,3 1 0-16,-1 1 6 0,-2 0 4 0,1 0 6 15,2 1-3-15,-5 3 0 0,1 1 8 0,1 1 3 16,-1-1-1-16,-2 3-1 0,1 0-1 0,-2 1-1 16,1 1 2-16,0-2-11 0,1-1-2 0,-1 2-7 0,0-3 0 0,2 2-3 15,-1 1-3-15,1-2 4 0,0-1-2 16,1 2 15-16,0 1-3 0,3 0 0 0,-4 0 5 16,1-1 1-16,0 3 5 0,0 0-11 0,2 0 5 15,-3-1-2-15,1 3 0 0,-1-1 1 0,-1 0 3 0,1 0 3 16,-2 0-2-16,0 0-2 0,0 1 5 0,1-1-2 0,-1 0-1 15,0-2 1-15,3 1-9 0,-3-1 2 0,2 0 3 16,-1 1 6-16,2-3-5 0,-1 2-1 0,1-1 2 16,-1-1-5-16,1 0 5 0,0 1-2 0,2-2-4 0,1-1-1 15,-3 0 5-15,2 0-3 0,0-1-4 0,0-1 0 16,0-1 0-16,-1 2 1 0,2-1 3 0,-1-1 0 16,-2 1-2-16,2 1 0 0,-2 1 7 0,2 1 6 0,-2 2 2 15,2 2-5-15,-2 1-1 0,0 1 0 0,-1-2-3 16,1 0 12-16,2-4-2 0,-2 0-3 0,-1-5-8 0,1-3 2 15,1-2 1-15,1 0-5 0,0-5 1 0,-2-1-13 16,2-2-5-16,1-3-1 0,2 2 6 0,-2-3 0 16,-1-2-7-16,3 0 4 0,3-3 4 0,-2 0-5 15,1-1 4-15,4 0 2 0,-3-2-2 0,6 0 0 0,0-1 0 16,1 1 6-16,3 0-5 0,3-1 3 0,3 0-4 16,1-1 0-16,2 1 0 0,5-1-1 0,0-3-2 15,2 1-5-15,0-3-4 0,1-2 4 0,3 0 3 0,0-2 2 16,2-2 3-16,2 2 3 0,0-1 4 0,2-2-1 15,1 2 7-15,1-1-3 0,-3-1-4 0,2 0-6 16,-3-2-1-16,-1 3-2 0,-4-4 0 0,-4 5-1 0,-3-1-3 0,-3-2-1 16,-3 5 2-16,-3-2 2 0,-4 2-3 15,-5 0-1-15,-2 2 2 0,-3-2-3 0,-2 0 5 16,-3 0 1-16,-2 3 0 0,-2-1 1 0,1-2 2 0,-2 2 0 16,-2-1 3-16,1 0 3 0,1-1-2 0,-3 1 1 15,3-1-3-15,-2 3 0 0,1-3-1 0,-1 1 4 0,2 1-14 16,-3-1-15-16,0-1-29 0,3 3-33 0,-2-2-45 0,-1 0-40 15,3-1-52-15,0 2-52 0,0-4-37 16</inkml:trace>
  <inkml:trace contextRef="#ctx0" brushRef="#br0" timeOffset="6298.2378">4810 6808 362 0,'-5'0'18'0,"-2"0"1"0,1 0 21 0,1 0 11 0,2 0 17 15,-3 0 12-15,3 0 12 0,0 0 20 0,1 0-3 16,-1-1 9-16,3 0-11 0,0 1-1 0,-2 0-12 0,2 0-8 16,0 0-3-16,0 0-12 0,0 0-19 0,0-3-5 15,2 6-9-15,-2-6-12 0,0 3-2 0,0 0-5 16,1 0-15-16,-1 3-6 0,2-3 0 0,0 0-5 0,-2 0-3 16,0 1 1-16,0-1-7 0,0 1-4 0,1-1 6 15,1 0 3-15,-1 2-2 0,3-1 6 0,2 1 1 16,0-1 2-16,0 0 4 0,6 1 8 0,2 1 2 15,0-3-5-15,5 0 2 0,3 3-7 0,0-3 5 0,5 0 2 16,2-3 6-16,1 3-7 0,1 0-6 0,3-2 2 16,1 2 3-16,-1 0-1 0,2 0-2 0,-1 2-5 15,0-2-4-15,0 0 3 0,1 3 3 0,-2-2-4 0,0 0 1 16,1-1-4-16,-2 2 3 0,2-2-5 0,-2 0 2 16,-1-2 3-16,-1 2 1 0,-1-1 1 0,0 0 6 15,-1 1 6-15,-4-3-1 0,2 3 6 0,-2 0-3 0,-2 0-3 16,0 0 1-16,-1-2 2 0,0 2-5 0,-3 0-1 15,2 0 2-15,1-1 1 0,-3 2-8 0,3-1 2 16,-2 0 0-16,0-1-4 0,2 1 2 0,-2 0-3 0,-1-2-1 16,0 2 1-16,1-1 7 0,-2 0-2 0,1-1-5 15,-2-1 6-15,1 1-1 0,0-1-3 0,-1 0 0 16,0-1-5-16,0 3 3 0,1-4 1 0,0 1 2 0,0 1-3 16,-2-1 0-16,3-1-1 0,-2 2-1 0,-2-1 1 0,3 2-4 15,1-1-1-15,-3 1 1 0,0-1 3 16,0 3-8-16,-1-1 16 0,-2-1-4 0,3 2-2 15,-5-1 6-15,2 1 4 0,-2-3-3 0,0 3-1 0,1 0-1 0,-2-2-6 16,-1 1 7-16,2-1 1 0,-1 2 1 16,-2 0-6-16,2-2-1 0,-1 2 6 0,-1-3 5 15,0 3-8-15,-1 0 2 0,0-1-3 0,1 0-4 0,-2 1 4 16,1-2 2-16,2 2-3 0,-4-3-4 0,1 3 8 16,-1 0-2-16,0 0 9 0,2-1-2 0,-4 0 1 15,1 1 1-15,-1 1 2 0,-2-1 5 0,3 0-4 0,-4 1 4 16,0-1-4-16,0 0 7 0,1 0 0 0,-1 0-3 15,0 0-2-15,0 3 0 0,-1-3 6 0,1 0-7 16,0 2-9-16,0-2 2 0,0 0 0 0,0 0-3 0,-2 0 2 16,2 0-2-16,0-2-2 0,-2 2 3 0,2 0 5 15,-1 0-11-15,1-3-53 0,0 3-38 0,0-1-75 16</inkml:trace>
  <inkml:trace contextRef="#ctx0" brushRef="#br0" timeOffset="11684.8663">4828 8364 705 0,'-4'-3'11'0,"2"3"14"0,-1 0 15 0,0-1 14 16,-1 1 21-16,2 0 19 0,-3 0 17 0,3-3 11 16,1 3-1-16,-1 0 2 0,0 0-11 0,2 0-9 15,0 0-16-15,0-1-14 0,0 1-20 0,2 1-14 0,-2-1-13 16,2 0-12-16,-1 0-9 0,1 0-9 0,-1 0-3 16,1 0 0-16,2 0 4 0,1 0 0 0,0 0 1 15,1 3-1-15,3-2 9 0,3-1 6 0,4 0 2 0,1 0-2 16,5 3 1-16,-1-6 6 0,4 3 5 0,4-1 3 15,1-2-6-15,1 2-7 0,4-3 7 0,-2 1-6 16,5-1-4-16,-2-1-2 0,1 1-3 0,-2 0-5 0,1 1-4 16,-1 0 5-16,-1 0-5 0,1 0-8 0,-3 1 2 15,-2-1 3-15,0 3-3 0,-3-2-4 0,-2 0 6 16,1 0 3-16,-4 2-1 0,-2-2 8 0,-2 1-1 0,-1 1 0 16,-4-3 8-16,-1 3-4 0,-2 0-2 0,-2 0 3 15,-3-2-6-15,-1 2 8 0,-1 0-1 0,-1 0 4 16,-2 2 8-16,0-2 11 0,-2 0 4 0,2 0-3 0,-3 0-2 15,3 3 4-15,-3-3-1 0,3 0-5 0,-1 0-12 16,1 0-9-16,-2 0-2 0,2 0-2 0,0 0 4 16,-2 0-10-16,4-3 4 0,-2 3-5 0,0 0 7 0,0 0-5 15,0 0-9-15,0-2-26 0,0 2-16 0,2-2-33 0,-1 2-58 16,-2-3-76-16,-1-2-92 0</inkml:trace>
  <inkml:trace contextRef="#ctx0" brushRef="#br0" timeOffset="13491.0817">5197 7436 665 0,'-5'-7'11'0,"-3"3"6"15,1-1 7-15,0 0 7 0,-1 1 8 0,0 1 15 0,0-2 2 16,-3 1 8-16,3 1-7 0,-2-2 0 0,0 3-10 16,-2-1-7-16,3 2-3 0,-2-2-15 0,-2 3 1 15,1-1-12-15,-1 1-6 0,-3 0-3 0,2-2 3 0,0 2-2 16,-2 2-7-16,0-2 7 0,-1 1-6 0,1-1 6 15,0 0 3-15,-1 3-2 0,1-3-5 0,-1 0 5 16,1 1 4-16,0 2-15 0,-2-2 9 0,0 0-5 0,0 2-1 16,1-1 5-16,-2 1 3 0,1 1 8 0,0 1-5 15,-3-2 6-15,2 3-4 0,-3 0 5 0,1 0 0 16,2 2-4-16,-4-1 5 0,2-2-13 0,2 2 9 16,-3-2 2-16,2 3-4 0,-2-3-2 0,4 2 0 0,-4-2 2 15,3-1-2-15,0 1 2 0,0 2-6 0,0-3 3 16,2 0 4-16,-1-2-1 0,2 3-1 0,-2-2-7 15,3-1 7-15,-2 0-6 0,1 3 4 0,-1-1-8 0,1-1-4 16,-3 4 3-16,2-1 4 0,-1-2-5 0,-2 1-1 16,0 2-3-16,0-2 2 0,1 3 2 0,-3-4 0 0,0 4-4 15,1 1-4-15,-2-4 8 0,2 2-8 0,-1 1 9 16,-3-2-5-16,1 2 7 0,1-1 2 0,-2 0 1 16,2-1 5-16,-1 1 0 0,1-2 7 0,0 0 3 15,1-1 1-15,0 3 0 0,1-3 11 0,1 0 14 0,-1-2-4 16,2 4-5-16,-1-4 3 0,-1 2-10 0,4-1 2 15,-2-1-4-15,0-2-7 0,3 3-19 0,-3 1 2 16,3-4 3-16,-1 3-6 0,4-1 4 0,-4 0-5 16,4 0 5-16,-1 0-4 0,0-2 9 0,0 2 6 0,1-2 9 15,0 0 9-15,-1 0 6 0,3-2 7 0,-3 0-10 16,1 0 2-16,-3 0-2 0,2-3-8 0,0 3-16 16,-2-3-10-16,0 3-4 0,2-1-2 0,-3-1 4 0,2 3-4 15,0-3 2-15,2 1-6 0,-3 1 10 0,3-1-1 16,2-1-2-16,-3 2-1 0,6-1 1 0,-4 0 2 15,4-1 6-15,-2 2 10 0,2-4-2 0,-3 4 0 0,3-4 8 16,2 2 1-16,-5-3-4 0,3 2 2 0,-2-2-6 16,0 0-3-16,-3-1-1 0,2-1 6 0,-3 1-8 15,1-2-1-15,-3 0 3 0,2 1-3 0,-3 0-1 0,4 1-2 16,-4-1 5-16,2 1-5 0,-2 0-4 0,1 0-3 16,-3-1 3-16,2 1 5 0,-2 0-7 0,0 2 2 15,0-2-5-15,0 1 2 0,0-1 5 0,0 2 3 0,3-1-7 16,0-1 4-16,2 0-2 0,-2 0-2 0,2 2 7 15,3-2-7-15,-1 1 4 0,2-2-2 0,-1 1 3 16,0 2-3-16,1-2 2 0,2-1 3 0,0-2-5 0,-1 4 0 16,3-3 0-16,-1 3-3 0,1-2 3 0,0 1-6 15,1-1 3-15,2-1-1 0,-2 0-2 0,0-2 3 16,0 0-5-16,2-2 9 0,-4 0-8 0,3-1 0 0,0-2-3 16,-1 3-3-16,0-1 6 0,0-2-3 0,1 1-2 0,-3 0-7 15,3-1 5-15,-1 2 9 0,0-1-1 16,0-1 6-16,-1 2-5 0,3-2 2 0,-2 4 8 0,0 0 2 15,2 3 1-15,0-1-6 0,-2 0 1 0,1 3 3 16,1-1-3-16,1 2-1 0,-1 0-2 0,1 2-1 0,2-2 4 16,-3 1-7-16,3 2 4 0,-2-1-5 0,1 0 7 15,1 2-1-15,0-1 0 0,-2 2-2 0,2-1 0 16,0-2 6-16,0 4-2 0,-2 0-2 0,2 0-4 0,-1 0 3 16,1 0-2-16,0 1 2 0,0 1 1 0,-2-1-4 15,2 2-4-15,-3-1-3 0,3 0 5 0,-2 2-5 16,1 4 6-16,-2 0-5 0,0 4-3 0,-2 2-2 0,0 2 4 15,0 2 2-15,-1 1 2 0,-1 0-4 0,0-1-7 16,1 0 8-16,1 0 3 0,0-5 6 0,-1 0 0 16,3 0 6-16,0-4-6 0,-1 1 4 0,1-4 3 0,0 2 0 15,0-2-3-15,-2-1-4 0,2 0 6 0,-2 2-8 16,1-3 8-16,-1 4-3 0,0-2-2 0,0 0-1 0,0 0 0 16,1 0 4-16,1 1-5 0,-2-1-1 0,2 1 1 15,0 1 2-15,-2 0-2 0,3 0-5 0,-3-2 1 0,2 3-2 16,-1-3-1-16,2 2 6 0,1-5-6 0,-3 3 5 15,4-3 7-15,0-2 6 0,-1 0-1 0,1 0-1 16,0 0 3-16,0 0-1 0,0 0-1 0,0 0 0 16,-2-1-5-16,2 0-1 0,0 1-3 0,0-2 3 0,0 2-2 0,0-3-4 15,0 3 2-15,0 0-6 0,0 0 3 16,0-2 1-16,0-1 0 0,0 3-4 0,0-2-1 0,0-1 1 16,0-1 1-16,0 0-1 0,0-1-1 0,2-1-3 15,-2-1-1-15,1 0 5 0,1-2 3 0,1-2-4 0,-1-1-2 16,2-1 5-16,-2 0-4 0,2-2 2 0,1-2 9 15,0 3-5-15,0-2-2 0,0 0 6 0,2 2-1 16,0-1 4-16,-2 4 7 0,-1 0-4 0,0-1-4 0,2 3-1 16,0 1 5-16,-1-1-5 0,-2 1 2 0,2 1-4 15,0 0-6-15,1 0 5 0,2-1-4 0,-2 3 7 16,-1-2-6-16,3 1 4 0,-2 0-1 0,0 1 1 0,1 2-2 16,-3 0 4-16,0 0 5 0,1 0-13 0,-1 1 8 15,-3-1-1-15,1 3 3 0,-2 0-4 0,2 0 0 0,-1 0-3 16,-1 0-2-16,0 0 8 0,0 3-10 0,0-3 1 15,-1 2-1-15,-1-2-1 0,2 0 5 0,0 0-2 16,0 0-2-16,0 0-1 0,2 0 5 0,-1 2-1 0,1-1 0 16,1 1-2-16,-1 0 5 0,4 1-1 0,-1-1 1 15,0 3-2-15,4-1 0 0,-1-1 6 0,0 4-3 16,1-2 4-16,2 0-1 0,1 2-4 0,3-2 2 0,-2 2 2 16,4 0-5-16,1-1-2 0,1 0 6 0,4 0-4 15,1 0-6-15,0-2 9 0,1 0-2 0,4-1-4 16,-1-1 6-16,0 2-5 0,1-2-3 0,-1-2 6 0,1 2-2 15,-6 0-1-15,-2 0 2 0,0-2 1 0,-7 3-5 16,0-1 1-16,-6 2 2 0,0-2 0 0,-4-1 1 0,1-1 3 16,-5 2-1-16,0-1 5 0,0-1 5 0,0 1 5 15,0-2 13-15,-1 2 1 0,-1-1 13 0,2 0 7 16,0 0 10-16,-2 0-2 0,2-1 1 0,0 2-3 0,0-2-12 16,0 1-5-16,-1-1-8 0,1-1-13 0,0 2-11 0,-3 0-1 15,3 0-17-15,-2-1-31 0,1 1-23 16,1 0-34-16,-2-1-28 0,-1 1-45 0,1-2-33 0,-1 2-42 15,0-1-25-15</inkml:trace>
  <inkml:trace contextRef="#ctx0" brushRef="#br0" timeOffset="17495.7759">18716 5734 488 0,'0'-7'19'16,"0"0"22"-16,0 1 22 0,0-1 25 0,0-1 17 15,1 1 8-15,3-2 13 0,-3 1 12 0,2-1 1 0,2 2-4 16,-2 0-14-16,2 0-15 0,0-1-10 0,-1 0 5 15,0 4-2-15,-1-1-4 0,-2 2-17 0,3 1-18 16,-4-1-6-16,0 3-8 0,1-1-10 0,-1 2-16 0,0-1-13 16,0 1-10-16,0-1 0 0,-1 3-13 0,1-2 6 15,0 2-5-15,0 2 8 0,0 2 5 0,0 3-2 16,-4 2 7-16,4 0-6 0,-1 4 11 0,1 0-8 0,0 1 5 16,1-1-5-16,-1-1-3 0,4 2 4 0,-1-5 1 15,2 2-5-15,0-4 4 0,2-1 2 0,-1-1 0 16,1-3-3-16,-1-1 6 0,3 1-1 0,0-4-5 15,0-1 10-15,3 0-3 0,5-3 5 0,0-4-7 0,2 0 8 16,5-3-7-16,2-2-2 0,4-1-1 0,4-4-1 16,-3-2-5-16,4-2-9 0,2-1 5 0,0 0 0 15,0-2 1-15,-1-1 3 0,2 1 3 0,-5 1 0 0,5 1 5 16,-5 3 1-16,-3-1 2 0,-1 6-2 0,-7-1-2 16,0 5-4-16,-6 2 0 0,-3 1 0 0,-5 3 0 15,-8 4-17-15,0 0-25 16,0 0-46-16,0 0-45 0,0 0-24 0,0 0-31 15,0 0-43-15,0 0-38 0</inkml:trace>
  <inkml:trace contextRef="#ctx0" brushRef="#br0" timeOffset="18614.5264">18278 7697 314 0,'3'-8'14'0,"2"0"11"0,-3 1 13 0,2-2 20 0,-2 1 16 16,-1 1-1-16,1-3 19 0,0 2 2 0,-1 0-10 15,-1-2 11-15,3 3-8 0,-3-3-6 0,4 0-14 16,-4 4 15-16,1-2-15 0,-1 0-4 0,4-1 13 16,-3 2-12-16,-1-1 2 0,2-1-6 0,-2 4 3 0,1-2-11 15,-1-1-3-15,5 6 1 0,-5-2-10 0,1 0-8 16,-1 2 0-16,2-3-6 0,-1 5-11 0,-1 0-1 16,0 0-1-16,0 0-5 0,0 0-6 0,2 0-4 0,-2 3-10 15,2-1 2-15,-2 4 4 0,0-1 1 0,0 4 2 16,0 0 1-16,0 3-2 0,0 3 1 0,-4 2 7 15,4 0-5-15,0 0-2 0,0 0 1 0,0-1-5 0,4-3-2 16,-1-1 7-16,3 0 2 0,-1-4-2 0,4-2 5 16,3-1-3-16,-1-2 4 0,4-3 8 0,1 0 1 15,3-3-3-15,5-2 1 0,-3-1 3 0,7-5-8 0,1 2 7 16,2-3-2-16,2-1-3 0,3-3-2 0,1 0 5 16,-1 0-4-16,2-1-6 0,1-2 12 0,0-1-3 0,-1-1-4 15,0 1-1-15,-1-1 5 0,-4 1-3 0,-1 2 7 16,-4 2 3-16,-3 2 7 0,-7 2 13 0,0 3 18 15,-9 3 13-15,-1 1 7 0,-5 5 6 0,-1-3-1 16,0 3 7-16,-4 0-16 0,0 0-7 0,1 1-20 0,-1-1-14 16,1 2-4-16,1-2-11 0,0 0-3 0,-2 0-9 15,2 0-5-15,-2 0 1 0,2 0 5 0,0 0-1 16,0 0-6-16,0 0 8 0,0 0-8 0,0 0 0 0,2 0 9 16,0 0-5-16,-2 0-8 0,0 0-13 31,0 0 23-31,0 0-16 31,0 0-8-15,0 0 24-1,0 0-3 1,0 0-23 15,0 0-6-31,0 0-29 0,0 0-19 0,0 0-35 16,0 0-54-16,0 0-49 0,0 0-34 0,0 0-40 15,0 0-39-15</inkml:trace>
  <inkml:trace contextRef="#ctx0" brushRef="#br0" timeOffset="22821.0781">21975 10000 276 0,'0'0'2'0,"0"0"17"16,0 0 2-1,0 0-18-15,0 0-2 32,0 0 23-32,0 0-3 15,0 0 5-15,0 0 10 0,0 0 3 0,0 0 9 16,0 0 8-16,0 0-1 0,0 0-5 0,0 0 9 0,0 0 1 15,0 0-3-15,0 0-4 0,0 0 2 0,0 0-10 16,0 0 0-16,0 0-7 0,0 0-11 0,0 0-11 16,0 0 11-16,0 0-17 0,0 0 9 15,0 0-28 1,0 0 17 15,0 0 8-31,0 0 28 16,0 0-1-16,0 0-4 0,0 0 11 0,0 0-3 15,0 0-4-15,0 0 0 0,0 0-6 0,0 0-9 16,0 0-8-16,0 0 6 0,0 0-2 16,0 0-1-16,0 0 10 15,-1 10-4-15,1-10-11 16,0 0-2-16,0 0 2 0,0 0 1 0,0 0 3 0,0 0-4 16,0 0 8-16,0 0-4 15,0 0-3 1,0 0-16-16,0 0-6 31,0 0 9-15,0 0 10 15,0 0-13-31,0 0 5 31,0 0-10 0,0 0 7 1,0 0-8-17,0 0 9 17,0 0-20-1,-17 13 15 0,-25 20-5-31,36-29-3 16,-2 4 3-16,0-2-7 15,-1 2 3-15,1-1 3 0,-5 3-1 0,2-1 3 0,-3 1-6 0,1 0 5 16,0 2-1-16,-4-1 4 0,3 0 2 0,-2 1 2 0,2 0-2 16,-5-1 5-16,0 0-2 0,5 2 3 0,-5-4-4 15,3 2 2-15,-1-1-6 0,0 2 1 0,-3-2 1 16,1 2-8-16,2 0 7 0,0-2 3 0,-4 2-1 15,2-1 3-15,-2 1 1 0,1-1 2 0,-1 0-7 0,-1 0 3 16,0 0 5-16,1 1-8 0,-2-1 3 0,1-2-5 16,-2 3 3-16,3 0 1 0,-1-2-1 0,-1 2 3 15,-1-1-8-15,3-1 2 0,-1-2 0 0,-1 4 2 0,2-2-4 16,-1 1-6-16,-2-2 6 0,2 3-3 0,0-3 5 16,-2 3 0-16,0-1 1 0,-1-1-6 0,0 1 9 15,-2 0-5-15,3 1 9 0,-4-2 0 0,1 0 4 0,-2 2-3 16,-1 1-5-16,-1-2 4 0,-1-1-6 15,-3 4 12-15,-2 0-8 0,-1-1 1 0,0 1-6 0,-5 2 0 16,-1 0 0-16,-1-2-3 0,-2 1 2 0,1 2-8 0,-1-2 0 16,0-1-4-16,0 3 5 0,2-2 1 0,-1 1 2 15,0-1 6-15,3 0-1 0,0 2 2 0,-2-3-2 16,-1 2 4-16,-3 1-10 0,-1-1 9 0,-1 1 0 0,-5 0-6 16,3-2-3-16,-6 2 1 0,2 0 4 0,1-4-5 15,-1 3 5-15,1-2-3 0,-1-1 6 0,-1 1 0 16,-2-1 6-16,1-3 3 0,-2 2 1 0,-4 1 8 15,0-1 5-15,-3-3 5 0,0 2-4 0,2-2 1 0,-2 0 3 16,1-1-9-16,0-1 1 0,2 0-1 0,0 0-5 16,1 0-4-16,1-2 2 0,0 2-4 0,-2-1-3 0,-4 1 6 15,-1 0 4-15,0-2 3 0,0 3 4 0,-2-2 2 16,3-3-2-16,-5 2 14 0,1-1 3 0,0 1 4 16,-3-2-3-16,0-1 3 0,-3 1-3 0,-1 0-4 15,0-2 0-15,0-1-13 0,0 3-3 0,3-3 1 0,4 0-8 16,0-3-7-16,1 3 2 0,2 0 0 0,0-1-4 15,-2-3 3-15,-1 2-4 0,-4-3-10 0,-1 1-3 16,0-1-4-16,-4-3-2 0,-4 2-5 0,1-2 10 0,-2-2-1 16,0 1 2-16,-2-1 2 0,-2-1 3 0,1 1 3 15,-2-1 2-15,4 1 1 0,-1-1 1 0,4 0 2 0,0 0 3 16,4 0 7-16,-1 0 2 0,3-3 2 0,-1 1-4 16,0 1 3-16,0-5-13 0,2 3 6 0,1-1-8 15,2 0-1-15,-1 0 0 0,2-5-4 0,-2 3 4 16,2-3-2-16,-7 3 10 0,4-4-13 0,-5 0 4 0,0 0-5 15,-1-1 1-15,1 0 5 0,0 1-4 0,3-1 5 16,0 1 5-16,0 0 14 0,3 0 11 0,-3 1 4 0,4-3 1 16,0 1 0-16,2 2 5 0,2-2-7 0,0-4-4 15,3 5-7-15,3-4-9 0,0 0 3 0,2 1-3 16,4-2-6-16,1-3-3 0,-1 3 2 0,2-2-8 16,4 2 1-16,-1-3-1 0,5-2-2 0,0 2-8 0,3-3 9 15,2 0-2-15,3-1-4 0,-2 1 5 0,5-2 0 16,0 1-3-16,2-2 2 0,-1-1 5 0,0 2-4 15,2-1 2-15,0-1 2 0,2 1-1 0,0-1 7 0,-2 0-1 16,3 0-6-16,0-1-1 0,1 0 2 0,-2-1 1 16,2 2-4-16,-3 0-2 0,1 1-7 0,0-1 2 15,0 0 3-15,-2 4 6 0,1-1-4 0,3 2-4 0,-2-1 11 16,1 1-3-16,2-1-4 0,0 3-1 0,0-1 2 16,1-3-2-16,3 4 2 0,-1-3 4 0,0-2-11 15,-1 4 6-15,1-3 7 0,-2 0 0 0,1-1-3 0,4 2 4 0,-5-1-6 16,3-1-4-16,-1 0 3 0,0 0 0 15,2 2-5-15,0-1-1 0,2 2-2 0,-2-1-2 16,1 0 8-16,1 1 4 0,1-1-4 0,1 3 0 0,-1-2 6 16,1 2-3-16,0-3 5 0,3 5-1 0,2-2-2 15,-3 1-1-15,3 4 1 0,2-6 0 0,1 5 0 16,-3 0-2-16,5-2 1 0,-1-1-2 0,-1 0-8 0,1-1 5 16,0 2-6-16,3-1 4 0,-4-2-6 0,2 2 5 15,3-1-8-15,-3 0 4 0,3 3 0 0,0-2 0 16,2-1 3-16,-3 4 0 0,1-3-1 0,3 0 7 15,-3 0-4-15,-1-1 2 0,1 3 7 0,3-3 1 0,-5 0 0 16,1 1 2-16,3-2-2 0,-4 1-2 0,1 0 0 16,1-1 3-16,-2 0-9 0,2 0 2 0,-3-1 1 0,2-1-5 15,-1 2 3-15,-1-3-4 0,2 2 11 0,-1-1-11 16,-2 3 7-16,0 0-2 0,0 2-7 0,1 0 6 16,-2 0 4-16,-1 1-5 0,3 0-6 0,-3 3 13 0,1-2-4 15,2 1 3-15,-3 0 7 0,1-1-4 0,1 1-3 16,-3-2 5-16,1 1 4 0,1-1-3 0,-4 1 2 15,3 1-5-15,-3-1 0 0,2 0 0 0,-4 0 4 0,3 1-1 0,-1 0-6 16,1 1-3-16,-4-1-2 0,1 1 4 16,3-1 0-16,-3 1-4 0,1 2 0 0,0-2 2 0,-1 0 0 15,1 1-3-15,-1 0 0 0,2-2-3 16,-5 3 2-16,1-2-1 0,1 1-6 0,1-2 2 0,-5 3-2 16,2-1 3-16,1 2-4 0,-3-1 3 0,2 4-4 15,-1-1-2-15,0 0 4 0,0 3 2 0,-1-2 6 16,1 2-3-16,-1 1 9 0,0 0 0 0,-1 1 0 0,-1-1 8 15,0 2 0-15,0 0-5 0,0-1 2 0,1 4 4 0,-1-4-3 16,-3 2-1-16,1-1 1 0,-1-1 0 0,1 1-3 16,-4 0 4-16,1-2-3 0,-1 2-4 0,0 0-6 0,1-1-1 15,-2 2 4-15,-1-1-6 0,0 0-1 16,2 0 0-16,-2-1-4 0,0 3 3 0,3-1 0 0,-4 0 8 16,2-1-7-16,-1 1 5 0,-1 1 5 0,1 0 3 15,-4-2 2-15,2 2 0 0,-2-1 4 0,-1-1-4 16,-1-1 4-16,-2 1-4 0,0 0 0 0,1 3-5 0,0-4 2 15,-3 3-7-15,1 0-4 0,3-2 1 0,-4 3-4 16,3 2 1-16,-3-1-7 0,2-1 1 0,1 4-1 16,0-3 8-16,2 2 9 0,1 0-2 0,-3 0 3 0,3 1 1 15,-2-1 6-15,-1 0-4 0,0 1 5 0,0 0-5 16,-3 0-6-16,-1 0-3 0,-2 2 0 0,3-1-2 16,-5-1 1-16,1 3-4 0,1-1-1 0,1 0-2 0,0 1 3 15,3 0 3-15,1 0 1 0,4-1-1 0,0 3 4 16,0-3 8-16,4 2-2 0,2-2 1 0,-1 3 3 0,1-1 2 15,0 0-1-15,1 1-3 0,1-1 1 0,-2 1-10 16,0 0 7-16,1-2-3 0,-1 2-2 0,1 0 0 16,1-1 1-16,1 1 1 0,-1-1 65 0,2 1-62 15,-1 0-7-15,1 0 1 0,1 0-2 0,2 0 0 16,-1 0-7-16,-1 0 4 0,2 0-69 0,0 1 64 0,0 0 2 16,1-1 1-16,0 2 5 0,0-2-2 0,2 1 8 15,-1 1-3-15,2 0-3 0,-1 0 6 0,2 1 7 0,-1-1-1 16,-3 1-3-16,2 1 0 0,-2 2-3 0,2-2 0 15,0-1 6-15,0 4 1 0,-3-4-6 0,5 3-1 16,0-1-4-16,0-2 1 0,4 2 2 0,-3-1-4 0,4-1 65 16,0 0-68-16,2 2 2 0,1-1 3 0,2-1-3 15,-1 3-4-15,0-1 0 0,5 1 9 0,-4 1-70 16,3 0 65-16,0 1-1 0,-1 1-4 0,3-1 6 0,-1 1 4 16,1 0-5-16,-1 2-5 0,3-2 0 0,0 0-2 15,-1 2-3-15,3-2 4 0,-1 0 3 0,0-1 0 0,1 1-5 16,2 1 0-16,1-1 7 0,0 1 1 0,-1-2-3 15,4 2 3-15,-3 0-8 0,4-1 1 0,2 3 0 16,0-3 3-16,3 2-4 0,1 0 5 0,1-1 0 16,3-1-5-16,-3-1 10 0,4 1-4 0,-3-3 8 15,0 1 1-15,-1-3-4 0,-2 2-8 0,2-2 2 0,-4-1 0 16,1 1-2-16,-1-1 5 0,1 2-6 0,-2-2 0 16,1 1 3-16,0-1 8 0,3 2-5 0,-2-1 4 15,0 0-4-15,1-1-1 0,2 0 2 0,0 0-1 0,-1-1 3 16,1 0-3-16,-2 0 5 0,3-1-5 0,-4 1 4 15,2 0-2-15,-2 0 1 0,1 1-3 0,0-2-3 16,-3 0-2-16,0 2 4 0,1 0 1 0,0-1-3 0,1 0-2 16,-2 1-1-16,0-1 5 0,0 0-1 0,-2-1 2 15,2 1 0-15,0 0 0 0,-2 0 0 0,1-1 5 0,-1-1 4 16,-1 2-2-16,2-1 2 0,0 0-1 0,-2 0-7 16,1 1 5-16,-1-2 0 0,1 0 0 0,-3 2-1 15,0-2-1-15,0 1-2 0,-1 1-2 0,-2-2 6 0,0 0-3 16,0 0 9-16,0 0 7 0,0 2 1 0,-2-2 1 15,2 1 9-15,-1-1 3 0,1 0-1 0,-2 1 0 16,2-1-11-16,-1 1-6 0,1-1 1 0,0-1-4 0,0 1-2 16,0-1-1-16,-2 1 2 0,2 0-3 0,0-1-2 15,2 1 3-15,-4-2 1 0,2 2-3 0,0 0-14 0,0 0-16 16,0 0-37-16,0 0-42 0,0-2-52 0,-3 1-62 16,3-1-67-16,-3 2-57 0</inkml:trace>
  <inkml:trace contextRef="#ctx0" brushRef="#br0" timeOffset="25608.9568">22402 10214 745 0,'3'3'23'0,"1"-3"18"0,-4-2 16 0,3 4 24 16,-3-1 16-16,1 0 27 0,-1-1 14 0,0 0 13 16,2 0-13-16,-2 0-12 0,0 0-10 0,-2 2-25 15,2-2-18-15,0 0-25 0,-1 0-12 0,-1 0-18 0,2 1-9 16,-1-1-5-16,1 4 1 0,-4 0 4 0,1 1 2 15,-2 2-2-15,-1 2-2 0,-3 3 10 0,-1-2 0 16,-3 6 2-16,-1-3-7 0,-2 3-1 0,-1 0-4 16,-3 1 6-16,-1 0 2 0,-1 0-3 0,-2 2-1 15,-1 0 2-15,-2 2 5 0,3-1-5 0,-3 1 10 0,0 1-9 16,1 1 5-16,-1-2-2 0,-2 5 3 0,3-1-1 16,-3 1 3-16,-1 1 4 0,0 3-6 0,-5-1 19 15,4 4-1-15,-6-1 5 0,-1 3 4 0,-3 1 6 16,-2-1-10-16,-4 4 4 0,-2 1-4 0,-3 1-18 15,-3 1 1-15,-4-2-10 0,1 0-10 0,-1 1-7 0,0 1 1 16,-2-1-3-16,1 0 4 0,-3-3 2 0,1 1-6 16,-1 0 9-16,0 0 0 0,-2-1 0 0,-2-1 3 0,-2 1-1 15,-4-2-7-15,0 1 4 0,-2-2-1 16,0 0-4-16,0-3 5 0,-2 1-7 0,-1-1 1 0,-2-3-1 16,0 0 8-16,-1-2-4 0,-4 0 2 0,-4-1-2 15,-3 0-7-15,1-1 10 0,-7-2-4 0,2 0 2 16,-7 1-4-16,-4-3 2 0,-1 2-1 0,-3-1-3 0,-2-4 3 15,-2 6-1-15,3-4 4 0,0 0-5 0,3-1 10 16,3 1-5-16,3-2-9 0,1 0 16 0,7 1-4 16,2 1 0-16,-2-2-9 0,3 0 3 0,-1 0-15 15,-1 0 9-15,-2 1 2 0,-5-1-10 0,0-2 5 0,-4 0-1 16,-4-2 2-16,-1-1-1 0,1-3 11 0,-8-2-5 16,1-1 6-16,0-3-3 0,-1 1-5 0,-2-3 7 15,-6-1 2-15,4-2 8 0,-3 1-4 0,1-2-2 16,0-3-5-16,2 5 5 0,0-4 6 0,4 2-3 15,1-1-4-15,2 3-5 0,4-1 1 0,4 0-1 0,2 2 3 16,2-3-3-16,6 1-12 0,-2-3-7 0,-1 3 2 16,-1-4 2-16,2-1-4 0,-5 1 7 0,-1-4-2 15,-4 0 4-15,1-2 10 0,-1-1 6 0,1-2-3 0,-4-1-2 16,1-2 4-16,0-4-4 0,-2 2 5 0,4-3 14 16,1 0 11-16,1 0-2 0,0-3 3 0,5 2-3 15,5-2 5-15,-2 3 3 0,8-2-5 0,3 2-13 16,3-2-17-16,2 1 2 0,1 0 4 0,9-2 1 15,2 0-2-15,1 3-12 0,2-5 5 0,1 3-3 0,-2-3 8 16,1 1-2-16,-2-2-5 0,-2 2 1 0,1-4-4 16,-4 1 10-16,1-3-5 0,-1 0 3 0,1 1-2 0,2-4-4 15,-2 0 17-15,4 1 15 0,1 0 4 0,1-2 4 16,3 2 3-16,2 0-1 0,2 1 6 0,6 0 7 16,0 0-15-16,4 1-19 0,0 1 5 0,5-1-6 0,0-2-5 15,3 1 7-15,1 2-10 0,-2-2-4 0,2 0-1 16,0-2 9-16,-1 0-11 0,-1 1-2 0,0-3 1 15,-1 4-7-15,-1-4 4 0,1-1 2 0,0 1-5 0,0-2-4 16,-1-2 3-16,0 3 6 0,0-3 0 0,0-3-2 16,2 1-6-16,-1 0 2 0,1-2 3 0,0 1 11 15,4 1 8-15,1-3 8 0,1 3 9 0,2-1 6 0,2 3 7 16,2-2 9-16,4 2-2 0,-2-3-8 0,3 2-3 16,2-1-19-16,-1 2-6 0,4-2-5 0,-3-1-1 15,2 2-12-15,-1-1-1 0,3 2 0 0,-2-1-7 0,0 1 9 16,-1 1-8-16,2 0 1 0,-1-1-6 0,0 3 2 15,-1 0-1-15,0-2-4 0,1 1 5 0,-3-2 1 16,4 1 2-16,-1 0 4 0,1-1 1 0,2 0 0 16,-1-1 3-16,1 2-2 0,3 0-3 0,-1 0-1 0,2 2 4 15,0 2-7-15,2 1-1 0,2 4 3 0,0 0-4 16,1 2 10-16,1 2-3 0,1 0-4 0,0 1 5 0,0 4 0 16,2-4 3-16,-2 4 0 0,2-3 3 0,-1 2-12 15,1-2 5-15,-3 1 4 0,0-1-6 0,0-1 6 16,0-1-3-16,1 0-2 0,-2-1 3 0,1-1 6 0,-2 2 2 15,1-4-4-15,1 2 2 0,-2-2-4 0,1-1 2 16,-2-1 0-16,2 0-9 0,-5 2 6 0,3-1-14 16,-1-1 4-16,-2 3 0 0,2 0 3 0,-1 0-2 0,1 2 0 15,-2 0 4-15,3 2 0 0,-1 2 1 0,-1-1 3 16,2 1-6-16,-2 1-3 0,1-2 0 0,-1 0 0 0,-2 1 3 16,0-2-7-16,-1-1 9 0,-1 1-4 0,1 1-1 15,-2 0 5-15,0-1 1 0,1 1-6 0,0-3-2 16,0 4 7-16,1 1 0 0,0-2-2 0,1 1 2 15,0 2-4-15,3 0 5 0,0 0 7 0,1 1-4 16,4 1-2-16,-3 1-6 0,2-1 4 0,0 3 1 16,3 0-1-16,0-2-6 0,-3 4 6 0,2-1 1 0,1-1-1 0,-2 2 1 15,-1-2-3-15,2 3 5 0,1-1-3 16,-2 3-2-16,2-1-1 0,-1 2 3 0,2 0 9 0,1-2-6 16,-1 3 0-16,0 1 0 0,2 1 7 0,0-4 4 15,0 5-3-15,0 0-1 0,-2-1-5 0,3 1-1 16,-1 1 7-16,0 1-1 0,-1-1-7 0,3 1 3 0,-3 3-1 15,2 0-2-15,0 2-2 0,2-2 0 0,-1 2-1 16,1-1-2-16,0 0-1 0,0 1 1 0,0-1-3 0,0 1 2 16,0 0 3-16,0 0 4 0,0-1-2 0,0 2-6 15,0-1 9-15,0 0-2 0,1 0-2 0,-1 0 2 16,0-1-6-16,0 1 1 0,0 0 0 0,0 0 7 0,2-2-1 16,-4 2-3-16,2 0 2 0,0 2 2 0,0-2 4 15,2 0 0-15,-2 0 0 0,0 0-1 0,0 0-2 0,0 0 0 16,0 0 5-16,0 0-7 0,2 0 0 0,-4 0-1 15,2 0 0-15,0-2 1 0,0 4-4 0,2-2-3 16,-2 1 1-16,0-2 5 0,0 1 1 0,1 0 1 0,-1 0 12 31,0 0-30-15,0 0-10 0,0 0 10-16,0 0-11 0,0 0-4 0,0 0 9 0,0 0 1 15,0 0 2-15,0 0-5 0,0 0 5 0,-17 51 6 16,-31 92 28-1,39-119-6-15,2 1-3 0,-2-1 5 16,0-1-4-16,4-3-4 0,-2 0 5 0,2-6 1 0,-2 1-3 16,4-6 3-16,-2 1-3 0,5-10 9 31,27-70-14 0,-24 55-4-31,2 3 2 0,0-2-1 0,2-1 1 16,-2-2-4-16,0 4-1 0,1-3 8 0,1 4-7 15,-2-2 2-15,0-1 5 0,0 3-7 0,2-2 2 16,-4 3 8-16,3 0-4 0,-2-1-4 0,1 3 8 16,-1 1-9-16,0-2-2 0,0 0 3 0,0 3 2 0,4 0-7 15,-3 0 0-15,0-2 4 0,1 1-1 0,2 0 2 16,1-1-3-16,1 2 3 0,-2-3-3 0,3 3 0 0,0-1 0 16,-1 1 0-16,2 1 0 0,-4-1 5 0,2 3 2 15,-1-1-2-15,-1 4-2 0,-2-1 3 0,1 0-6 16,-1 2-3-16,-2 3 0 0,1-1-3 0,0-2-1 0,0 5-1 15,0-1 1-15,1-1 4 0,1 2 3 0,0 1 3 16,-1-2-3-16,1 2 3 0,2-1 6 0,-1 1 2 0,0 1-2 16,2-4 1-16,-1 1 1 0,-1 1-2 0,0 1 1 15,1-5-1-15,1 4-4 0,-2-5 2 0,0 3 1 16,1-1-2-16,-1-2 3 0,-2 0-3 0,1 0 9 0,-3 0-3 16,1 0-2-16,-2 0 2 0,-1 0 2 0,-2 2 1 15,1-4-8-15,-1 2-17 0,-1 0-35 0,1-2-48 0,-2-1-66 16,-1 2-68-16,0-3-66 0</inkml:trace>
  <inkml:trace contextRef="#ctx0" brushRef="#br0" timeOffset="27227.0451">6278 11398 1233 0,'-5'-5'17'0,"-1"-1"22"16,3-5 28-16,0 3 6 0,-2-1 13 0,0 0 12 0,2-2 14 16,-1 2 10-16,0-3-20 0,1 2-6 0,-3-1-19 15,4 0-9-15,-1 1 0 0,0 0-2 0,1 1-4 16,-1 0-2-16,1 4 7 0,-1-3-11 0,3 2-2 0,-3 0 12 15,0 1-10-15,0-1-9 0,0 0 2 16,-1 0-5-16,1-2-3 0,-3 1-3 0,1-2-2 0,-4 0-10 16,4-2-2-16,-5 2-3 0,1-1-3 0,0 0 8 15,-1 2 3-15,-1-1 3 0,0 4 5 0,1-2 0 16,2 2 1-16,1 2 1 0,2 2-10 0,0-1-12 0,0 3-6 16,2 1-9-16,0 1-9 0,0 8 0 0,-3 0-4 15,-1 7 1-15,1 3 1 0,-2 5 5 0,-1 4-1 0,2 3 5 16,1 3 1-16,-1-1 2 0,2 3 4 0,0-2-4 0,3-2 0 15,2 0-2-15,0-2 4 0,2-3-6 16,2-6-5-16,-1 0 1 0,4-6-11 0,-1-1-2 0,2-6 4 16,1-3 2-16,1-2-5 0,1-5 1 0,1-1 1 15,0-4 1-15,3-3 0 0,0-4 3 0,2-3-9 16,-1-2-4-16,1-3-3 0,-1-2 1 0,1 0-8 0,-1-3-3 16,0-2 6-16,-2 0 0 0,-1-1-2 0,-2 0 7 0,1 0 7 15,-2 1-1-15,-4 2 11 0,1 1 0 16,-1 2-2-16,-1 4 6 0,-2 2 7 0,0 4-8 0,-1 3 1 15,-2 2 5-15,1 2-11 0,1 5 5 0,-2 0-3 16,0 0-6-16,0 0 1 0,0 4 4 0,1 0-6 0,3 0-1 16,-3 5 16-16,3 2-11 0,0-1 10 15,2 6 2-15,1 1 0 0,1 0 2 0,-2 4 5 0,2-1 1 16,3 1-5-16,-3 0 2 0,3 0-2 0,-5 0 0 0,4-1 2 16,-2-3-7-16,2 3-21 0,-1-4-24 0,2-2-29 15,0-1-31-15,-3-1-24 0,0-2-41 0,4-3-44 16,-4 0-45-16,-2-3-41 0</inkml:trace>
  <inkml:trace contextRef="#ctx0" brushRef="#br0" timeOffset="27789.4295">6790 10939 1863 0,'0'0'30'0,"0"0"22"0,0 0 20 0,0 0 5 15,0 0 8-15,0 0 3 0,0 0 0 0,0 0 2 16,0 0-35-16,0 0-16 0,0 0-19 0,0 0-1 15,0 0 5-15,0 0 3 0,0 0-8 16,70-25-19-16,-45 16-15 0,2 0-27 0,-1 1-32 16,2-1-27-16,0 2-51 0,1 0-46 0,-4 2-45 15,0 1-37-15</inkml:trace>
  <inkml:trace contextRef="#ctx0" brushRef="#br0" timeOffset="27915.5099">7002 11160 976 0,'0'0'37'16,"0"0"-12"-16,0 0 9 0,0 0 4 0,0 0 6 16,0 0 4-16,0 0 1 0,3 13-18 0,37-22-106 15,-23-4-41-15</inkml:trace>
  <inkml:trace contextRef="#ctx0" brushRef="#br0" timeOffset="28216.709">7370 10496 1369 0,'-5'0'10'0,"-1"0"11"0,3-3 3 15,-2 3 6-15,0 3-1 0,1-2 12 0,-1 3 3 16,0-1 6-16,-1 1-7 0,1 1-11 0,2 3-3 0,0-3-8 16,0 4 2-16,3-1-10 0,-2 3-3 0,4-1-5 15,-2 3-7-15,6-1 5 0,-1 1 4 0,4 2 9 16,1-1 8-16,1 2-1 0,3 0 4 0,0 0 7 0,5-1 1 15,-1 2-1-15,2-1-1 0,2 0-11 0,-3 1-4 16,2-1 1-16,1 1-5 0,0 0-6 0,-3-1 2 16,0 1-3-16,-2-2 1 0,1 0 9 0,-2 1-4 0,1-3-2 15,-6 4-4-15,0-5 5 0,-3 4-3 0,-3-3 4 16,-2 2-6-16,-3-1-9 0,-2-2-9 0,-2 4-11 16,-3-3-10-16,-4 1-20 0,0 0-26 0,-2 0-32 0,-2-2-34 15,-1 0-30-15,-3-3-30 0,-2 0-19 0</inkml:trace>
  <inkml:trace contextRef="#ctx0" brushRef="#br0" timeOffset="28385.824">7386 10459 1202 0,'-2'-13'20'0,"2"2"9"0,0-2 5 15,4 0 9-15,-3 2 1 0,4 0 5 0,-4 1-2 0,4 2-3 16,-2-1-22-16,2 4-10 0,0-2-3 0,0 2-6 15,1 4-8-15,0-1-14 0,0 2-23 0,1 0-25 16,1 3-27-16,3 1-41 0,-2 4-41 0</inkml:trace>
  <inkml:trace contextRef="#ctx0" brushRef="#br0" timeOffset="29050.2712">6566 12451 1380 0,'-2'-1'14'15,"-1"-1"21"-15,0-5 14 0,3 5 10 0,0-3 12 16,-4 1 21-16,3 0 23 0,1 0 10 0,0 2-2 0,0-1-11 16,0 0-17-16,0 3-11 0,0 0-12 0,0 0-19 15,0 0-30-15,1 0-10 0,-1 0-11 0,2 2-13 0,0 1 9 16,-1 2-3-16,4 1 1 0,2 3-3 0,0 2 8 15,1 6-1-15,3 1 4 0,2 5 1 0,0 2-5 16,4 2 0-16,-4 4 4 0,0 0-3 0,2-2-1 16,-1 3 9-16,-1-1-9 0,-2-4-1 0,0 0 3 0,0-3 7 15,0 0-4-15,2-4 0 0,-4-1 1 0,4 0-7 16,-2-4 2-16,-1 0 4 0,-1-3-8 0,-1-3-4 16,0-4-3-16,-2 2 1 0,2-5 2 0,-2-2 1 0,-3-5-2 15,4-1-5-15,-2-4-1 0,1 0-2 0,5-5-4 16,-5-2-4-16,2-4-5 0,1-1-1 0,-2-2-2 15,1-1 14-15,-3 0 4 0,1 0 2 0,0 0 9 0,-1 3 3 16,-2 1 3-16,2 2-1 0,-2 2-1 0,2 5-4 16,-3 2-1-16,1 2-2 0,3 4 0 0,-2-1 1 15,1 3-5-15,2 0 3 0,1 2 4 0,1 1 1 0,-1 0-2 16,2 1-1-16,0 0 0 0,0 4 4 0,1-1 1 16,1 3-3-16,0-2 3 0,0 1-6 0,-2 2 9 0,1 2-6 15,1-1 2-15,-2-1-2 0,0 2 3 0,-1 0 4 16,-1 0-9-16,-2 1 6 0,-1 1-6 0,0 2 12 15,-3-3-5-15,0 0 4 0,-4 2 0 0,0-2-1 0,-5 0 7 16,1-2-5-16,-2 2 8 0,-4-3-15 0,-1 3 2 16,-3-1-19-16,2 0-17 0,-3-3-16 0,2 1-17 15,-4 1-37-15,5-5-34 0,-2 0-31 0,2 2-40 0,2-6-51 16</inkml:trace>
  <inkml:trace contextRef="#ctx0" brushRef="#br0" timeOffset="29252.4092">7318 12387 1549 0,'10'-11'20'0,"-1"1"12"0,2-2-1 0,0-3 6 16,0-2-8-16,0 5 3 0,2-2 1 0,-4-2 0 0,3 3-18 15,0 1-20-15,-1 0 9 0,0 2-14 0,2 0 13 16,0 1 3-16,-1 2-6 0,1 1 0 0,2 0 0 15,0 0 2-15,2 4-29 0,-1 0-28 0,0 1-55 0,0 1-69 16</inkml:trace>
  <inkml:trace contextRef="#ctx0" brushRef="#br0" timeOffset="29423.5212">7457 12603 1348 0,'-3'10'25'15,"-2"-1"27"-15,5-6 12 0,0 1 14 0,0-3 6 0,0 1-3 16,0-2 12-16,2-2-3 0,1 0-25 0,0-1-23 16,0-2-14-16,2-2-17 0,1-1-18 0,4-1-20 15,1-4-45-15,0-3-33 0,4 2-50 0,0-3-62 16</inkml:trace>
  <inkml:trace contextRef="#ctx0" brushRef="#br0" timeOffset="30009.9178">7990 11906 410 0,'0'-5'10'15,"3"1"12"-15,0-2 13 0,-1 0 14 0,-2 1 14 16,0 1 18-16,3 0 23 0,-3 3 12 0,0-3 1 0,1 0 2 15,-1 1 8-15,2 3-8 0,-2-2-2 0,0-1-7 16,0 3-7-16,0-1 12 0,0 1 3 0,0-3 5 0,0 3-2 16,1 0-7-16,1 3 3 0,-2-3-1 0,2 0-7 15,-2 0-26-15,0 0-16 0,0 1-14 0,1-1-18 16,1 3-6-16,-2-1-14 0,0-2-10 0,0 3-14 0,3 1 12 16,-1 4 1-16,1 1 1 0,2 8 2 0,1 3 4 15,2 5 2-15,0 2 5 0,3 8 8 0,-2 2-11 16,2 3-2-16,2 1 1 0,-1 0-3 0,0-1 4 0,2-1-12 15,-1-2-30-15,0-3-43 0,0-1-51 0,1-7-57 16,-2-2-74-16,-1-4-77 0</inkml:trace>
  <inkml:trace contextRef="#ctx0" brushRef="#br0" timeOffset="30351.1501">8456 11867 2131 0,'-4'-2'21'16,"0"2"21"-16,1 1 10 0,1-7 0 0,1 6 0 15,1 0-2-15,0 3-5 0,-2 1 2 0,2 1-22 0,0 2-24 16,2 3-7-16,-1 5 2 0,3-1 1 0,-1 8 0 16,3 0 6-16,2 0-6 0,1 4 10 0,4-3-4 15,0-1 3-15,0-1-6 0,4 0 4 0,-3-4 1 0,3-5-4 16,-2 3 11-16,2-6-15 0,0-4 13 0,-2 0-7 15,-1-5 4-15,0-2-3 0,-3-2 2 0,2-4 3 16,-4 0-6-16,1-4 4 0,-1 0-4 0,1-1 0 0,-5-1 7 16,1-2-7-16,1-4 0 0,-3 2 7 0,-1-3-7 15,-2-3 4-15,-2 0-2 0,1-3 3 0,-5-4 0 16,-4 0 1-16,3-3 1 0,-6 0-4 0,-3-2 3 16,-1 2 2-16,-3 2-8 0,-6 3-20 0,2 3-30 0,-4 6-12 15,-1 2-35-15,-2 6-60 0,0 4-46 0,-2 3-68 16,1 5-55-16</inkml:trace>
  <inkml:trace contextRef="#ctx0" brushRef="#br0" timeOffset="31188.7106">4990 9472 864 0,'-2'-7'30'0,"1"2"31"0,1-2 28 0,0-1 25 16,-4 3 27-16,3 0 10 0,-2-1 23 0,-1 3 17 0,3-1-12 16,-2 1-18-16,1 1-27 0,-1 1-27 0,3 1-28 15,-2 0-11-15,-1 1-29 0,3-1-22 0,0 2-20 16,0-2-13-16,0 4-1 0,0-1-3 0,3 2 1 0,-1 0 4 16,1 2-1-16,2 5 9 0,3 2 0 0,0 1 0 15,4 2 2-15,3 0 8 0,2 3 3 0,2 1-5 16,3-1 12-16,3 2-5 0,2-1 0 0,3 1 1 0,-1-1-5 15,1 3 1-15,0-2-2 0,0 1 1 0,0 0-7 16,-2-3 0-16,-5 4 5 0,0-4 3 0,-4-1 4 16,-3 2-3-16,-4-6 1 0,-4 2-2 0,-3 0 2 0,0 0 0 15,-5-3-8-15,-2-1-8 0,-2 0-29 0,-4-4-41 16,-2 0-45-16,-2 0-59 0,-3-6-53 0,-5 2-62 16</inkml:trace>
  <inkml:trace contextRef="#ctx0" brushRef="#br0" timeOffset="31372.8336">4969 9443 945 0,'3'-7'24'16,"0"-3"40"-16,2-5 19 0,0 3 28 0,0-2 18 0,1 2 19 16,3 0 7-16,1-2 6 0,1-1-23 0,0 1-38 15,2 2-21-15,1-4-28 0,-1 4-12 0,4 0-22 16,-1 1-11-16,1 0-6 0,-1 5-23 0,3 0-46 0,0 2-43 15,0 1-44-15,0 3-57 0,0 2-48 0</inkml:trace>
  <inkml:trace contextRef="#ctx0" brushRef="#br0" timeOffset="31553.9562">5657 9576 1109 0,'11'-3'39'15,"-2"-3"18"-15,4-4 19 0,3-3 10 0,1 0 7 16,1-3 4-16,3-1 1 0,3-1 5 0,0-2-41 16,1 3-16-16,-1 2-17 0,-2 1-7 0,-1 0-8 15,-2 2-6-15,-2 2-15 0,-1 0-28 0,-2 5-50 0,-3-2-58 16,-1 0-79-16</inkml:trace>
  <inkml:trace contextRef="#ctx0" brushRef="#br0" timeOffset="31771.1055">5717 9278 1027 0,'6'1'25'0,"-1"1"25"0,3-2 11 0,-3 4 12 15,1 1 7-15,1-2 13 0,0 6 7 0,3-1 6 0,1 4-20 16,1 1-18-16,-1 3-13 0,2 1-8 0,0 5-12 15,2 2-7-15,-2-2-6 0,0 2-7 0,4 5-1 16,-1-3-39-16,-2 1-32 0,1-1-44 0,0-1-35 0,0-4-51 16</inkml:trace>
  <inkml:trace contextRef="#ctx0" brushRef="#br0" timeOffset="31970.2364">6287 9070 2255 0,'5'0'14'0,"-3"1"0"0,1-3 0 15,1 3 2-15,-4 0-9 0,2 0 1 0,-2 3 1 0,2 0 0 16,-1 3-13-16,1 3-1 0,1 4 5 0,2 4-6 16,0 5 6-16,1 2-2 0,3 7-15 0,-1 2-33 0,2 2-46 15,1 3-37-15,0-1-70 0,0 3-67 0</inkml:trace>
  <inkml:trace contextRef="#ctx0" brushRef="#br0" timeOffset="32282.4485">6515 9109 1160 0,'1'1'-4'0,"3"0"0"0,-4-3-4 0,3 4 3 15,0 1 4-15,2 4-3 0,-2 0-1 0,4 1-2 16,3 2 10-16,-2 4 2 0,4 0 0 0,1 1 2 16,4 0-4-16,-2-1 2 0,4 3 1 0,-1-2-2 0,0-1 3 15,2-4-5-15,-2-1 6 0,0-2 2 0,-2-4 7 16,-4 0 24-16,-2-2 10 0,1-3 19 0,-6-3-9 16,1 0 5-16,-3-4 2 0,-3-1-7 0,0-4 0 0,0-3-26 15,-6 0-10-15,3-3-12 0,-4-3 0 0,1-2-1 16,-4-2-5-16,-2-3 0 0,1-2-7 0,-5-2 4 15,0 2-7-15,-4-2-1 0,2 4-3 0,-4 2-8 0,0 2 0 16,-3 6-10-16,-2 6-14 0,-1 2-31 0,0 7-28 16,-2 5-28-16,-4 5-41 0,-1 4-42 0</inkml:trace>
  <inkml:trace contextRef="#ctx0" brushRef="#br0" timeOffset="33271.1129">5762 10355 885 0,'0'-4'31'0,"2"-4"26"16,0 1 23-16,-2 0 29 0,1 0 30 0,3-1 27 15,-3-1 23-15,2 1 27 0,1 0-16 0,-3 2-17 0,1 1-23 16,2 3-25-16,-4-1-33 0,0 3-29 0,2 0-25 16,-2 2-30-16,0 0-17 0,1 2-2 0,1 0-5 15,3 5-3-15,0 3 4 0,1 3 8 0,3 4 0 16,1 1 8-16,1 5 5 0,1-1-7 0,0 0 4 0,3 0 7 15,-2-2-3-15,0-3-9 0,2 1-23 0,-2-4-41 16,0-3-56-16,0-2-45 0,2-4-64 0,-5-1-82 0</inkml:trace>
  <inkml:trace contextRef="#ctx0" brushRef="#br0" timeOffset="33571.3134">6080 10058 1475 0,'-6'-2'9'0,"3"4"14"16,0-2-3-16,3-2 1 0,-2 2-2 0,0 2-2 15,1 0-4-15,1 3-1 0,1-1-10 0,1 4-16 0,0 1 3 16,1 3-1-16,0 1 0 0,3 3 4 0,2 1 11 16,0-1 5-16,3 0 13 0,3 1 6 0,1 0 16 0,2-2 3 15,1-1 10-15,2 0 2 0,0-2-9 0,0 0 2 16,0 0-8-16,2-4 4 0,-1 2-17 0,-2 1-2 15,1-1-8-15,-4 0-5 0,0-1 12 0,0-1-11 16,-4 1 3-16,-2-1-12 0,-2 1 4 0,0-1 2 0,-2 3 1 16,-3-1 4-16,0 1-6 0,-3 3 5 0,0-2-6 15,-3 1 2-15,0 2-12 0,-3-1-26 0,-1 1-11 16,1 0-28-16,-5 0-37 0,-2-1-31 0,0-1-36 0,-2 2-50 16,-1-3-46-16</inkml:trace>
  <inkml:trace contextRef="#ctx0" brushRef="#br0" timeOffset="33725.4206">6052 9881 1037 0,'3'-13'16'0,"2"2"1"0,-2 1-3 16,2 1 3-16,-2-1-2 0,0 3 3 0,2 1-2 0,-2-1-1 15,5 0-19-15,-2 0 7 0,2 2-26 0,0 2-43 16,1 1-46-16</inkml:trace>
  <inkml:trace contextRef="#ctx0" brushRef="#br0" timeOffset="34190.7301">6156 9629 905 0,'-28'-7'24'16,"-1"4"19"-16,1-4 15 0,-1 2 8 0,-2 4 7 0,-3 0 14 15,0 3 14-15,2 3 11 0,-1 2-14 0,-3 3-15 16,1 4-10-16,2 3-3 0,0 5 3 0,-2 3 1 0,3 7 4 16,-1 1 0-16,0 9-2 0,1 3 1 0,2 3-3 0,0 8-3 15,1 0-10-15,4 5-17 0,3 1-18 16,6-1 0-16,1 3-7 0,5-3-3 0,5 0 0 15,7 1-4-15,3-3 5 0,4-5 14 0,7 0 3 16,3-4-9-16,8-1 3 0,3-8 0 0,2-3 8 0,5-4 6 16,1-5-1-16,3-6-6 0,5-3 4 0,-3-5 2 0,4-3-10 15,-2-5 4-15,2-4-3 0,-1-3-5 0,-1-6 2 16,0-2-7-16,-1-3-6 0,-1-3-8 0,-2-4 11 16,0-3-10-16,-1-1-6 0,-1-2-2 0,0-2 1 15,1-2-3-15,0-3-4 0,2-1 8 0,3-2-3 16,2-2 3-16,-3 0 3 0,5-2 2 0,-4 3-8 0,2-1 5 15,-4 0-5-15,-2 0 1 0,-4 4-1 0,-3-1 3 16,-4 1-3-16,-3-2 2 0,-5 1-12 0,-3-4-2 16,-2 3-5-16,-7 1-18 0,-6-4-24 0,-5 2-33 0,-4-2-20 15,-7 0-44-15,-4-1-17 0,-6-2-33 0,-5 5-17 16,-6 0-17-16,-5 4-9 0,-4 2-8 0,-5 8-32 16</inkml:trace>
  <inkml:trace contextRef="#ctx0" brushRef="#br0" timeOffset="38892.8945">5478 10776 468 0,'3'0'13'0,"-1"0"20"0,-2 0 16 0,-2 0 9 15,4 0 7-15,-2 0 6 0,0 0 3 0,0 2 3 0,0-2-6 16,0 1-14-16,0-2-16 0,1 2-11 0,-1-2 0 15,0 1 4-15,2 1 5 0,-2-1 5 0,1 1-2 16,-1-1-3-16,0 1 11 0,0-1 12 0,0 0 10 16,-1 2 5-16,-1 0-3 0,1-1 2 0,-1 2 9 0,-2 1 0 15,-1 1 3-15,0 1-8 0,-1 0-13 0,-2 2-16 16,0-1 4-16,2 0-12 0,-4 0-13 0,2 3-9 16,-4-3-7-16,4 1-2 0,-2 0-4 0,-2 0 2 0,4 0-5 15,-2 0-5-15,-1-2-2 0,0 2 12 0,3-4-10 16,-3 4 6-16,0-4 11 0,3 3 7 15,-3-2 2-15,0 0 3 0,1-2 13 0,-2-1-6 0,2 3 11 0,-2-3-3 16,1 1-9-16,-2-1-9 0,-3 1-6 0,3-2 6 16,-2 0-14-16,-1 2 2 0,-3-3-7 0,-1 1-5 15,-1-1-7-15,-5 0 4 0,0-1 4 0,-4 1 4 0,1-1 5 16,-1-2-2-16,-1-1 4 0,-1 1 3 0,3-1 10 16,1-2-3-16,1-2 0 0,2 0-6 0,-3-1 0 15,3-1 5-15,-1 0-10 0,0-2 1 0,0-1-2 16,-1 0 2-16,-2-2 1 0,3 0-1 0,-4-1-5 0,0-1-6 15,1 0 6-15,-1 0 4 0,0-3-2 0,-3 2 9 16,3-1 1-16,-3-2 1 0,1 4 3 0,2-4-2 16,0 0 1-16,-2 0-4 0,4-3-4 0,-1 3-10 0,4-4-6 15,-1 1-11-15,0-2 7 0,2 1-4 0,-1 0-6 16,1-1-7-16,3-1 10 0,1 1-3 0,-2-3 0 0,3 2 12 16,0-2-2-16,-1-2 2 0,2 1 10 0,1 0 9 15,1-3-8-15,-2 0 0 0,2 1 7 0,-1-2-7 16,1-1-1-16,-1 1 1 0,0 0-6 0,1 0 3 0,-1 3-6 15,2-1 5-15,-2 2-10 0,1 1 5 0,-1 1 2 16,2 1-4-16,0 0-1 0,2 1-5 0,-4 5 4 16,2-4 2-16,1 5-1 0,0-1-5 0,-3 2 1 0,4 1-1 15,-4-1 3-15,2 0-1 0,0 2 9 0,0 0-9 16,0 0 8-16,0 2 4 0,-2-2-1 0,1 0-1 16,0 0 1-16,0 0-4 0,-1 1-4 0,-2-1 0 0,0 3-3 15,0-1-2-15,0 3-3 0,-2 0-1 0,0-1-2 16,1 4 3-16,-2 0-3 0,0 1 1 0,2-1-4 15,1 3 6-15,-2 1 0 0,1-1 8 0,4 0 6 0,-3 5-4 16,1-4 4-16,3 2 4 0,0-2 6 0,1 2-10 16,1-1 6-16,0 1-3 0,0-1-3 0,0-1 5 15,-1 0 0-15,-1 0 1 0,0 1-3 0,-1-1 7 16,2-1-10-16,-2 1 3 0,0 1-2 0,-3-1 4 0,3-2-3 16,-1 4-7-16,1-1 7 0,-3-2-1 0,2 2 4 15,-2-1-6-15,2 0 2 0,1 0-1 0,-3 0-3 16,3-1 6-16,0-2-7 0,0 0-2 0,1 1 3 0,0-2 0 15,-2 0-5-15,1-1 1 0,-1-1-1 0,1-1-3 16,-3-2 7-16,0-1-7 0,0-2-4 0,-3 0 2 16,0-1 1-16,2-2-5 0,-3 0 3 0,2-1-4 0,0 2-5 15,1 0 5-15,-2-1 1 0,2-1-1 0,2 3 3 16,-2-2 3-16,2 1-3 0,1 1 11 0,-2 0 1 16,5-1 3-16,-3 2 6 0,2 0 0 0,1 0 0 0,1 1 0 15,-2 0 4-15,3-1-2 0,1 0 1 0,-1 0-1 16,-1-1-7-16,1 1 4 0,2-1 1 0,-1-1 2 15,0 3-3-15,3-4-2 0,-2 3-1 0,2 0-4 0,1 0 2 16,0 0 3-16,2 2-7 0,2 1-1 0,0-1-1 16,0 1-1-16,1 2 5 0,-2-1-1 0,4 1-1 0,0-1-9 15,-2 0 9-15,1-2-2 0,1 3 1 0,0-1 2 16,0 0-9-16,1-1 1 0,1 1 7 0,-2-1 1 16,3 4-2-16,-2-2 0 0,-1 0 1 0,2 3-2 15,-2-2 3-15,1 2 3 0,-1 0-3 0,2-2-1 0,0 2-7 16,-1 1 3-16,1-4 1 0,-2 3-5 0,3-1 7 15,-1-2-6-15,-2 0 1 0,1 2 1 0,-1-1 4 16,2 0-1-16,0 2-1 0,-1 1 5 0,-1 2-7 0,2-1 6 16,-2 3-4-16,0 0 5 0,1 1-4 0,-1 2 2 15,2-1 4-15,-2 0 0 0,0 2-3 0,0 0-5 16,-2 2 1-16,1-1-9 0,1 0 0 0,0-1-7 16,-2 1-13-16,2 0-7 0,0-1-8 0,0 1-3 0,0 0-6 15,-1-1-6-15,2 0 1 0,-1 0-4 0,0 1 12 16,2 1-5-16,-2-1 0 0,0-1-1 0,0 4 5 0,0-3 8 15,1 2-7-15,1 2-4 0,-2-1-22 0,0-4-11 16,0 6-23-16,0-1-33 0,0-1-54 0,0 1-50 16</inkml:trace>
  <inkml:trace contextRef="#ctx0" brushRef="#br0" timeOffset="48399.2944">2559 5712 228 0,'-13'-5'0'0,"-1"1"15"0,3 0 8 0,-2-2 8 15,-1 1 6-15,3 0 1 0,-3 2 4 0,1-2 3 16,0 1-2-16,4-1-13 0,-2 0-8 0,-2 3-10 16,2-3-5-16,1 5-3 0,0-3-7 0,0 1 2 15,0 2-4-15,0-3 4 0,0 3 1 0,0 3-1 0,-2-1-5 16,-1 1 3-16,2 1 2 0,-3-1-6 0,-1 5 7 16,0-2-9-16,2 2 2 0,-1 1 5 0,1-1 4 0,-1 2 0 15,0 0-1-15,0-1 1 0,1 1 0 0,0 1 4 16,-1-1-3-16,0 0-5 0,0 2 6 0,1-2 0 15,-1 2 3-15,3 0 4 0,-2 0-4 0,2 1-2 16,3-1 3-16,-4 0 2 0,5 0-1 0,-2 2-7 0,2-2-2 16,0 2-4-16,0-2 6 0,2 4-5 0,2-2-2 15,0 2-2-15,0 1 1 0,3 1 1 0,0-1-4 16,0 2 2-16,0 1-1 0,3 1 4 0,0-1-3 0,-1 1 12 16,1 1 1-16,0-1 13 0,0 2 7 0,1 0 7 15,0 0-3-15,1 0 6 0,-2 0 2 0,2-2-7 0,0 1-6 16,-2-1-8-16,2-3 2 0,1 1 1 0,0 2 4 15,-1-2 3-15,0-1 2 0,1-1-6 0,0 0 6 16,2 0 1-16,-2-1-6 0,1 1-1 0,2-1-3 0,-1-1 0 16,0 0-5-16,0 2 12 0,3-2-7 0,-1 0-2 15,-1 1 8-15,3-1-7 0,-2-1 1 0,4 0-9 16,-1 0 10-16,0 0-12 0,4-2 10 0,-3 0-1 0,4 0-6 16,-1-1-1-16,-1-1 3 0,4-2 2 0,-4 2-3 15,1-3 3-15,1-2-2 0,-2 2-2 0,-2 0-1 16,3-2 5-16,-2 0-6 0,-1-2 1 0,2 2-7 15,-2-2 6-15,-1 0-10 0,2 0 10 0,0 0 0 0,-1 1-2 16,0-3-2-16,2 1-2 0,-2 0 6 0,0 2-7 16,2-3 8-16,0 4-9 0,-2-3-2 0,0-2 0 15,-1 3 3-15,1-1 0 0,0 0-2 0,-1 0-1 0,1-1 3 0,-1-1-3 16,1 0 4-16,-1 0-2 0,-1 0 2 16,1-1 3-16,-2 0-6 0,2 0 3 0,0-1-1 0,-1 0-2 15,-1-1-1-15,0 3 2 0,2-2-1 0,-2-3-4 16,0 3 5-16,-3-1-2 0,1 0-6 0,-2 1 8 15,2 0-5-15,-3 0-1 0,-1-1-1 0,0 2 2 16,0-1 0-16,-2 0-1 0,3 2 6 0,-3-1-8 16,0 1 6-16,-1-2-2 0,0 1 3 0,1 1 0 0,-3-1-1 15,3 1 4-15,-3-2-4 0,2 2 1 0,-1-1-2 16,1 1 2-16,1-1-2 0,-1 1-1 0,4-3-4 16,-5 3 2-16,4 0-1 0,-3 0 4 0,1 0-1 0,0-2 2 15,-1 2 1-15,1 0 3 0,-3 2 0 0,0-2-6 16,0 0 6-16,0 0-3 0,0 0 2 0,0 0-2 15,0 0-5-15,-2 0 2 0,2 0 3 0,0 0 4 0,0 0-11 16,0 0-10-16,-1 0-19 0,1-2-22 0,1 1-25 16,1 1-44-16,-2 0-37 0</inkml:trace>
  <inkml:trace contextRef="#ctx0" brushRef="#br0" timeOffset="53337.6177">20472 9160 96 0,'-1'-7'0'0,"-2"-3"9"16,-2 0 18-16,1 0 9 0,0-2-1 0,-3 3 4 0,1 0 2 16,0-2-5-16,-1 5 8 0,3-5-12 0,-1 5-13 15,0 0-9-15,-1 0-3 0,1-2-3 0,2 5 2 16,-2-1 6-16,2-1-2 0,0 2 5 0,0 1 4 16,1-2 11-16,-1 1 9 0,2 3 11 0,1-1-8 0,0 1 5 15,0-1 4-15,0 1-1 0,0 1-2 0,0 0-10 16,0-1-1-16,1 0-5 0,-1 0 4 0,3 0-6 15,-1 0-10-15,-2-1 7 0,0-1 7 0,1 0 12 16,-1-1 4-16,2-1-1 0,-1 2 2 0,1-3 5 16,-2-1 2-16,0 4-15 0,2-2-12 0,-1 1-11 0,1-2-6 15,-1 3-7-15,1-3 1 0,0 0 0 0,-1 2 0 16,2-1 4-16,1 3 8 0,-3-3 2 0,5 1 3 16,-4 1 11-16,1-1-2 0,-1 1 4 0,2 0-3 15,-4 2 10-15,4-1-8 0,-3 1-8 0,-1 0-10 16,2 0-5-16,-2 0-9 0,0 1-1 0,0-1-2 0,0 3-8 15,-2 1 1-15,2-1 6 0,0 4 0 0,-1 0-1 16,-1 5 5-16,0 2-7 0,-2 3 4 0,-3 3 0 16,0 2 2-16,-3 4-4 0,-1 1 2 0,-2 2-2 15,1 0 4-15,-4 5-5 0,3-1-4 0,-2 1 1 16,0-2 3-16,0 2-3 0,3 0-2 0,-1-2 6 0,0-1-2 16,1-2 6-16,-2 3 8 0,3-3 2 0,-2-1 3 15,-1-1 12-15,3 2 9 0,-3-2-4 0,0 1 3 16,0 2-2-16,1-2-7 0,-1 1 4 0,-1 0-9 15,2 1-2-15,1-2-3 0,-1 0 5 0,-1-2-5 0,5-1-1 16,-3-1 3-16,2-1-1 0,2-1-3 0,0-3-11 16,0 1 8-16,3-3-10 0,0-1 0 0,1-3 0 15,2 2 3-15,-1-1-9 0,1-2 3 0,1-2 11 0,-3 1-8 16,3-1 6-16,1 0 4 0,-5-1 4 0,5 0-1 16,-1-2 7-16,1 2 2 0,0-4-9 0,1 3-2 15,1-1 2-15,1-1-4 0,0 0 5 0,0 1-1 16,2-1 2-16,-2 0 1 0,4-1 3 0,-1 2 0 0,0-2 0 15,2 0 8-15,0 0-7 0,-1 1 7 16,2-1-2-16,0 0 4 0,1 1 5 0,1-1 4 0,2 3-1 16,-4-3-2-16,5 1-5 0,2 0-6 0,1 0-6 0,4 1 3 15,0-1-12-15,4 0 5 0,2 2-5 0,1-2-1 16,2 2 1-16,5-1 4 0,1 1-7 0,2 0-3 16,2-2 0-16,-1 1-3 0,5 2-3 0,-1-2 4 15,4-2 0-15,-1 2-5 0,2-2 7 0,-2 0-5 16,3 3 10-16,-3-4 0 0,2 1 6 0,0 0 0 0,1 1 1 15,1-1-4-15,1-1-1 0,0 1 4 0,2 0-6 16,-1-3-4-16,-1 2-4 0,1 0-7 0,-1-3-1 16,-4 3 7-16,2-4 4 0,-4 1-9 0,0 1-2 15,-2-1 4-15,1-1 5 0,-4 0-1 0,1 0-1 0,0 3-1 16,0-3-4-16,0 2 11 0,2-2-6 0,1 2 2 16,0 0-2-16,4-2 1 0,-1 2-3 0,3-1 1 15,-2-1-1-15,3 2-6 0,-4-1 8 0,2 1-7 16,-3-2-4-16,-2 0 3 0,-2 3 4 0,-3-3-4 15,0 1 5-15,-1-1-4 0,1 0 9 0,-3 0-1 0,0-1 2 16,-3 1-2-16,4-3 3 0,-3 0 2 0,0 0 1 16,-1-1 1-16,-1-3-10 0,-1 3-2 0,-1-4 7 15,0 0 6-15,0-1-13 0,0 0 2 0,-3-2 0 0,3 2-1 16,0-4 1-16,-1 0 1 0,-1 2-4 0,4-2-6 16,-4 0 4-16,2 1-1 0,0 0 1 0,-1 0 0 15,-1 1-1-15,0 0-2 0,-1-2 5 0,-2 1 2 16,-2-2 2-16,-1 2 3 0,-2-3 0 0,0-1 7 15,-2 2-1-15,-2-2 2 0,3-1-4 0,-3-1 1 0,1-2-3 16,-1 1 4-16,2-1-7 0,-3-2 0 0,5 0 0 16,-2-2 0-16,1-2 3 0,0 1-4 0,2 0 1 15,1-3-3-15,-3 2 2 0,5 0-1 0,-4-1 1 0,-1 2-1 16,0 1 1-16,1 2-1 0,-3-1 4 0,-4 0-2 16,-1 2 0-16,-3 2 0 0,2-1-1 0,-3-1-2 15,-3 1-5-15,1-2 6 0,-1 1-4 0,-4 1 6 16,3-1 1-16,-3 1 0 0,-1-1 6 0,0-2 2 15,-3 1 9-15,1 1 1 0,-4-1 8 0,0-2-9 0,0 3 9 16,-1-1 0-16,-5-1-1 0,2 2-2 0,-1 1-3 16,-1-1-2-16,-3 2-7 0,0-1 7 0,0 0-17 15,-2 2 0-15,-2-3-4 0,-2 1 4 0,-1-1-5 16,0 0-5-16,-2 0 5 0,-3 0-9 0,0-2 10 16,-3 4-7-16,2-1 9 0,-4 0-6 0,-1 1-2 0,0 0 0 15,0 2-3-15,-1 0 7 0,-1 2-3 0,0 1 3 16,-2 0-2-16,2 2 3 0,-3-1 3 0,-2 2-2 15,-2 0-1-15,-2 0-1 0,0 0-1 0,-5-1 7 16,0 3-8-16,-2 0-4 0,-1 1 3 0,1-2 4 16,-1 1-5-16,-1-1 6 0,3 1-2 0,-2-1-2 0,4 2 1 15,0-1 5-15,-1 1-3 0,5-1-1 0,-4 1 6 16,4 3-4-16,-3-1 4 0,1 0 0 0,-2 1-2 16,1-2-5-16,1 5 5 0,-3-2-1 0,3 0-5 0,1 0 0 15,-2 1-4-15,2-2 2 0,2 1 2 0,3 3 10 16,-2-1-11-16,4 0 0 0,0-1 5 0,0 3 2 15,2 0 2-15,-1 0 0 0,2 0-2 0,-1 0-8 16,-1 0 7-16,0 0 6 0,2 3-2 0,0-3-6 0,0 2-1 16,2-1-4-16,0 1 0 0,1 2 5 0,0 0 0 15,2 0-6-15,4 0-1 0,-3 0 2 0,4 0-1 16,3 3 1-16,-1-1 2 0,3 1-5 0,0 0 2 16,1 3-1-16,2-1 4 0,-2 1 1 0,1-1 6 0,1 1-4 15,1-2 1-15,-3 1-2 0,4 0 4 0,-2-1 2 16,-1 1-2-16,2-1 2 0,-5 1-3 0,3 1-2 15,-2-3 4-15,-2 3 7 0,0-2-6 0,1 1 0 16,-2-4-3-16,-1 3-4 0,2-1 2 0,1 0 3 16,-1 0 2-16,0-2-5 0,5 2 0 0,-4-2 0 0,2 4 0 15,3-5 5-15,-1 3-7 0,4-3 1 0,-1 1-7 16,3 0 3-16,0-1 0 0,0 2 4 0,3-2 1 16,0 2-8-16,0-2 9 0,0 1 4 0,0-1-5 15,4 1 2-15,-3-2 2 0,1 2-5 0,1-2 1 0,1 1 5 16,-3-4-5-16,6 4 0 0,-3-1-4 0,0 0 6 15,-1-1-5-15,2 0 1 0,1 1 2 0,-1-3-3 16,2 3 4-16,-1-1-4 0,0-2 8 0,-1 2-5 16,3-1 3-16,-1 0-3 0,-1-1 0 0,0 0 3 0,2 0-4 15,-1 0 2-15,1 0-2 0,-2 3-1 0,2-3-2 16,-2 0 5-16,2 2-2 0,0-1-6 0,0-1 10 16,0 0-3-16,0 0-1 0,0 0 1 0,0 1 0 0,0-1 0 15,2-1 4-15,-2 1 9 0,0 0 3 16,2 1 2-16,-2-2 14 0,0 2 1 0,1-2 12 0,-1 1-5 15,2-1-1-15,0 2 2 0,-2-2-12 0,0 1 2 16,0 0-9-16,-2-1-6 0,2 0-13 0,0 1 11 16,0 0-9-16,-2-3 1 0,4 3-4 0,-2 0-2 15,2 0 3-15,-2 0-3 0,0 0-1 0,1 0-19 16,-1 0-8-16,0 0-30 0,0 0-17 0,0 0-18 0,0 0-39 16,0 0-37-16,-1 0-44 0,2-1-38 0,-1 0-51 15,0 1-30-15,3 0-42 0</inkml:trace>
  <inkml:trace contextRef="#ctx0" brushRef="#br0" timeOffset="56668.8624">22246 7940 1306 0,'0'0'17'0,"-2"-1"20"15,4-2 34-15,-1 2 17 0,-1 1 23 0,2-1 15 16,-2 1 4-16,1 0 5 0,-1 1-16 0,2 0-19 16,-2-1-39-16,0 2-20 0,0-1-27 0,0 0-15 15,0-1-3-15,0 5-8 0,0-1 4 0,-3 1-2 0,0 3 7 16,-2 4 6-16,-3 5 1 0,2 3 3 0,-6 1 3 15,-1 4 5-15,0 2-5 0,-4 1 0 0,2 1-2 16,-2 0-1-16,1-4 0 0,0 2-4 0,3-4-21 0,-1-1-20 16,5-3-15-16,1 1-18 0,1-6-36 0,1 1-31 15,3-3-41-15,2-2-46 0,1-3-44 0</inkml:trace>
  <inkml:trace contextRef="#ctx0" brushRef="#br0" timeOffset="57030.1023">22562 8007 725 0,'2'-4'18'0,"-2"3"16"0,0-4 25 16,1 2 12-16,-2 0 13 0,1 3 9 0,-2 0-7 15,2 0-4-15,0 0-22 0,-2 3-9 0,2-3-29 16,0 0-15-16,0 2-13 0,0 1-11 0,0 0-1 15,0 1 13-15,0 1 1 0,0 2-4 0,4 1 8 0,-3 1 5 16,-1 3 4-16,6-2 4 0,-3 2 15 0,5 1-3 16,-1 0 1-16,1-1 5 0,1 3-2 0,1-1 3 15,-1 1 1-15,2-1 4 0,-1 3-4 0,-2-2-7 16,2 2 4-16,-2 0-10 0,0 0 2 0,0 2-5 0,3-3-3 16,-4 2-7-16,-3 1-6 0,3-2 3 0,-4 0 0 15,3 0 0-15,-4-2 0 0,-2-3 1 0,0 3-1 16,-4-2 6-16,3-3 1 0,-4 3 1 0,-1-2-5 15,0-1 7-15,-1-2 0 0,-4 0-6 0,2 1-1 16,-3-3-6-16,-1 0-17 0,-2-2-29 0,0 1-34 0,-2-2-43 16,-3-3-49-16,1 0-41 0</inkml:trace>
  <inkml:trace contextRef="#ctx0" brushRef="#br0" timeOffset="57259.2578">22574 7807 1212 0,'0'-7'10'16,"0"2"7"-16,3-5 11 0,2 3 3 0,2 1 1 16,-1 2-2-16,3 0 7 0,4 1 4 0,1 0-11 0,2 1-2 15,6 1-9-15,3 1-3 0,-1 2 1 0,7 2-1 16,-3 1-6-16,4 2-6 0,-2-2 2 0,-2 5-8 15,-3 1-2-15,0 2-8 0,-3-1-48 0,-4 0-27 16,-1 5-44-16,-6 0-38 0</inkml:trace>
  <inkml:trace contextRef="#ctx0" brushRef="#br0" timeOffset="60623.5205">22009 8049 459 0,'0'-2'13'0,"0"0"8"0,0-3 14 16,0 4 12-16,-2-3 8 0,0 1 2 0,-1 0 9 0,1 0-2 16,2 0-10-16,-3 0-8 0,2 1-9 0,1-1-14 15,0 1-5-15,-2 0-1 0,-1 2-1 0,3 2 7 16,0-4 0-16,0 2 5 0,0 2-1 0,0-1 12 0,0-1 6 15,-1 0-7-15,1-3-4 0,-2 3-7 0,2-2-4 16,-3 2-2-16,0-2-8 0,0 1-15 0,-2 1-2 16,0-3 3-16,-3 3-4 0,0 0 1 0,0-1-3 15,0-2 2-15,-4 3 0 0,2-3 9 0,-1 1-6 0,-1-1-6 16,-3 3 8-16,0 0-1 0,3-2 4 0,-3 2-8 16,2 0 7-16,-1 0-10 0,1 0 2 0,0 1 11 0,1 0-6 15,1-1-2-15,-2 0-1 0,2 3 8 0,1-3-7 16,-2 2 11-16,2-1-5 0,2 1-2 0,-1-2 5 15,1 0-4-15,0 4 1 0,0-4 3 0,1 3-3 16,0-3-2-16,-1 1 13 0,0 1-6 0,-1-2 5 0,-1 2-4 16,2-2 7-16,-2 0-8 0,-2 2 8 0,3-1-3 15,-4 0-9-15,2-1 6 0,0 0-8 0,-1 3 8 16,-1-1-4-16,-3-2-3 0,3 3 3 0,-1-3 2 0,-2 3-3 16,2-1-1-16,0-1 1 0,-2 2-3 0,3-3 4 15,-1 0 4-15,0 3 0 0,1-1-6 0,-1 1 11 16,3 0-3-16,-1-1 2 0,0-2 2 0,3 2-3 0,0 0 3 15,0 1-5-15,1-2 8 0,0 1-1 0,3 0 7 16,-4-2 2-16,5 3 3 0,-3-2 0 0,2-1 4 16,1 3 1-16,-1-2-5 0,4 0-7 0,-4-1-1 0,2 0-9 15,-1 3 2-15,1-3-2 0,-2 2-11 0,-1-1 3 16,2 1 2-16,-1-1-1 0,-2 0-3 0,-1 1-1 0,-1-2-4 16,1 3-1-16,-2 0 3 0,1-1-2 0,0 0-3 15,1 0 4-15,-5 1-4 0,4-1 8 0,-1 1 0 16,-1-1 4-16,2 1-6 0,-1-3-1 0,-1 4 4 15,3-4-5-15,-1 4 5 0,1-3-5 0,-2 2-3 0,1 1-1 16,-1-1 8-16,1-1-4 0,-1 4-1 0,-1-3 5 16,0 0-7-16,0 2 7 0,-3-2 4 0,3 2-6 15,0-1 1-15,-3-1-1 0,1 0 0 0,1-1 2 0,0 2 4 16,-1-4-3-16,-1 5-2 0,2-5 2 0,-2 5 1 16,-1-3 2-16,0-1-4 0,-1 2 3 0,-3-2 1 15,1 3-7-15,-1-2 3 0,1 0-3 0,-2 0 4 0,3 0 0 16,-1-1 5-16,0 1-6 0,0 0-1 0,1 2 2 15,0-2 3-15,0 0-4 0,-1-1 0 0,2 2 2 16,-5 0-3-16,4-1-1 0,-1 1-4 0,1-3 3 0,1 5 0 16,-1-3 7-16,3 0-7 0,-4 1-1 0,1-1-1 15,1 1 4-15,-3 1-1 0,3-1 3 0,-2-1-4 16,-3 3-1-16,3-2-2 0,-2 1 2 0,1-1 1 0,-2 1-3 16,3-3 0-16,0 4 0 0,2-1 2 0,0-4 2 15,-1 3 1-15,3 1-2 0,0-3 0 0,-1 0 2 16,3 2 1-16,1-3-3 0,-1 3 5 0,0-2-4 0,-1 0 0 15,4 1 2-15,-1-1 3 0,1 2-2 0,1-1 2 16,-1-2-2-16,-1 2-4 0,4 0-2 0,-5-2 5 16,1 3-1-16,2-2-4 0,2-1 2 0,-3 2-1 0,1-1 4 15,-4 0-3-15,3-1 4 0,0 2 0 0,-3-1-1 16,-2 0-2-16,1-1 4 0,0 0 3 0,-2 3-1 16,-1-1 0-16,4-2 3 0,-2 3-7 0,1 0 4 15,2-1 1-15,-2-2-5 0,0 3 1 0,3-2-1 0,-2 2 1 16,3-2-4-16,-4 1 3 0,5 0 0 0,0-2-4 15,0 3 5-15,-1-1-8 0,3 0 1 0,-1 0-6 16,1-2 4-16,-2 3 2 0,4 1-3 0,-5-3 5 0,5 3-3 16,-4 0 4-16,0 0-7 0,2 1 9 0,-2-1-2 15,0 0-2-15,-2 0 3 0,2 0-4 0,0 3-1 16,-1-1 1-16,3-2 7 0,-2 1-5 0,0-2 2 0,0 2-1 16,0-1-4-16,2-1 4 0,-2 0 1 0,-1 0-1 15,2 0 2-15,1-3-2 0,-1 3-4 0,2 0 5 16,0-1 2-16,1 0-2 0,0 1-5 0,-3-1-1 0,2 0 2 15,0 3 3-15,0-2-3 0,0 1-3 0,-2-1 5 16,1 1-1-16,-1 1 2 0,2-1 0 0,-4 0-1 16,5 1-1-16,-4 0 0 0,-2-1 2 0,4 2-7 0,0-1 3 15,-2-1 1-15,3 1 1 0,-4 0-3 0,2-1 0 16,2 1 7-16,-1-2-6 0,3 1 1 0,4 1 0 16,-7-2-3-16,0 2 5 0,1 2 1 0,0-4-7 0,0 3 3 15,1-1 4-15,-4 1-2 0,-5-1 2 0,8 0 2 16,2 1-5-16,-3-1 2 0,0 0 4 0,1 0-1 0,-1 2 3 15,1-2-4-15,-3 2-3 0,0-2-3 0,2 0 6 16,-1 2-4-16,-2-2 6 0,3 3-6 0,-1-3-5 16,-1 1 4-16,4 1 2 0,-2-4 4 0,1 4-5 0,0-2 7 15,0 0-4-15,0 0 0 0,1-1 3 0,-1 2 0 16,0-1-5-16,1-1 8 0,-1 1-1 0,0 0-2 16,-2 2 0-16,2-2 0 0,0 2-6 0,0-2 6 0,0 2 4 15,0-2-4-15,0 2-3 0,0-1 3 0,-2-2-6 16,1 3 4-16,-1-2 7 0,2 0-10 0,0 2 2 15,1-5-1-15,0 5 2 0,0-3-5 0,1 0 10 0,0-2-2 16,0 1-4-16,1 1 5 0,0-3-1 0,-1 3 8 16,2-1-7-16,-4-2 6 0,4 1-4 0,-2 2-2 15,1-1 6-15,0 0 3 0,-1-2-4 0,1 2-9 0,-1 2 12 16,2-1-9-16,-1 1 2 0,-1-2 4 0,0 4 0 16,-2-2-6-16,2 0-2 0,-2 2 8 0,4-2-15 15,-4 0 11-15,2-1-3 0,-2 2 3 0,2 0-1 16,-2-2 8-16,4-3 9 0,-3 4-5 0,1-2 4 0,2-3-4 15,1 4 6-15,-2-1-9 0,0-1 2 0,-1-2-4 16,3 2-2-16,0-1-4 0,-1 3 1 0,-1-3-4 16,0 1-6-16,2-1 9 0,-1 0-8 0,1 2 2 0,0-3-3 15,-2 3 2-15,0-2 5 0,2 0 2 0,0 1 0 16,0 0-6-16,0-1 4 0,0-1 6 0,0 0-1 16,0 0 8-16,0-1 2 0,0 2 5 0,-2-1 0 0,2-1 1 15,0 2-1-15,0-1-7 0,0 0 4 0,0-1-10 0,2 1-5 16,-2 0-5-16,0-1-18 0,0 1-17 15,0-1-40-15,0-1-46 0,2 1-59 0,-2 0-70 0</inkml:trace>
  <inkml:trace contextRef="#ctx0" brushRef="#br0" timeOffset="61214.9212">18747 8787 576 0,'5'-5'8'0,"0"3"13"16,-2-1 20-16,2-2 15 0,-2 3 13 0,1 0 5 15,-3-1 11-15,-1 3 2 0,3 0-8 0,-3 0-12 16,0 0-15-16,0 3-18 0,0-3-14 0,-3 2-2 16,3-1-14-16,-1 1 4 0,1 3 7 0,-4 2 11 0,1 0-2 15,-2 0 11-15,2 5 2 0,-2 1 5 0,-1-1 3 16,-2 5-5-16,3-2-6 0,1-1-5 0,0 1-3 16,1 1 0-16,0-1 3 0,0-3 2 0,3 3 2 0,0-3 2 15,0-1-3-15,0 1-2 0,3-1 3 0,0-2-2 16,-1 0 5-16,3 2-6 0,-1-5 3 0,3 2 9 15,0-1 14-15,3-2 8 0,0 3 8 0,4-4 7 0,-1 0-2 16,2 0 7-16,0-2 2 0,2 1-9 0,-3-2-5 16,3-1-12-16,-4 0-10 0,3 0-2 0,-5-1-9 15,-1-2-6-15,0 3-6 0,-2-2-6 0,-3 1-1 0,-1-1-5 16,-1 2-2-16,-2-2-7 0,1 1 1 0,1 0-7 16,-2 0-13-16,-1-2-30 0,3 3-43 0,1 0-47 15,-1-1-57-15,2 0-64 0,0-1-64 0</inkml:trace>
  <inkml:trace contextRef="#ctx0" brushRef="#br0" timeOffset="62025.4672">18115 10151 478 0,'8'-11'28'0,"2"3"28"0,-3-1 11 0,-2 1 21 16,0 2 16-16,-2-2 11 0,1 5 7 0,-4-2 15 15,0 1-10-15,1 1-2 0,-1-1-2 0,0 3-2 0,0-1 3 16,-1 0-10-16,1 0 15 0,0 2-5 0,-2-3-13 15,0 3-12-15,1 0-3 0,-1 0-15 0,0 0-20 16,-1 0 0-16,3 0-25 0,0-1-11 0,0 2-6 0,0-1-14 16,2 0-10-16,1 0 1 0,-1 0 8 0,3 0-1 15,-1 2 6-15,7-1 12 0,0-1-3 0,2 1 10 16,8 0 5-16,1-1 1 0,8 0 1 0,1 0 1 16,6 0-2-16,2 0-8 0,7 0 7 0,3-1-7 0,7 0-5 15,0 1-5-15,8-1-9 0,-3 1 2 0,7 0-3 16,-3-2-1-16,-2 2-11 0,-1 0 0 0,-6 0 4 0,-5 0 4 15,-3 0-4-15,-9 0-6 0,-4 0-1 0,-5-1 9 16,-5-1 3-16,-4 2-3 0,-8 0 3 0,-1-1-3 16,-4 1 5-16,-5 0 12 0,0-3 7 0,-1 3-5 0,-2 0 12 15,-2 0 0-15,2 0 1 0,-1 0-1 0,-1 0-2 16,2 0-12-16,-1 3 1 0,1-3-6 0,0 1-10 16,0-1-2-16,-2 0-2 0,0 2-1 0,1-1-6 0,-1 1 12 15,2 0-6-15,-1-1-2 0,-1 3 2 0,0-3 1 16,1 3-16-16,1-1-2 0,-3 0-6 0,1 1-28 15,1-1-21-15,1-1-12 0,0 0-27 0,0 1-17 0,0-3-13 16,-2 3-25-16,2-2-26 0,0 0-10 0,0 1-24 16,0-1-37-16,0 0-31 0</inkml:trace>
  <inkml:trace contextRef="#ctx0" brushRef="#br0" timeOffset="64435.086">18876 10594 488 0,'1'3'13'0,"2"-3"18"16,1 0 12-16,-3 4 16 0,2 0 16 0,-1-2 13 15,0 1 7-15,-1 1 18 0,1 0-5 0,-2 2-9 16,3-1 1-16,-6 1-1 0,3 2-12 0,-2 1-6 0,1 1 4 16,1 0-18-16,-4 3-1 0,0 2-9 15,0-1-9-15,1 2-13 0,-2 1-2 0,0 3-8 0,0-1-11 16,1 0-1-16,0 3-10 0,-1 2 4 0,2 0-10 0,-1 0 5 15,3 2-8-15,1 0 3 0,0 0-4 16,1 2-3-16,1 0 8 0,1 1-7 0,0 1 13 0,2-1-8 16,-2 1 9-16,4-1 4 0,0 1 14 0,-2 3 17 15,2-1 3-15,1-1 7 0,1 2-2 0,0 3 3 0,1-3 0 16,2 1-8-16,0 3-7 0,2-4-18 0,-2 3 1 16,1 0-6-16,1-2-7 0,-1 0-2 0,3 1-4 15,-2-1 3-15,-2-1 10 0,0 1 8 0,-1 0 1 0,1-1 3 16,0 1 11-16,2 1 13 0,-2 0 6 0,4-1 4 15,-2 2-7-15,5-1-4 0,2 1 7 0,1-2 5 16,2 3 3-16,3-1 1 0,-1 0-8 0,4-3 1 0,5 1-1 16,3 0-2-16,2-2-11 0,4-3-4 0,2 2-10 15,3-4-7-15,1 1-5 0,1-1-2 0,1 1-2 16,2-4 1-16,-2-1-2 0,4 2-1 0,-4-3-6 0,1 0 3 16,4-4 0-16,-3 2 5 0,1-1-8 0,4-1-1 15,-1-1 4-15,-1-4 2 0,2 0 2 0,-1-1-5 16,0-3 4-16,-2-1-7 0,-4-1 4 0,2-2-2 15,-2-3 1-15,-4-1-10 0,-1-2 7 0,-6-4-1 0,0 3-1 16,-5-3 1-16,-4-2-1 0,-4 2-1 0,-2-3 1 16,-6 1 3-16,-1 0-1 0,-4 2-4 0,-1-2-1 15,-3-3-18-15,0 4-19 0,-3-4-41 0,-2 3-56 0,1-4-53 0,-4 2-78 16,-2-3-63-16,4 3-70 0</inkml:trace>
  <inkml:trace contextRef="#ctx0" brushRef="#br0" timeOffset="64777.3197">21281 12262 875 0,'-9'-2'21'0,"2"0"12"0,2-1 13 0,3 0 12 16,0 2 8-16,-1 0 2 0,3 1 9 0,0 1 0 15,0-1-25-15,0 2-10 0,2-2-10 0,-2 2-10 16,1 3-1-16,-1-1 6 0,4 4 7 0,-3 1 6 0,5 3 12 16,0 3 3-16,2 3 2 0,2 2-4 0,4 0-4 15,2 2-5-15,5 2-13 0,0-2-9 0,5 2-12 0,-4-2 1 16,7-1-3-16,-4 2-6 0,2-4 0 0,-4-2 0 16,-2-1-5-16,0-1-2 0,-3-2 9 0,-2-1-10 15,-5-3 1-15,0 0 7 0,-6-1 0 0,2 0 2 0,-2-3 1 16,-5 2 6-16,0-1-1 0,-4-3 3 0,-1 4-1 15,-3-5 8-15,-3 5-8 0,-4-3 0 0,-3 0-3 16,-3-2-17-16,-4 1-21 0,-2 1-34 0,-1-3-33 0,-2 3-52 16,-2-4-53-16,-1 3-63 0</inkml:trace>
  <inkml:trace contextRef="#ctx0" brushRef="#br0" timeOffset="69486.4852">24240 11475 745 0,'-4'0'22'0,"-1"-2"17"0,2 0 25 0,0-1 23 16,-1 3 19-16,1-4 24 0,2 3 22 0,-1-2 20 0,0-1 1 16,2 2-3-16,-1-1-3 0,-1 3-11 0,2-1-7 15,0-2-15-15,2 3-17 0,-1 0-17 0,-1 0-24 0,0 0-14 16,0 0-23-16,4 0-13 0,-3 0-17 0,2 1-8 16,2 1-7-16,3-1 0 0,6-1 0 0,-1 5-3 15,7-1 5-15,4 0-1 0,-1 3 8 0,5 1 0 16,2 1 2-16,0 0-4 0,2-1 1 0,-1 1 4 0,1 3-2 15,-2-3 1-15,-2-1-2 0,1 0-3 0,-2 1 1 16,-4-2 2-16,1-2 2 0,-5 2-4 0,0-1 1 16,-5-2 1-16,2 0-3 0,-6-1 1 0,-1-1-1 0,-3 1 2 15,-1-3-4-15,-3 3 4 0,-1-3-5 0,-1 0 1 16,-1 0 1-16,1 0 4 0,0 0-2 0,-2 0-4 16,0 0-7-16,2 0-10 0,-3-3-9 0,3 3-17 0,0 0-13 15,-2 0-15-15,2 0-26 0,-3 0-22 0,2 0-33 16,-4 3-22-16,1-2-32 0,0 0-36 0,0 2-34 15</inkml:trace>
  <inkml:trace contextRef="#ctx0" brushRef="#br0" timeOffset="70599.2546">28421 11667 854 0,'-21'-7'7'0,"3"2"1"0,2 1-2 16,10-1 7-16,-1 1 2 0,4 3 23 0,1-1 19 15,2 2 23-15,0 2-3 0,0-4 5 0,0 2 10 16,2 0 1-16,-2 2 14 0,3-2-10 0,-3 1-14 16,2 0-12-16,1-1-3 0,-1 1-3 0,1 1-10 15,4-1-9-15,0-1-11 0,1 0-14 0,3 0-6 0,5 0-14 16,1 0 5-16,-1 0-5 0,3 0 2 0,0 3-4 16,1-3-6-16,-1 0 7 0,-3 1-3 0,1 0-7 15,-2-1-25-15,-3 2-32 0,1-1-34 0,-5 2-49 16,1-3-60-16</inkml:trace>
  <inkml:trace contextRef="#ctx0" brushRef="#br0" timeOffset="72284.3799">18922 12726 439 0,'-7'-1'13'0,"2"-3"19"0,-1 0 15 0,0 3 24 16,-2 0 13-16,-2-2 19 0,2 3 14 0,-1-3 13 0,0 3-3 16,1 0 0-16,-5-1-2 0,5 1-13 0,2 0 5 15,-2 0-3-15,-1-3 1 0,2 2 0 0,1 0 3 16,-1 0-4-16,2-1-5 0,0 2 7 0,1 0-16 0,3 0-12 15,-1 2-18-15,2-1-9 0,0 0-15 0,0 0-14 16,2-1-2-16,1 3-3 0,0-3 5 0,6 0-1 16,3 0 15-16,5 1-5 0,0-1 1 0,9 0-4 15,5 0-3-15,6 3-16 0,3-3-6 0,3 2-6 0,4-2-8 16,0 1-1-16,-2-1 1 0,0 2 4 0,0 0 0 16,-3 0 5-16,-1-2-4 0,-2 1 3 0,-6 3-4 0,0-4 3 15,-1 3 0-15,-3-2-1 0,-4 1-2 0,-4-2-6 16,-3 0 6-16,-3 1-10 0,-3 0 9 0,0-1-1 15,-8 0 1-15,2 0 4 0,-3 0-1 0,-1 0 2 0,-2-1-2 16,0 0 7-16,-3 1-6 0,-1-2-7 0,-3 2-1 16,-3-1-7-16,-2-2-9 0,-6 3 2 0,-5-1 4 15,-4 1-3-15,-3-3 1 0,-5 3 1 0,-1 0 1 0,-2 0 4 16,-2 0 13-16,-2 3-5 0,2-3-6 0,-2 0 6 16,-1 1-2-16,-1-1 4 0,-1 0 1 0,4 3 0 15,-1-3-6-15,3 0 4 0,3 1-2 0,4-1 1 0,2 0-3 16,7 2 1-16,4-1 1 0,4 0-7 0,3-1 10 15,4 0-4-15,2 2 5 0,2-2-12 0,3 0 3 16,-1 0 3-16,4 0-6 0,-1-2 3 0,3 4-6 0,2-2 4 16,2-2-2-16,8 2 14 0,1 0-2 0,5-1-7 15,5 0 7-15,3-1-2 0,7-2 4 0,3 3-2 16,2-3 2-16,-3 0-7 0,5 1-4 0,-2-2 5 16,0 4 2-16,-2-3 0 0,-1 2-6 0,-1 0 5 0,3 2-7 15,-4-3 1-15,-2 3 13 0,-1 0 0 0,0 0-3 16,-8 0 0-16,0-2 0 0,-8 2-2 0,-2-2 14 15,-5 1-4-15,-4 1 1 0,-4 0-1 0,-2-1-4 0,-2 1 4 16,-2 0 0-16,-2 0-5 0,-6 0-8 0,-2 0 5 16,-2-3-7-16,-5 2 1 0,-6 1-2 0,-1 0 0 15,-7 0 1-15,0 1-1 0,0 2 0 0,-2-2-2 0,0 2 2 16,0-1-8-16,1 4 5 0,-2-4 4 0,0 2-1 16,0 1 2-16,-1-3-4 0,3 2-3 0,-1-2-3 15,0 1 5-15,4-2 1 0,1 2-4 0,4-2 0 0,4-1-1 16,6 0 3-16,3 2-7 0,5-4-13 0,2 2-11 15,4 0-5-15,5-1 5 0,1 1 3 0,6-3-3 16,4 2 1-16,1-2 17 0,7 1 8 0,2-1 16 16,7 0-5-16,3-2-3 0,2 4 0 0,2-3 5 0,3 0-2 0,0 1-9 15,2-1 5-15,-2 2-4 0,2-2 9 0,-3 1-4 16,5 2 4-16,-3-2 1 0,-2 3 1 0,0-1 1 16,-6 0 2-16,0-1 3 0,-4 4 0 0,-4-2 0 15,-8 0-8-15,-3-2 8 0,-4 2-3 0,-3 0 10 0,-4 0 8 16,-3 0-6-16,-2 0 1 0,-3 0-4 0,2 0 4 15,-5 3-12-15,-1-2 10 0,-2-1-7 0,-4 4-13 16,-2-2 3-16,-2 0-18 0,2 3-14 0,-4-1-27 16,3-1-38-16,1 0-43 0,0-2-58 0,3 3-62 0,1-3-76 15</inkml:trace>
  <inkml:trace contextRef="#ctx0" brushRef="#br0" timeOffset="72968.8288">19247 12784 333 0,'-3'-2'7'0,"1"0"4"0,1 0 18 0,-1 2 16 0,0 1 13 15,2-2 9-15,0 3 15 0,0-2 16 0,0 0 6 16,0 0 15-16,0 2-12 0,0-2 1 0,0 0 2 16,0-2 3-16,0 1-7 0,-1 1-3 0,2-1-4 0,-2 1-11 15,2-1-1-15,-1 1-18 0,0 0-11 0,0 1-17 16,0 0-12-16,2 0-14 0,-2 1-9 0,2 0 2 16,-2-2 1-16,1 5-1 0,-1-2 2 0,0 4 4 0,0-2 7 15,0 3 12-15,0 1 5 0,0 0-4 0,2 3 9 0,-2 0 3 16,0 1-5-16,0 2 5 0,2 1-4 0,-2 2-7 15,0 0-5-15,-4 2 0 0,3 4-21 0,1-2 0 16,-4 3 7-16,1-1-13 0,-3-1 1 0,3 5-1 0,2-3 3 16,-3 0-8-16,1 1 8 0,3-2 2 0,0 1-13 15,0-4 12-15,2 1-1 0,-1 1 2 0,-1-2-7 16,2-1-2-16,0-1 8 0,-1-3-5 0,2-1-1 16,0-1-13-16,-1-2-14 0,-1-2-29 0,2-3-29 15,1 1-30-15,-3-1-58 0,1 0-45 0,0-4-56 0</inkml:trace>
  <inkml:trace contextRef="#ctx0" brushRef="#br0" timeOffset="73449.1521">18936 13491 1222 0,'-7'-4'22'0,"1"-2"22"0,1-3 25 15,2-1 11-15,0 5 13 0,1-2 15 0,-1 0 18 16,2 1 10-16,2 2-14 0,-1-3-9 0,0 4-17 16,2-1-9-16,-1 1-11 0,3 1-16 0,-3 1-17 15,2 0-7-15,1 0-12 0,-1 1-9 0,4 3-11 0,0-1 0 16,3 3-2-16,0-1 1 0,3 4-5 0,0-1-2 15,2 3 7-15,0 2-2 0,-1 0-4 0,2 1-1 16,0 1-3-16,0 3 4 0,1-1 1 0,0-1 4 16,1 0-7-16,0 1 1 0,0-3 3 0,4 1 4 0,0-4 7 15,-3-1-9-15,3-3 6 0,2 0-4 0,-4-3 6 16,3 2-4-16,-3-5 3 0,1-2-2 0,-4-1-5 0,2 0 8 16,-3-1-7-16,0-1 1 0,-2-5-1 0,0 0 6 15,-3 1-5-15,2 0-2 0,-4-3 2 0,-1-1-1 16,0 1-1-16,-2 0 5 0,-1 0-9 0,0-3 0 15,0 0 6-15,-2-2-3 0,0-1 0 0,-1 0 2 0,2 1 5 16,-1-4-4-16,2 2-2 0,-2 1 5 0,1 1-3 16,-1 0 0-16,0 3 1 0,-1-1-11 0,-1 4-15 15,-1 1-17-15,0 2-9 0,-1 1-16 0,1 2-16 16,0-1-13-16,-2 1-24 0,2 2-29 0,0 0-16 16,2 1-26-16,-2 0-36 0,0 0-36 0</inkml:trace>
  <inkml:trace contextRef="#ctx0" brushRef="#br0" timeOffset="83040.6066">19206 14190 1755 0,'-2'-3'1'0,"2"1"4"0,3-3 2 0,-3 1 9 15,0 4 8-15,0 0 7 0,0-1 12 0,0 1 6 16,2 1 7-16,-4-1-3 0,2 2 4 0,0 0 13 0,4 1 13 16,-4 4 7-16,1 1 5 0,4 3 4 0,-2 2-6 15,2 1 8-15,1 1-4 0,-1 4-16 0,0 0-14 16,0 0-21-16,-2 1-14 0,0-1-12 0,0 1 4 15,2-1-15-15,-2-1 5 0,2-2-8 0,-2 1-3 0,0-2 6 16,0-1-9-16,2-2 6 0,-2-2-21 0,5-1-12 16,-5-1-32-16,0-2-34 0,4-1-51 0,-3-2-76 15,3-2-69-15,0-1-104 0</inkml:trace>
  <inkml:trace contextRef="#ctx0" brushRef="#br0" timeOffset="83453.8913">19658 14120 915 0,'-2'-2'23'16,"0"2"2"-16,2-1 7 0,-2-1 10 0,0 4 9 16,-1-1 5-16,0 1 17 0,-2-2 4 0,-1 5-13 15,-1-1 2-15,0 1-8 0,0 0-1 0,-1 3-2 0,0-1-3 16,1 2-14-16,0 1-2 0,2 0-2 0,2-1 10 15,-2 1 5-15,5 0-5 0,0-1 10 0,0-1-1 16,4 2 8-16,-1 0 8 0,2-1-2 0,0 1-6 0,3-1 5 16,-1 1 4-16,3 0-10 0,-1 0-2 0,5-1-8 15,-2-1-9-15,0 1-6 0,1-2-9 0,0 3-7 16,1-2-7-16,-3-1-11 0,1 3 7 0,-1-2-2 16,1 0-2-16,-2 2-1 0,-2-3 2 0,0 4-2 15,3-2-2-15,-4 0 3 0,1 1-1 0,-2 1-4 0,2-3 2 16,-4 4-1-16,3-2 3 0,-2-1-3 0,0 1 8 15,-2 0-6-15,0-1-2 0,0 2 6 0,-3-2-1 16,0 2 1-16,0-1-5 0,0-2 8 0,-5 3-9 16,2-5 9-16,-2 3 2 0,2-1-8 0,-3-1 3 15,-1-2 0-15,-2 2 3 0,3-2-5 0,-4-1 3 0,-1 1-5 16,3-2-17-16,-1-3-20 0,1 5-32 0,-5-5-34 16,5-3-42-16,-3 1-60 0,0-1-68 0,-2-3-75 15</inkml:trace>
  <inkml:trace contextRef="#ctx0" brushRef="#br0" timeOffset="83685.0422">19612 14054 804 0,'-6'-8'21'16,"-2"-1"9"-16,4 4 9 0,-1-4-1 0,2 7 0 15,3-3 9-15,3 3 10 0,0-1 17 0,4 1-5 16,1 0 4-16,2-1 5 0,2 1 8 0,5 0 2 0,0-1-15 16,0 0-8-16,5 1-14 0,2 0-14 0,0-1-20 15,0 3-8-15,3 0-14 0,-2 0-26 0,2 0-33 16,-2 0-40-16,-2 0-43 0,-2 0-52 0</inkml:trace>
  <inkml:trace contextRef="#ctx0" brushRef="#br0" timeOffset="84252.4229">19772 13707 566 0,'-28'-3'12'0,"-2"3"9"0,-4-2 5 0,1 4 9 16,-2-2 7-16,0 5 12 0,-3-1 7 0,-1 1 16 15,-2 1-4-15,1 2-9 0,-5 2 9 0,2 0-2 0,-4 3 7 16,0 1-7-16,-1 3 2 0,-3 0-12 0,2 4-5 16,-1 1-2-16,0 2-14 0,0 1-6 0,3 1-14 15,1 3-1-15,2 1-11 0,7 1-1 0,1 3-3 0,4 2 8 16,5 1 3-16,4 1 5 0,3 3 4 0,6 2 4 16,1-1 12-16,4 3 6 0,3-3 6 0,3 2 1 15,0-1 2-15,3-1-5 0,0 0 1 0,4-2-5 0,0 0-9 16,3 1-6-16,3-4-6 0,-1 4-10 0,10-3-3 15,0-1 0-15,5-3-6 0,4-2-8 0,6-3 2 16,1-1 3-16,9-3-6 0,-2-6 6 0,9 2-2 16,1-6 4-16,2 0 5 0,3-3 3 0,0-5-1 0,1-2-1 15,1-1 3-15,-3-4 5 0,0-4 9 0,-2 0 9 0,3-4-7 16,-4 1-5-16,1-3-5 0,-4-4 5 16,1-1-1-16,0 0-9 0,-5 1-9 0,-1-6-9 15,-2-1 1-15,1-1 7 0,-3 1-1 0,3-4-7 0,-2 0 6 16,-3-3 6-16,5 1-6 0,-1-4 4 0,-1 0-7 15,1-2 3-15,-1 0-2 0,2-1 4 0,-5-2-8 16,3 2-2-16,-5-2 2 0,1-1-2 0,-3 1 5 16,-5 0 1-16,-3 2-2 0,-3 0 4 0,-8 0 4 15,-1 1-1-15,-5-1 4 0,-5 2-3 0,-4 0 5 0,-1 1-6 16,-5-3 7-16,-3 0-5 0,-5 1-4 0,-4-2-1 16,-6-1-3-16,-2 0 0 0,-5-1-1 0,-4-1-2 15,-2 0-3-15,-4 1-3 0,-1 1-9 0,0 2-15 16,-6 0-21-16,-1 5-16 0,-2 3-41 0,-2 3-25 0,-6 2-38 15,-2 4-28-15,-9 4-34 0,0 2-24 0</inkml:trace>
</inkml:ink>
</file>

<file path=ppt/ink/ink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9:53:11.799"/>
    </inkml:context>
    <inkml:brush xml:id="br0">
      <inkml:brushProperty name="width" value="0.05292" units="cm"/>
      <inkml:brushProperty name="height" value="0.05292" units="cm"/>
      <inkml:brushProperty name="color" value="#FF0000"/>
    </inkml:brush>
  </inkml:definitions>
  <inkml:trace contextRef="#ctx0" brushRef="#br0">11358 2401 1755 0,'-3'-9'38'0,"0"2"39"0,-2-1 33 0,0-4 20 16,-1 5 17-16,1-3 15 0,1 3 19 0,-1-2 15 15,1 3-35-15,0-1-34 0,0 2-21 0,3 0-17 16,-3 1-13-16,2 0-12 0,0 1-18 0,2 2-13 16,-1 0-5-16,1 1-7 0,0-1-15 0,1 1-6 0,-1 1-8 15,0 0 3-15,2 0-10 0,0 3 5 0,-1 4 0 16,2 2 9-16,-2 4 1 0,3 8 0 0,-3 4 6 16,2 8-6-16,-3 7 18 0,0 5-10 0,-1 6-13 0,-2 5 5 15,-2-1-6-15,-3 1 2 0,2-2 4 0,-1-3-3 16,3-6-12-16,0-5 2 0,3-7 14 0,-2-7-8 15,3-3 10-15,4-7-16 0,0-3-22 0,0-1-7 0,3-6-12 16,1 1-7-16,3-4-14 0,0-4-18 0,3 0-46 16,0-3-31-16,3-4-42 0,4-2-59 0,1-6-48 15</inkml:trace>
  <inkml:trace contextRef="#ctx0" brushRef="#br0" timeOffset="220.1496">11053 2881 2141 0,'-5'4'41'16,"0"-1"47"-16,5 0 26 0,0-4 9 0,0 1 7 16,2-2 10-16,0 2-6 0,1-3-2 0,0-1-40 0,2-3-42 15,1-1-27-15,3-3-14 0,3-2-9 0,3-4-26 16,1 0-13-16,3-3-20 0,3 1-36 0,2 0-33 0,0 3-39 15,-1 0-45-15,3 0-47 0,-4 3-33 0,0 2-42 16</inkml:trace>
  <inkml:trace contextRef="#ctx0" brushRef="#br0" timeOffset="576.0072">11415 2745 1212 0,'2'1'18'0,"-1"1"8"0,1-2-2 0,-1-2-2 15,-1 2-2-15,2 0 2 0,1 0 4 0,-1-3-3 16,2 3-15-16,-1-2-7 0,4-1 4 0,-1 2 1 0,2-3 7 16,1-3-4-16,3 2 2 0,2-2-6 0,-3-2-1 15,2-1 4-15,4-1-3 0,-3-2 2 0,2 0-6 16,-2 0 5-16,2-2-4 0,-3-1 7 0,1 0 0 0,-1 2-1 16,1-1 0-16,-6 0 4 0,3 0 6 0,-5 2-9 15,2 0 6-15,-3 1 2 0,-4 2 5 0,-1 0 13 16,-1 1 6-16,-4 1 9 0,0 2 12 0,-4 0 4 15,1 2 1-15,-2 2 1 0,-2-1-5 0,2 5-12 0,-3 0 0 16,-2 2-13-16,2 3-9 0,-3 2-2 0,2 4 1 16,0 1-4-16,-1 2-1 0,0 4 0 0,0 2-8 15,3 2 0-15,1 2-5 0,0 3 0 0,0 3-7 0,1-1-1 16,4 1-3-16,-2 0-5 0,3-1 8 0,4-2-8 16,1-2-4-16,1-1-10 0,4-4-8 0,4-3-12 0,-1-4 2 15,5-1-17-15,3-5-25 0,0-3-2 0,1 0-31 16,3-6-19-16,0-3-38 0,2-3-35 0</inkml:trace>
  <inkml:trace contextRef="#ctx0" brushRef="#br0" timeOffset="879.2169">11960 2467 1787 0,'-5'-9'33'0,"-1"2"27"0,-1-2 18 15,-1 5 9-15,-2-1 7 0,-2 2 4 0,3 2 0 16,-2 1 2-16,-1 1-27 0,1 2-24 0,1-1-18 0,-2 3-20 15,2 2-5-15,2-1-6 0,-1 1-1 0,2 3-4 16,1 1-5-16,3 2 0 0,0 1 0 0,3 0 7 16,-2 3-2-16,4 0 2 0,1 1-1 0,0 1 6 0,3 0-5 15,1-1-7-15,2 1 4 0,-1 0 0 0,3 0 8 16,2-1-5-16,-1-2 3 0,2 1-8 0,1 0 8 16,0-5 3-16,0 5-6 0,0-5 3 0,0 1-4 15,-1 1 1-15,-1-4-1 0,-2 1 4 0,1 0 3 0,-4-2-9 16,0-2 7-16,1 1 4 0,-5-2-5 0,-1 0 7 15,0 2 3-15,-3-2-1 0,-1 1-1 0,-3-2 11 0,-1 4-6 16,-4-1 3-16,0 0-3 0,-5 0-17 0,-1 0-36 16,1-1-34-16,-5-1-41 0,0-2-54 0,-2-1-55 15,3-1-62-15</inkml:trace>
  <inkml:trace contextRef="#ctx0" brushRef="#br0" timeOffset="1082.3504">12170 2612 2460 0,'4'2'54'16,"-1"1"29"-16,-3-6 23 0,0 3 3 0,0 2 3 0,0-2 4 16,0 0-2-16,0 0 3 0,-2 0-60 15,1 0-35-15,1 0-56 0,1 0-34 0,-1 0-44 0,2 0-18 16,0 1-25-16,1-1-47 0,-2 3-35 0,-1-3-54 0,0 0-26 15</inkml:trace>
  <inkml:trace contextRef="#ctx0" brushRef="#br0" timeOffset="2055.0026">12101 2466 725 0,'0'-11'14'0,"-3"1"19"0,0 0 15 0,0 1 12 15,1-1 12-15,-1 3 10 0,0-3 4 0,-1 0-3 16,0 1-4-16,-1 2-2 0,2-1-16 0,-3-1-5 16,2-1-1-16,1 1-7 0,0 1 5 0,0-2 9 0,0 1-10 15,1-1-5-15,0-2 2 0,1 4-4 0,1-1-13 16,0-1 4-16,1 1-5 0,1-1 3 0,0 1 1 16,-1-1-5-16,1 0 5 0,-1 1-1 0,3 1 8 0,-3 0 1 15,2 1 9-15,-1-2-2 0,0 1 1 0,-1 2-1 16,1-1-3-16,1-1 5 0,-2 0 4 0,2 1-2 0,-3 0 2 15,2-1 2-15,0 1 9 0,-1 1 3 0,-1 0 6 16,2 1 1-16,-2 1 1 0,0 1-4 0,1 1-12 16,-1 0-6-16,0 1-11 0,-1 1-11 0,2 0-6 0,-1 0-12 15,-1 1-10-15,1 1-14 0,0 2-4 0,0 1 1 16,0 3 0-16,0 4-1 0,0 5-5 0,1 2 9 16,-1 5-1-16,2 3 12 0,0 7 4 0,1 0-5 15,-3 5-1-15,5 1 6 0,-2-1-1 0,3 0-2 16,-3 2 3-16,2-2-3 0,0-3-4 0,3-2 3 0,-2-3-3 15,2 1-1-15,0-3-2 0,-3-3-2 0,3 1-1 16,1-3 1-16,-3-1 4 0,1-2-5 0,1-2 1 0,-3-1 2 16,2-2 3-16,-1-3-2 0,1-1 2 0,-2-3-4 15,2-1-1-15,0-3 7 0,-3-1 2 0,3-1-5 16,-2-1 1-16,1-2 3 0,-2-2-5 0,3-1-6 0,-2-1-33 16,3-4-36-16,1-1-42 0,-1-3-40 0,0-1-72 15,3-4-79-15,-2-3-84 0</inkml:trace>
  <inkml:trace contextRef="#ctx0" brushRef="#br0" timeOffset="2251.137">12050 2466 1897 0,'-13'4'46'0,"3"1"37"15,0-5 26-15,5 0 15 0,-2 1 10 0,2-1 4 16,3-1-2-16,2 1-3 0,2-1-44 0,0-1-37 15,1-1-20-15,3-2-25 0,0-1-5 0,4-1-7 0,4-1-8 16,2-1-13-16,3-2-21 0,3 1-37 0,0-1-51 16,2 1-40-16,1 2-51 0,0 1-53 0,0 1-47 15</inkml:trace>
  <inkml:trace contextRef="#ctx0" brushRef="#br0" timeOffset="2470.2843">12433 2530 1996 0,'-5'3'43'0,"4"-1"36"0,1-2 18 0,0-2 7 16,0 2 1-16,0 2-2 0,0-4 4 0,1 2-1 15,-1 0-43-15,2 0-38 0,-2 0-22 0,3 0-6 16,-3 0-3-16,0 0-15 0,1 0-29 0,1-1-27 15,-2 1-30-15,2 0-33 0,-1-2-46 0,-1 2-72 0,2 0-73 16</inkml:trace>
  <inkml:trace contextRef="#ctx0" brushRef="#br0" timeOffset="2880.5609">12812 2087 1202 0,'0'-7'35'0,"0"2"45"16,-1-2 28-16,2 2 20 0,-2 2 22 0,-1-3 12 16,-1 3 16-16,1 0 14 0,1 1-32 0,-4 0-45 15,3 2-26-15,-4 0-21 0,2 2-24 0,0 3-14 16,-1 0-19-16,-1 2-19 0,-1 3-2 0,2 1-6 0,-3 2 4 16,1 6-10-16,1-1 14 0,0 3-1 0,1 3 4 15,2-2 5-15,0 0 0 0,3 1 9 0,0 0-12 0,3-4 16 16,2 3-11-16,1-5 5 0,0 0-3 0,2-2 5 15,2-1-2-15,2-3 2 0,1-1 3 0,1-2-3 16,0-1-2-16,3-2-18 0,3-2-26 0,0-3-36 16,2-3-38-16,-3-2-53 0,5 1-35 0,-4-4-44 0,1-2-47 15,-2-1-32-15</inkml:trace>
  <inkml:trace contextRef="#ctx0" brushRef="#br0" timeOffset="3384.9018">13111 1971 1233 0,'0'-7'27'0,"-2"-1"28"0,4 1 19 0,0 0 7 16,-2 3 7-16,0 1 3 0,3-2 3 16,-3 5 0-16,1 0-31 0,-1 0-31 0,0 0-21 0,2 0-5 15,0 5-10-15,1-1-2 0,-2 6-6 0,5 0 5 16,-1 7 0-16,0 0 0 0,1 4 9 0,3 4-5 16,0 1-1-16,-1 1 2 0,0 2 5 0,0 2-6 15,1-2 9-15,1-1 1 0,-2 0-6 0,1-4 2 0,-1 3 4 16,0-2-2-16,0-4-1 0,-1 1 5 0,0-5-8 15,-2-1-2-15,-1-1 5 0,0-5 5 0,0-1 0 0,-1-4-4 16,0 0-1-16,-1-4 6 0,-2 0 12 0,0-1 36 16,0 0-4-16,0-2-6 0,0-3 1 0,0-2 0 15,-2 0 2-15,1-2-13 0,-1-2-7 0,-2-3-35 16,1-1-6-16,-2-2 9 0,-2-1-2 0,1-2 1 0,-3-2 1 16,-1-3 2-16,0-1 3 0,2-2 1 0,-5-2 3 15,3-1-1-15,-2-1 4 0,-1 0 0 0,1-1-1 0,-2 2 3 16,5 1 0-16,-2 2 4 0,1 1-5 0,4 2-5 15,1 4 1-15,2 1-8 0,3 2 4 0,0 1-4 16,2 2-9-16,2 2 2 0,4-1 3 0,0 5-1 16,3-1-3-16,0 0 0 0,3 2 1 0,2-1-3 0,2 4 1 0,-2 0 2 15,-1 3-1-15,1-1-1 0,0 6 0 16,-2 2 4-16,2 2-3 0,-5 5 8 0,0 3 3 0,3 1-6 16,-6 4 3-16,2 4 0 0,-2 0 3 0,-5 3-1 15,0 2-2-15,-3 0-2 0,0 3-2 0,-5-1-5 16,-1 0-16-16,0-2-19 0,-2-2-21 0,1-3-10 15,-1-2-21-15,-1-5-14 0,1-2-16 0,2-4-1 0,3-3-3 16,-1-1-1-16,1-5 4 0,0 1 1 0,2-1 57 16,1-4-37-16,1-3-4 0,4 1 1 0,-2-4 4 15,2 1 4-15,1-6 4 0,1 0 3 0</inkml:trace>
  <inkml:trace contextRef="#ctx0" brushRef="#br0" timeOffset="3818.1902">13435 1862 844 0,'9'-21'39'0,"-4"3"35"0,2 4 22 16,-2 0 27-16,-1 4 17 0,-3 2 25 0,3 4 10 15,-4-1 4-15,3 4-35 0,-1-1-34 0,-2 2-32 0,1 0-25 16,1 2-16-16,-1-1-29 0,1 4-12 0,0-1-3 16,2 4-3-16,0 4 0 0,1 0 12 0,4 7-5 15,-3 1-1-15,2 4 5 0,-1 2 0 0,3 3-1 16,-2 0-3-16,0 0 2 0,3 0-5 0,0-1 2 0,0-2-3 16,0-2 1-16,1-3-1 0,0-3 2 0,1-3-2 15,-4-3 0-15,2-1 4 0,-3-3 3 0,-1-1 4 16,-3-3 0-16,1-3 1 0,-2 2 9 0,-3-3 7 15,0 0 10-15,0-1 5 0,0-1-3 0,0-1 5 0,-3-3-2 16,3-2 10-16,-3 0-9 0,1-3-1 0,1-1-8 16,-4-3-2-16,0-2 2 0,-1-4-9 0,-2 0 0 0,-1-3-3 15,-3-2-7-15,-2-6 0 0,0 1-1 0,-2-5-8 16,2-1-1-16,-2 1 14 0,5-3-4 0,-2 4-11 16,2 0 10-16,3 4-5 0,4 2-3 0,0 5 3 0,3 2-1 15,2 0-10-15,3 3 5 0,4 4 1 0,-2 0 1 16,6 1-4-16,0 0 4 0,2 4-5 0,2 2-1 15,2 0-4-15,2 2 0 0,0 1 6 0,0 3-8 16,3 2 3-16,1 0-5 0,-1 5 7 0,1 2 3 0,-2 0 5 16,0 3-4-16,-3 3-2 0,-1 1 9 0,-1 2 0 15,-2 1 3-15,-3 3-1 0,-4 2 1 0,-2-1-7 16,-3 3 8-16,-3 1 0 0,-3 1-7 0,-3 1 2 0,-2 0-5 16,-4 1-17-16,-3-1-19 0,-2 0-9 0,-3-1-39 15,0 2-17-15,-4-2-35 0,0-2-34 0,1 2-43 16,-6-1-34-16</inkml:trace>
  <inkml:trace contextRef="#ctx0" brushRef="#br0" timeOffset="7193.4616">12858 4730 2063 0,'1'-5'36'0,"-1"2"42"0,0-2 35 0,0 1 19 0,0 2 15 16,0 2 5-16,-1 0-2 0,1 0 1 0,0 2-41 16,0 0-46-16,0-1-36 0,0 0-22 0,0 4-17 15,0 1-5-15,0 3 3 0,0 5-1 0,0 3 4 0,0 5 6 16,0 3 2-16,1 4 2 0,-1 4 3 0,5 1 4 16,-1 2 2-16,0 0-12 0,3-2-22 0,-2 1-21 15,4-4-40-15,-1 0-33 0,0-7-46 0,-3 1-67 0,2-6-83 16</inkml:trace>
  <inkml:trace contextRef="#ctx0" brushRef="#br0" timeOffset="7376.59">12789 4650 1401 0,'-10'-5'15'16,"4"1"0"-16,-3-7-1 0,4 2 1 0,-2 4-7 0,1-2-5 0,-2-1-21 16,5 0-37-16,4 1-63 0,1 0-44 15</inkml:trace>
  <inkml:trace contextRef="#ctx0" brushRef="#br0" timeOffset="7748.8341">13061 4846 1140 0,'3'17'28'0,"-2"-1"19"0,-1-3 18 0,5 1 10 15,-5 1 8-15,0 2 4 0,3-2 1 0,-3-1-3 0,3 0-27 16,-1-2-19-16,-1-2-18 0,4 0-9 0,-3-1-3 16,3-2-9-16,-1-1 2 0,1 0 3 0,1-2-2 15,1-3 4-15,-1 2 1 0,5-2-4 0,-2-2-8 0,1-2 7 16,2-1 1-16,1-1-4 0,-1-3 8 0,1 1-9 15,-1-2 2-15,2-1-1 0,-3 0 6 0,-3-2-1 16,4 1-5-16,-5 0 3 0,1-3-11 0,0 2 12 0,-2 0-3 16,-1 2 5-16,-1-2 1 0,0 2-7 0,-1 1 1 15,-2 4 2-15,1 0 8 0,0 2-6 0,-2 2 5 16,0 1-9-16,0 0-5 0,1 1 4 0,-1-1 3 0,0 4 1 16,2 0-8-16,-2 0 1 0,1 1-8 0,4 1 8 15,-2 0 6-15,2 5 3 0,0 0-6 0,-1-1 0 16,3 0 1-16,0 1-1 0,1-1 3 0,0 0 1 0,3-3-3 15,-1 1-5-15,-1-4 1 0,5 2-2 0,-2-4-3 16,1-2-17-16,-1-2-20 0,-1-1-14 0,1-4-26 16,0-2-29-16,-3-1-25 0,4-3-29 0,-5-1-28 0</inkml:trace>
  <inkml:trace contextRef="#ctx0" brushRef="#br0" timeOffset="8109.0771">13408 4691 2553 0,'-5'0'45'0,"1"-3"27"0,2 1 25 0,6 0 2 16,-4 0 2-16,2 1-2 0,1-3-3 0,1 1 0 15,0-3-50-15,3 0-46 0,3-1-57 0,2-2-46 0,2-1-55 16,7 2-68-16,1-2-63 0,-1 1-78 0</inkml:trace>
  <inkml:trace contextRef="#ctx0" brushRef="#br0" timeOffset="12770.2156">14709 9965 1560 0,'-9'-21'43'0,"1"4"33"0,1-3 33 16,2 3 32-16,1 1 27 0,1 3 29 0,0-1 15 16,3 2 24-16,0 4-20 0,-2-1-10 0,0 2-21 0,2 4-21 15,0-1-29-15,-1 1-31 0,1 3-10 0,1 0-34 16,-1 3-19-16,0-1-27 0,0 2-12 0,4 1-10 15,-4 3 3-15,3 1 1 0,3 3-4 0,-3 6 13 0,3 3-3 16,3 2 3-16,-1 1-5 0,1 2-13 0,-1 1-19 16,1 1-15-16,0-1-33 0,-1-1-32 0,2-1-38 15,-2-4-37-15,1 0-58 0,1-5-42 0,0-1-47 0,-1-4-59 16</inkml:trace>
  <inkml:trace contextRef="#ctx0" brushRef="#br0" timeOffset="12998.3765">14529 9615 1820 0,'-5'0'13'0,"2"-1"15"0,0 1 11 0,6-4 15 0,-4 4 2 15,2 0-5-15,-1 0-1 0,2 0-2 16,-2 0-32-16,1 0-31 0,-1 0-47 0,3 0-41 0,0-2-33 16,0 4-28-16,2-2-36 0,3 4-35 0</inkml:trace>
  <inkml:trace contextRef="#ctx0" brushRef="#br0" timeOffset="13535.73">15493 9510 705 0,'-3'-33'36'0,"-2"3"38"16,2 0 39-16,1 3 32 0,1 2 28 0,-1 4 30 0,2 4 39 15,0 3 27-15,0 4-11 0,0 3-24 0,2 1-38 16,-2 6-34-16,0 0-29 0,1 0-30 0,-1 3 0 15,4 1-8-15,-3 2-22 0,6 1-1 0,-1 2 7 0,2 8 7 16,0 0 7-16,1 6 1 0,4 1-37 0,-4 7-20 16,1 0-3-16,2 4-13 0,0 0-8 0,0 2 0 15,-1 2-4-15,0 1-22 0,3-3-27 0,1 1-28 0,-1-4-35 16,0 0-43-16,3-7-41 0,-2-1-65 0,0-6-64 0,2-5-65 16</inkml:trace>
  <inkml:trace contextRef="#ctx0" brushRef="#br0" timeOffset="13710.8501">15324 9607 2289 0,'-17'0'15'16,"5"0"18"-16,4-1 10 0,7-2 7 0,-2 1-3 0,3-1 1 0,3 0 1 15,2-2-3-15,3-1-24 0,5-2-52 16,4 0-50-16,1-3-36 0,7 1-42 0,1-2-39 15,4 0-50-15,5 3-45 0</inkml:trace>
  <inkml:trace contextRef="#ctx0" brushRef="#br0" timeOffset="14129.1311">16332 9381 1150 0,'-8'-3'16'0,"-2"1"16"15,3-4 10-15,1 1 9 0,-2-1 23 0,-1-2 21 0,1 3 4 16,3-2 23-16,-2 3-2 0,4 0 0 0,0 0-6 16,0 1-7-16,2 3-27 0,1 0-23 0,0 0-1 15,0 3-24-15,0 0-11 0,-2 3-7 0,0 2 1 16,1 4-2-16,-2 0 8 0,-2 3 2 0,-2 4-1 0,2 1 3 0,-2 1 1 16,1-1-7-16,1 2-9 0,0-3 2 15,2 0-5-15,-2-2-3 0,3-1 3 0,0-3-1 0,-2-1-6 16,4-3-1-16,4-1 4 0,-2-3-3 0,1-1 0 15,2-3 7-15,3-1-11 0,0-1-1 0,5-3-2 16,1-2-5-16,3-2-2 0,-1-3-1 0,5-1-1 0,-2-2-2 16,0 0 9-16,0-3-4 0,-2 2 3 0,-3 0 7 15,1-1 1-15,-3 1 2 0,-2-2 6 0,-2 3 7 16,-2 1 14-16,-3-1 22 0,-2 2 19 0,3 2 12 16,-4 1 5-16,-2 3 14 0,2 2 3 0,-2-1-6 0,2 5-19 15,0 0-22-15,0 0-20 0,0 0-15 0,0 3-7 16,2-1-13-16,0 2-11 0,-1 4 1 0,3-1-2 15,2 1 7-15,-1 3 4 0,2 0-2 0,1 0-14 16,2 1-23-16,2-2-32 0,1 0-42 0,-2 0-29 0,5-1-38 16,0-4-34-16,1 0-33 0,4-2-27 0,0-3-20 0,-1-3-3 15</inkml:trace>
  <inkml:trace contextRef="#ctx0" brushRef="#br0" timeOffset="16165.4999">19162 7835 1496 0,'5'-11'26'0,"-4"5"23"0,2-2 11 0,-1 1 29 16,-7 2 16-16,4 2 8 0,-2 1 1 0,-1-1-5 0,4 2-30 15,-5 1-19-15,1 1-13 0,-3 4-29 0,0 6-19 16,-3-2-8-16,-1 6-4 0,-2 2 8 0,-3 4 5 16,2 1-2-16,0 4 4 0,-2 1 1 0,2 2-2 15,2 1 3-15,2-3 6 0,0 1-1 0,4 1-7 0,0-4 1 16,1 0-1-16,5-4-7 0,2 0 8 0,-1-4-8 16,5-1 8-16,-1-1-6 0,5-2 3 0,-2-4 0 15,4 0 1-15,1-1 1 0,2-3 2 0,5-1 1 0,0 2-7 16,2-4 3-16,-1 2-7 0,3-1 4 0,-2-1-4 15,-5 1 6-15,2 0-4 0,-5-1 5 0,-3-2 2 16,1 2 3-16,-6-2 14 0,-2 2-3 0,-2-2 10 0,0 0-2 16,-2 3-2-16,-4-3-6 0,4 1 2 0,-1 1 3 15,-4 0 0-15,2 2 8 0,2 3-2 0,-3-1 0 16,0 4 0-16,0-1 5 0,-1 1-5 0,-1 2-10 0,-1 1-3 16,0 0-12-16,1 4 0 0,1 0-3 0,2 0 0 15,-5 1 0-15,7 0-2 0,1-1 4 0,0 2-4 0,1-3 5 16,2 0-7-16,-3-1 5 0,6-1 1 0,-3-1-5 15,2 1 6-15,0-5-5 0,2 2 5 0,2-2-4 16,-1-1 2-16,0-2-2 0,1 1 7 0,4-2 3 0,-2 1-8 16,1-2 10-16,3 1-5 0,0 0 0 0,-2-2 0 15,0 3-5-15,-1-1-1 0,0-2 3 0,0 4 0 16,-4-5-3-16,-1 5 3 0,-3-3 3 0,-2 2 3 0,0-3 11 16,-4 5-6-16,-1-1-2 0,-4 2 4 0,-1 1-1 15,-1 0 0-15,-1 1-4 0,2 1 5 0,0-1-1 0,-1-2-1 16,1-1 7-16,3-2-5 0,2 2 7 0,-2-1-5 15,4 0 5-15,-2-1-13 0,1-2-4 0,2 4 4 16,0-2-13-16,2 2 6 0,2-1-3 0,0-2 3 0,-1 4-8 16,2-1 8-16,-2 1 0 0,2-1 0 0,0 2 3 15,2 1-4-15,-1-1 1 0,1 2-3 0,-1 1-3 16,5 1-32-16,-3 2-34 0,0 0-32 0,2 1-50 0,-3 1-49 16,1-1-72-16,-3 3-67 0</inkml:trace>
  <inkml:trace contextRef="#ctx0" brushRef="#br0" timeOffset="16916.0065">17856 11207 2108 0,'-21'-1'14'0,"3"-3"15"0,4 2 11 0,2-8-2 0,6 2 8 16,1-1 17-16,3 0 13 0,6 0 16 0,2-2-1 15,2 2 0-15,3-1-2 0,3 0 9 0,0 0 0 16,6 2-6-16,-3 1-6 0,2 2-5 0,2 0-2 16,0 1-24-16,0 3 3 0,0 1-12 0,-1 0-5 0,-1 0-13 15,-1 1-9-15,-1 3-10 0,-3 1-12 0,-1 0 6 16,-1 1-3-16,0 3 0 0,-6-1 0 0,3 4 2 16,-4 0 3-16,-2 2-1 0,-1 3 6 0,-2-2-4 0,-2 3-9 15,-3 3 9-15,-1 0-3 0,-5-1 5 0,2 2 0 16,-7-1-2-16,2 2-1 0,-3-2 5 0,0 0-1 15,0 0-3-15,1-3-1 0,1-1-5 0,2 0-5 0,0-1-3 16,4-4-1-16,2 1-2 0,1-2 2 0,3-3-4 16,-2 2 5-16,8-3-1 0,0 1 1 0,0-2 6 15,4 2 1-15,-1-1-1 0,7 1-1 0,-4-2 1 0,4 1 2 16,4-1 2-16,-2 0 3 0,0 0 2 0,2 0 3 16,0 0-4-16,0-2 4 0,-3 2-1 0,2-2-3 15,-3 2-3-15,-2-1 2 0,0-1-8 0,-2 4 6 16,-2-3 0-16,-1 2 4 0,2 1-6 0,-3-2-1 0,-2 5 8 15,2-3-5-15,-1 5 0 0,0-4-3 0,1 4-1 16,-1-1-4-16,1 2 8 0,-2-2 2 0,3 3-13 16,1-3 8-16,0-1 0 0,0 2 0 0,1-2 2 0,1 2 4 15,2 2-4-15,0 2-5 0,2 0 9 0,-1 1-5 16,1 2 3-16,1-1-6 0,-1 3 2 0,3-2 0 0,0 0-3 16,-1 0 1-16,1 0 4 0,3 0-7 0,-2 1-7 15,-1-1-12-15,3 0-7 0,-3 1-30 0,0-2-11 16,-2-1-5-16,0-1-13 0,-3-3-8 0,-1 2-10 0,-2-4-5 15,-4 1 0-15,-4-3 7 0,-4-1 6 0,-4-2-7 16,-5 1-1-16,-2-1 11 0,-6-2 13 0,-3 3 21 16,-3-2 0-16,-1-3 11 0,-4 4-8 0,-1-2 6 0,-2-1-7 15,-3 0-13-15,2-2-10 0,-3 0-23 0,-1 0-20 16,-1-2-17-16,0-2-5 0,-2 0-19 0,1-3 5 16,-1-3-9-16,-3 2 3 0</inkml:trace>
  <inkml:trace contextRef="#ctx0" brushRef="#br0" timeOffset="19305.6152">16886 5535 1528 0,'-12'-7'29'0,"6"3"21"0,-1-2 15 0,7 1 15 0,-4 5 0 16,6-2-2-16,0 4 4 0,3-2 9 0,2 1-21 15,1 1-12-15,7 3-9 0,6-1-14 0,6 7 7 16,8 3 7-16,7 3-6 0,8 7-7 0,7 5-7 0,4 5-8 16,8 5-5-16,-1 6 0 0,1 4-29 0,2 2-63 15,1 4-83-15,0 1-79 0</inkml:trace>
  <inkml:trace contextRef="#ctx0" brushRef="#br0" timeOffset="41544.5834">18531 7183 314 0,'-4'-5'14'0,"-3"4"4"0,2-4 19 0,2 2 12 16,-2 0 11-16,-1-2 3 0,2 5 15 0,-1-2 14 16,1 0-15-16,0-1 8 0,0 2-12 0,0-3-2 0,-1 4-3 15,2-2 7-15,-2 0-12 0,4 1-6 0,-4-1 7 16,2 0-13-16,-1-1-4 0,0 3-4 0,-2-2-6 15,1-1-9-15,0 3 0 0,-1 0-4 0,-1-1-13 0,-4 1 7 16,3 0-2-16,0 1-4 0,0-1-4 0,-2 0 3 16,2 3-7-16,-1-1-3 0,-1 2 8 0,3 0 0 0,-2-2-5 15,1 3-2-15,0 0 10 0,0-1-5 0,-2 1 8 16,1 1-1-16,1 0 2 0,0-1 2 0,2 2 5 0,-3-2 8 16,1 3-13-16,0 1 8 0,-3 3-7 0,3 0 13 15,0 1 1-15,-4 3-3 0,2 1 7 0,-1 3 1 16,-2 2 8-16,4 1-1 0,-4 2 10 0,-1 2-5 15,2 2-9-15,-1 0-3 0,1 0-8 0,-1 0-5 0,1-1-4 16,2-1-9-16,1-2-5 0,1-2-10 0,0-1 2 16,3-2 0-16,1-1-4 0,0-2 2 0,3-2-1 15,1-2 0-15,0 0-1 0,0-3-2 0,1-1-16 0,3-4-3 16,-1 2-20-16,-2-2-19 0,4-1-23 0,-2-3-27 16,2 2-42-16,0-2-51 0,1-2-65 0</inkml:trace>
  <inkml:trace contextRef="#ctx0" brushRef="#br0" timeOffset="41897.8184">17942 7647 1037 0,'0'-2'21'0,"0"0"32"16,0-1 15-16,1 3 17 0,-1 0 10 0,0 0-1 15,0 0 1-15,0 0-1 0,0 0-21 0,2 0-39 0,-2 3-15 16,-2-1-21-16,1 4-9 0,-1 0 6 0,0 2-3 16,1 4-4-16,-1 0-2 0,0 2 14 0,-1-2-7 15,5 5 6-15,-1-2 1 0,3 2-2 0,1-3-2 0,3 1 10 16,1-2 3-16,2 1-5 0,0-2 7 0,5 0 3 15,-2-3 2-15,5-1 2 0,0 1 7 0,0-4-2 16,1-2 0-16,2 1 1 0,-2-1-5 0,0-3-4 16,-1 0-3-16,-1 0-1 0,-1-3-1 0,-3 2-2 0,-1-3-6 15,-2 0 2-15,-3 1-3 0,0-2-30 0,-1 0-50 0,-3-2-77 16,-1-2-80-16</inkml:trace>
  <inkml:trace contextRef="#ctx0" brushRef="#br0" timeOffset="42286.0783">17423 7493 1017 0,'0'0'19'0,"0"0"28"0,3-21 19 0,-3 21 32 15,0 0 13-15,0 0 9 0,0 0 2 0,0 0-1 16,0 0-21-16,0 0-32 0,7-11-19 0,-7 11-26 16,10 28-30-1,-10-14 11-15,4 5-2 0,-4 2-5 0,1 1 0 16,2 2-27-16,2-2-32 0,0 3-43 0,0-4-50 16,1 2-49-16</inkml:trace>
  <inkml:trace contextRef="#ctx0" brushRef="#br0" timeOffset="42704.3627">17313 7333 488 0,'0'0'22'0,"0"0"16"0,0 0 28 16,0 0 17-16,0 0 15 0,0 0 21 0,0 0 14 15,0 0 8-15,-146-26-5 0,75 22-13 0,52 12-28 16,-2 2-9-16,-1 2-10 0,5 5-22 0,-4 4-7 0,2 4-9 16,2 1-13-16,0 6-3 0,0 0 1 0,4 6-6 15,0-1-4-15,4 4-4 0,4-3-8 0,2 7 2 16,4-4-2-16,6-1-2 0,3 0 1 0,6-2 1 0,5-4 7 16,4-1 12-16,7-4-2 0,-1 0 4 0,7-7-1 15,5-2-3-15,0-3 3 0,-1-5 0 0,6-3-8 0,-4-3-5 16,2-6-2-16,-2-6-2 0,0 0 2 15,-1-5 4-15,-1-3-2 0,-5-2-7 0,1-4 6 0,-5 0-1 16,0-2 2-16,-1-4 1 0,-3-1-2 0,-4-2 1 16,-2-5-1-16,-1-4 5 0,-6-2-1 0,0-4-2 0,-6-4 1 15,-6-2-2-15,-4-2-2 0,-4-2-1 0,-8 1 1 16,-5 2 8-16,-5 2 0 0,-6 3-2 0,-5 5-1 16,-6 3 2-16,-8 8-3 0,-4 6 3 0,-6 5-3 0,-4 4-6 15,-6 8-10-15,-7 4 1 0,-2 5-14 0,-1 5-34 16,-1 1-53-16,4 2-64 0,1 5-62 0,-1 2-57 0</inkml:trace>
  <inkml:trace contextRef="#ctx0" brushRef="#br0" timeOffset="43857.1381">14257 5075 875 0,'-12'5'12'0,"2"-2"29"0,3-3 25 15,6-2 2-15,-2 2 3 0,3-1 2 0,0-1-5 0,4-1 0 16,1-1-12-16,3-4-28 0,5 3-23 0,1-4-5 0,5-1-1 15,3-4 3-15,7 2 2 0,4-2 4 16,5-1 0-16,3-2 4 0,2 2 1 0,2-2 2 0,4 0-5 16,-1 0-5-16,1 0 2 0,-2 0-3 0,-1 0-4 15,-3 3-4-15,-5-1-1 0,-1 3 17 0,-5-1 11 16,-4 2 13-16,-3 0 8 0,-3 3 4 0,-7 1 19 0,-4 1 24 0,-1 2 18 16,-6 1 3-16,0 2 7 0,-4 1-5 15,0-2-12-15,-2 2-2 0,-2 0-16 0,-1 0-30 16,0 2-30-16,-3-2-35 0,-2 1-33 0,-4 2-34 0,0 2-19 15,-5 2-24-15,0 3-29 0,-2 0-17 0,-2 4-33 16,-1 0-26-16,-1 5-35 0</inkml:trace>
  <inkml:trace contextRef="#ctx0" brushRef="#br0" timeOffset="50627.6947">5238 5438 834 0,'-3'0'13'16,"0"0"14"-16,4 0 6 0,-1 1-4 0,-1 1 10 15,1 0-2-15,0 0-6 0,1-2 0 0,-1 1-14 16,0-1-16-16,2 0-10 0,-2 0 18 0,4 0-17 16,-4 0 0-16,2 0 10 0,-2 2 9 0,3-2 10 15,-1 1 17-15,-2 0 10 0,3 2-12 0,0-3 15 0,-1 3 0 16,1-1 1-16,0 3-8 0,0-1-10 0,3 1-14 15,-1-2 2-15,3 1-3 0,-1 3 5 0,5-1 3 16,-1 1-7-16,5 1 7 0,-2-2 4 0,5 2 4 0,2-1-12 16,2 1 4-16,3-2-15 0,2 0 2 0,2 0 8 15,2-1-4-15,1 1-2 0,2-1-1 0,0-1 3 0,1 0-4 16,2 0 4-16,0 0-2 0,0 1-4 0,0-3-3 16,-1 1-1-16,0 0-4 0,-2-2-1 0,-2-1 4 15,-1 3 2-15,-2-3-6 0,-2 0-7 0,-1 0 7 0,-4-3-5 16,1 3 2-16,-5 0-4 0,0-1 3 0,-1-2-6 15,2 2 10-15,-4 0 4 0,0 0-10 0,1-1 3 16,-4-1-2-16,2 1 9 0,0 0-12 0,0 0-10 16,-3-1-20-16,1 0-31 0,-1-2-35 0,-3 4-43 0,0-2-51 15</inkml:trace>
  <inkml:trace contextRef="#ctx0" brushRef="#br0" timeOffset="54840.5354">8897 10437 1348 0,'-3'-15'19'16,"0"-1"29"-16,-2-1 18 0,2 0 8 0,-2 5 10 0,2-3 14 16,-2 4 13-16,0 0 2 0,1 0-11 0,-3 4-22 15,0-1-20-15,0 4 0 0,-1 0-4 0,-2 2-11 16,1 0-12-16,0 2 0 0,-1 2-6 0,-2 1-7 0,2 4 6 0,0 1-7 15,-2 1 0-15,1 3 1 0,0 2 5 16,0 1-4-16,0-1-1 0,0 2 3 0,3-1-9 0,0-1 5 16,3-1-6-16,0 0-6 0,4-2-10 15,2 0 3-15,1 1-1 0,3-3 5 0,1 1 10 0,2 1-3 16,6-2 6-16,1 2 2 0,5 0 6 0,2 1 3 16,4-1-3-16,4-1-10 0,4 2 0 0,1-2-6 15,3 1-3-15,2-1 2 0,2 2-2 0,1-4-2 0,1 4 2 16,-3-1 6-16,0-1-6 0,0 1 2 0,-1-1-2 15,-5 1-3-15,-4-2 0 0,-2 0-2 0,-4 0 7 16,-5-2-7-16,-5 3 14 0,-4-3 9 0,-5 1 27 0,-5-1 4 0,-2 2 17 16,-5 1-2-16,-2-1 0 0,-3 3 4 15,-5-4-8-15,0 4-3 0,-3 0-27 0,-1-4-7 0,-1 1-17 16,-1-2 5-16,-2-1-8 0,1-2 1 16,2 1-5-16,-3 1-9 0,1-5-8 0,2-1-7 0,-3 0-13 15,4 0-25-15,1-3-18 0,3-1-18 0,0-2-31 16,4-3-42-16,2-2-28 0,1-3-35 0,4-4-29 15,2-1-34-15,3-4-32 0,3-3-28 0</inkml:trace>
  <inkml:trace contextRef="#ctx0" brushRef="#br0" timeOffset="58086.4553">10884 12576 507 0,'-6'-4'23'0,"3"-4"22"0,-2 3 15 16,0-1 32-16,0 0 12 0,-1 0 29 0,0 0 27 0,1-3 33 15,0 1 6-15,2 2 11 0,0-1 2 0,-1 2-18 16,3 0-1-16,-1-1-21 0,2 6-26 0,-1-2-32 16,2 2-23-16,1 2-1 0,1 4 7 0,2 0-6 0,3 2-2 15,6 6-2-15,-3 3 9 0,6 3 1 0,3 7-2 16,2-1-33-16,3 3-23 0,2 0-2 0,1 2-13 16,-2-1 1-16,4-4-7 0,-3 0-7 0,1-2-1 0,-1-2 4 15,-2-2 2-15,-1-3-19 0,-3 0-13 0,-1-2-30 16,-3-3-41-16,-3-1-44 0,0-3-54 0,-6-1-56 15,1-5-73-15,-5-1-74 0</inkml:trace>
  <inkml:trace contextRef="#ctx0" brushRef="#br0" timeOffset="61580.8104">16310 3543 1842 0,'-1'3'34'0,"-1"-3"31"16,4 0 18-16,-1-1 4 0,3 2 1 0,-4-1-7 15,0 0 4-15,1 3-2 0,2 1-29 0,-1 0-31 0,-1 5-20 16,1-1-4-16,-2 5 1 0,1 2 6 0,1 0-3 16,0 5 4-16,-2-2-16 0,0 1-13 0,0 2-13 15,0 0-18-15,0-4-21 0,-4 2-19 0,3 0-26 16,-2-2-30-16,-2 0-27 0,2-1-13 0,-2-3-26 0,0 2-34 15</inkml:trace>
  <inkml:trace contextRef="#ctx0" brushRef="#br0" timeOffset="64292.6365">17129 7649 247 0,'2'-4'5'16,"4"-1"13"-16,-3-2 9 0,2 5 3 0,0-5 14 16,-2 4 7-16,2-2 8 0,-4 0 14 0,4 1 5 0,-1-1-3 15,0 2-2-15,-1-1 11 0,-2-1-8 0,3 2 3 16,-3-2 0-16,-1 2-8 0,2 0-6 0,-1-3 4 16,1 4-4-16,0-2-11 0,-2-2 12 0,1 1 1 0,1 2-4 15,-1-1-2-15,-1-3-4 0,2 3-14 0,0-2-2 16,2-1 0-16,-2 0-15 0,1 2-10 0,0-2-3 15,2-1-2-15,0 3 5 0,-2-3 2 0,2 1-4 0,1 0-2 16,-3 0 2-16,2 0 2 0,-1 2 0 0,1-1 0 16,2-1-5-16,-1-1 2 0,0 2 2 0,2-1 0 15,-1 0 1-15,3 1-2 0,-2-2 4 0,4 0 3 16,-2 1-7-16,2 2 2 0,-1-1-1 0,3 0 0 0,-1 1-4 16,1 1 2-16,-2 0-5 0,1 0 2 0,-4 2 0 15,3-1-1-15,-3 3-4 0,-1 0 4 0,0 0-1 16,-3 3-6-16,4-1-1 0,-4 3-4 0,-1 1 9 15,1 0-3-15,2 2 1 0,-4 1-4 0,3 3-1 0,0 3 2 16,-3-1-4-16,4 3 6 0,-1 0-3 0,-1 1 1 0,3 0-5 16,0-1 6-16,-3 3-4 0,-1-6 11 0,1 1-5 15,3-1-5-15,-7-2-1 0,3 1 4 0,-3-4 8 16,1 1-8-16,-2-1 14 0,-2-1 5 0,1 0 9 0,-3-2 12 16,3 2 1-16,-4-4 2 0,1 4-3 0,-3-2 6 15,2 0-7-15,-1 2-13 0,-2-2 0 0,-1 0-11 16,-3 0-3-16,4-1-8 0,-2 2 4 0,-2 2 1 15,0-1-5-15,-2 0-3 0,2-1-8 0,2 2 2 0,-2-1 3 16,-1 2-1-16,3-1 1 0,0 3-8 0,2-4-1 16,-1 1 3-16,3 1 5 0,-1 0-2 0,2-1-3 0,4-1 4 15,-4-1-8-15,2 1 11 0,3-2 1 0,-1-1-1 16,1 1-4-16,1-2 2 0,-1-2-7 0,2 1 6 16,2 1 12-16,-2-3-3 0,4 1 7 0,-3-2-1 0,2 2 11 15,3-4 0-15,1 2 4 0,3-2-4 0,1 0-9 16,4-4-2-16,1 1-4 0,3-2 2 0,3-3-5 15,1 1 0-15,0 0 3 0,2-3 1 0,0-1 10 0,-1 2-1 16,0-2 2-16,1 1 2 0,-5 3-5 0,0-2 5 16,-2 1-2-16,-2 1-3 0,-5 2-9 0,-1-1 10 0,-3 4 4 15,-5 2-2-15,0-1 2 0,-3 0-3 0,-1 3-4 16,-1-2-10-16,-1 2-21 0,0-3-55 0,-1 3-55 16,2 0-60-16,-3-1-71 0,-1 2-90 0</inkml:trace>
  <inkml:trace contextRef="#ctx0" brushRef="#br0" timeOffset="69347.035">15499 10559 228 0,'-1'0'7'16,"1"0"12"-16,0-1 1 0,0 1 4 0,0 0 0 0,0 0 0 15,-5 0 0-15,4-2 3 0,-3 2-3 0,1 0-18 16,0-2 0-16,0 2-4 0,-4-3-4 0,3 3-3 15,-4-3 9-15,2 2-15 0,-2-3-18 0,-3 3-15 0,3-2-9 16</inkml:trace>
  <inkml:trace contextRef="#ctx0" brushRef="#br0" timeOffset="69737.304">15010 10537 478 0,'-18'0'24'0,"1"0"18"0,-1 0 15 0,-1 0 11 15,2 2 12-15,-1-2 5 0,3 3 12 0,2-1 14 16,0 1-9-16,1 1-12 0,1-4-2 0,3 4-4 0,-2-1-14 16,6-1-4-16,-1-1-13 0,3 2-17 0,1-3 6 15,2 0 6-15,2 1-1 0,1-1 14 0,0 0 15 16,6 0 5-16,-1-1 8 0,4 1 9 0,4-3-14 0,1 0-6 15,6-1-10-15,2-3-16 0,6-1-13 0,1 1-6 16,4-3-8-16,3-2-4 0,3 4-8 0,1-2-5 16,1-2-4-16,0 4-3 0,0 0-2 0,-1 0 2 15,-5 2 4-15,-4 0-8 0,-1 2 1 0,-3-1 4 0,-2 0-5 16,-6 3 4-16,-1 0-1 0,-6-1-3 0,0 1 0 16,-8 1 11-16,-2 1 8 0,1-2 21 0,-7 2 3 0,0 0-6 15,-3 0 5-15,-1 2-2 0,-2-2 2 0,-2 1-7 0,-3 1-6 16,-2 1-26-16,-2-1-2 0,-1 0-1 15,-3 3-22-15,0 0-14 0,-3-1-24 0,1-1-34 0,1 2-37 16,1 2-37-16,-2-2-35 0,3-1-42 0,0 1-42 16</inkml:trace>
  <inkml:trace contextRef="#ctx0" brushRef="#br0" timeOffset="87706.3914">10539 5642 986 0,'0'-10'23'15,"0"0"22"-15,2-2 17 0,0 0 11 0,1 0 9 16,-2 2 22-16,4-1 3 0,-2 0 8 0,-1 4-9 16,1 1-8-16,-2 0-6 0,1 2-9 0,0 1-9 0,-1 3-21 15,-1 0-9-15,0 0-9 0,0 2-12 0,2-1-14 16,-4 1-13-16,2 3-4 0,0 2 1 0,-1 1-2 0,-1 4 16 16,0 4 0-16,1 3-1 0,-2 1-2 0,-1 5 2 15,1-1 1-15,0 0-3 0,2-2-1 0,-2-1-5 16,3-2 0-16,1-4 0 0,1 0-5 0,4-3 3 0,-3-2-2 15,2-3 2-15,1 0 7 0,1-3 4 0,5 1 14 16,-2-2 5-16,3-3 8 0,4 0-1 0,0-3 11 16,4-2-4-16,4-1-1 0,-1-2-9 0,4-4-7 0,2 0-2 15,0-1 2-15,2 0 5 0,1-2 1 0,0-4 3 16,2 2 3-16,0-1-2 0,0-1-7 0,1 0-8 16,0-1-5-16,-1-1-4 0,0 2-11 0,-4 2 4 0,-1 0-16 15,0 2 7-15,-3 0-11 0,-3 1-17 0,-2 4-34 16,-4 0-45-16,-1 1-52 0,-4 4-63 0,-1 1-48 15,-4 1-41-15</inkml:trace>
  <inkml:trace contextRef="#ctx0" brushRef="#br0" timeOffset="112126.8263">22881 6861 1233 0,'-2'0'18'0,"2"-2"10"15,0 0 14-15,0-1 18 0,0 2 14 0,0 0 9 0,2 1 3 16,0-3 0-16,-1 1-19 0,1 1-11 0,1 0-7 16,0-2-22-16,2 3-13 0,2-5-2 0,0 3-1 15,-1-1-3-15,4 2 1 0,2-2 3 0,0 0-8 0,-3 3 11 16,5-2-5-16,-3 2-7 0,3 1-2 0,-1 0 5 15,-1 1-3-15,3 0 0 0,2 1-3 0,1-1-6 16,1 1 4-16,0 2 0 0,6-3 0 0,0 1 4 0,2-1-5 16,2 3 3-16,1-2 5 0,-2 1-3 0,4-1 2 15,-2 1-5-15,-2-1 1 0,1 1-4 0,-3-1 9 16,-1 0-1-16,-2-1-5 0,1 0 2 0,-2 1-3 0,-3-2 11 16,0 0-4-16,-2 2 0 0,-1-1-2 0,-1-2-2 15,-2 3 3-15,-1-1 2 0,0-2-2 0,-1 2-3 16,-1-1-1-16,-1-1 3 0,2 1-1 0,1 1-4 0,-2-2-1 15,3 0 8-15,1 1-5 0,1-1-2 0,2 2 4 16,0 1-1-16,1-1 0 0,-1 1-2 0,4 0 7 16,-1 1-13-16,4 0 8 0,-3 0-1 0,-1 0 1 0,3 0-5 15,-3-1 2-15,0 0 7 0,-1 1-9 0,-3-1 3 16,3 0-5-16,-5-1 6 0,2 1-7 0,-2 0 7 16,0-2-3-16,1 4-5 0,-1-3 4 0,0 1 1 0,0 0 2 15,1-2-2-15,-3 2 4 0,2 0 0 0,-1-2 1 16,3 0-2-16,-2 2 1 0,2-1 0 0,0-1-2 15,1 1 0-15,2-1 1 0,-1 0-4 0,0 1 2 0,0-2 5 16,2 3-4-16,-3-1-2 0,0-2 8 0,-2 2-2 16,-2-1-3-16,3-1 6 0,-4 1-5 0,0-1 2 0,0 0 0 15,-1 0 2-15,3 0-3 0,-3 0 3 0,1-1 2 16,-2 1-8-16,2-1 7 0,-3-1-5 0,5 2 2 16,-2 0-5-16,2-2 4 0,-2-1-4 0,6 3 4 15,-1 0 2-15,2-2-4 0,3 1 1 0,-1 0 3 0,1 1-1 16,1-2-3-16,-2 2-1 0,0-1-2 0,-1 1 3 15,-1-1-3-15,-1 0-1 0,0 1 4 0,-2 0 0 0,-2-3-1 16,2 3 1-16,-2 0-2 0,-1-1-3 0,0 0 2 16,1 1 6-16,-1-3-9 0,3 3 5 0,-4 0-2 15,2-1-1-15,-1-2 2 0,1 3 5 0,-1 0-7 0,3-3 1 16,-2 3-3-16,2 0 1 0,0-2 5 0,2 1 4 16,0 1-5-16,1-2-6 0,1 2 7 0,-2 2 1 15,2-2 3-15,0 1 1 0,0-1-7 0,0 1 2 16,0-2 3-16,-2 2 2 0,1 0 0 0,-3-2-8 15,1 1 0-15,-4 0 3 0,1 0 4 0,-1 1-6 0,-2-1 3 16,0 0 0-16,0-1 1 0,-1 1 2 0,1-1 4 16,0 1 1-16,1-1-5 0,1 1-1 0,0-2-2 15,1 2 2-15,1 0 1 0,0 0-4 0,-2 0 1 16,4 0-2-16,-2-2-2 0,-1 2 6 0,0-3-7 0,-2 3 4 16,0 0 0-16,-1 0 0 0,-2 0-3 0,-3 0 2 15,1 0 4-15,-2 0-3 0,1 0 8 0,-5 0-5 16,-1 0-3-16,2 0 4 0,-1 0 0 0,-2 0-7 15,1 0 1-15,-2 0 0 0,2 0-1 0,-1 0-1 0,1 0 4 16,0 0-18-16,0 0-18 0,-3 0-22 0,1 0-19 16,-1 3-32-16,1-1-40 0,-2 1-52 0,-3-1-52 0</inkml:trace>
  <inkml:trace contextRef="#ctx0" brushRef="#br0" timeOffset="115558.1353">12602 8064 705 0,'0'0'9'0,"0"0"13"0,2-3 15 0,-1 3 9 15,-1 0 4-15,2 0 2 0,-2 0 6 0,0 0-1 0,2 0-5 16,-2 0-18-16,0 0-17 0,1 0-10 0,1 0-2 15,-2 0-5-15,2 0-5 0,2 0-3 0,-1 0-2 16,2 0 10-16,0 0-2 0,1 0 2 0,3 0 3 0,2 0 6 16,2 0-4-16,3 0 4 0,3 0 1 0,0 0-5 15,4 0 4-15,3-1 4 0,4-2-6 0,1 3-3 16,3-2 4-16,0-1-2 0,4 0-2 0,3 1 1 16,1 0-2-16,-4 0 3 0,4-1-3 0,-2 0 2 0,-1 1 4 15,0-1 2-15,-1 2-3 0,-3-1 2 0,2 1 4 16,-6-1-6-16,1 2 5 0,-2-3-2 0,-5 3-5 15,1 0 0-15,-5 0 6 0,-1-1 1 0,-3-1-3 0,-3 2 3 0,-1 0-3 16,-2 0 6-16,-3 0-2 0,0 0 2 16,-5 0-1-16,0 0-11 0,-1 0-2 0,-2 0 4 0,0 0 0 15,0 0-7-15,0 2 2 0,-2-2-2 0,0 0-2 16,2 1 5-16,-1-1 1 0,1 3-4 0,-3-1 0 16,-2 1 2-16,4-2-11 0,-4 4-14 0,0 1-24 0,0 0-30 15,-1 1-40-15,-2-2-54 0</inkml:trace>
  <inkml:trace contextRef="#ctx0" brushRef="#br0" timeOffset="116980.0945">10405 8103 537 0,'1'0'9'0,"-1"-2"16"0,2 1 22 0,0-1 11 16,-2 1 12-16,0-1 17 0,1 0 17 0,1 2 8 0,-2-3-5 15,1 2-5-15,-1 0-17 0,0-1-8 0,2 2-6 16,-2 0-10-16,2 2-12 0,-2-2-5 0,0 1-5 16,0 0-12-16,0-1-7 0,0 0-5 0,0 3-10 0,0-3-7 15,0 2-8-15,0-2 2 0,0 3-6 0,1 1 6 16,1-2 4-16,-2 4-4 0,2-2 4 0,3 2 1 16,-3 2 5-16,3 0-6 0,-4 0 2 0,4 1-2 0,2 2-1 15,-2 1 9-15,-1-2-3 0,4 1-3 0,-3 3 0 16,3-1 1-16,-2-1 3 0,2 3 0 0,0-1-2 15,1-2-3-15,-1 1-4 0,5 0 11 0,-5-1-2 0,4 1-1 16,-1-1 3-16,1-3 15 0,3 3 13 0,0-4 4 16,0 1 4-16,3-1-4 0,1-1 2 0,1-2 3 15,1 0 1-15,3-2-11 0,1-2-7 0,2 2-3 0,1-3 0 16,4 0 1-16,1 0 2 0,2-3-3 0,3 2-1 16,3-2-6-16,0 1-1 0,2-2-4 0,1 2 2 15,-1-3-4-15,1 4-5 0,-2-2-2 0,1 1-6 16,-4-1 8-16,0 0-9 0,-1-1 1 0,-2 3-1 0,-3-1 0 0,-2 0 6 15,1-2 3-15,-2 3 1 0,-2-2-1 16,3 2 5-16,0-2 0 0,1 1 4 0,-1-1 3 16,1 0-1-16,5 1-5 0,-3 0 2 0,4-3-1 0,2 5-2 15,-2-4-1-15,0 0-6 0,2 3-2 0,-1-2-2 16,-1 1 6-16,-3-1-2 0,-1 0-3 0,0 1-4 16,-4-1 1-16,-4 2 4 0,0-2 1 0,-1 2-6 0,-5 0 4 15,0-1-3-15,-3 2-1 0,-1-1 3 0,-1 1 1 16,0-3-1-16,-3 3-3 0,-1 0 11 0,-1 0-11 15,1-2 7-15,0 0 1 0,3 2 8 0,-3 0-4 0,5-1-5 16,-3 0 5-16,4 0-4 0,-1-1 6 0,3 1-4 16,-3-1 3-16,2 1-9 0,-1 1 3 0,1-1 8 15,-1-2-3-15,0 3-4 0,-5 0-1 0,4-1 4 0,-5-1-5 16,0 2 4-16,-3 0 0 0,-2-1-2 0,1 1 4 16,-4 0 6-16,0 0 9 0,-2 0 12 0,-1 0 6 15,0 0 5-15,0 0 2 0,-1 0 3 0,1 1 4 16,0-1-4-16,0 0-12 0,-2 0-14 0,1-1 1 0,1 1-4 15,0 0-4-15,-3 0-28 0,3-1-44 0,-3 0-44 16,1-2-59-16,0 2-74 0,-1-1-101 0</inkml:trace>
  <inkml:trace contextRef="#ctx0" brushRef="#br0" timeOffset="126734.6605">23481 5453 391 0,'5'-4'24'0,"0"-1"21"0,-2 0 14 0,1 2 12 15,-1-2 21-15,-2 2 23 0,-1 3 11 0,0 0 15 0,0 0-14 16,0 0-6-16,0 0-6 0,0 0 0 0,0 0-15 15,0 0-23-15,0 0-3 0,0 0-13 0,0 0-10 16,0 0-20-16,0 0-7 0,0 0-8 0,0 0-38 16,0 0-1-1,0 0 4-15,0 0 2 16,-4 16 14-16,-17 47 6 16,16-51 3-16,4-1-6 0,-1 0 5 0,1-2-3 15,1 0-2-15,0-1 2 0,0-1-4 0,1 0-3 0,-1-2 3 16,2 0 4-16,-1-1-3 0,3-1 0 0,-1-1 9 15,1-2-3-15,2 3 4 0,1-1 6 0,1-1-4 16,3 0 7-16,2-2 1 0,4-2 7 0,0 0-5 0,5 1-1 16,4-3 1-16,0-2-6 0,4-1 3 0,2-1-9 15,5-1 2-15,-1-1-4 0,8 0-2 0,0-2-1 16,5-2-3-16,-1 0-2 0,4-1-2 0,-2-1 0 0,3 0-1 16,-3-1 4-16,-4 2 1 0,-2 3 8 0,-5-1 0 15,-5 2 6-15,0 0-3 0,-6 2 2 0,-3 3 3 0,-6-1-6 16,-3 2 1-16,0 0-11 0,-4 1 4 0,-2 1-4 15,-4 2-1-15,-1-1 1 0,-2 2-30 0,0 0-28 16,-3-1-46-16,2 1-64 0,-2 1-62 0,-2 0-45 16</inkml:trace>
  <inkml:trace contextRef="#ctx0" brushRef="#br0" timeOffset="135073.828">13296 8749 190 0,'2'-9'13'15,"-2"1"9"-15,1 0 5 0,-1-1 7 0,2 1 10 16,-2 2 8-16,1-2 10 0,1 1 12 0,0-1-9 0,-1 1 4 15,1 0-2-15,-2 0 4 0,0-1 3 0,1-1-5 16,2 1 2-16,0-1 0 0,-1 1 3 0,0 1-5 0,1-2 8 16,-2 1-14-16,3-1-1 0,-1 1-6 0,-2 2-4 15,3-1-2-15,-3 2-7 0,1-3 3 0,1 3-8 0,-2 1 8 16,1-1-5-16,-1 2-1 0,-1-2-5 0,4 3-3 16,-4-3 3-16,1 4-5 0,2-2-2 0,-3-1 1 15,4 4 7-15,-4-1 12 0,1-1 1 0,1 1-8 0,-2 1 7 16,0 0-11-16,0 1-3 0,0 1-8 0,-2-1-12 15,2-1-14-15,2 0-2 0,-2 4 1 0,-2 0-12 16,1 1 7-16,-1-1-1 0,0 7-1 0,-1-2-1 0,2 4 9 16,-3 0-1-16,1 3-5 0,2 0 5 0,-4-1-11 15,5-1 12-15,0 0 3 0,0-3-4 0,2 0-2 0,1-1-6 16,-2-2 9-16,1-2-5 0,-1 0 7 0,3 0-3 16,-4-3-3-16,3 1 4 0,-2-3-5 0,3 2 14 15,-1-1-6-15,0 0 4 0,0 0-2 0,5-2 1 0,-3 0-3 16,3 0 0-16,0 0 4 0,2-2-7 0,2 0 7 15,-1 0-1-15,4-3-3 0,3-1 4 0,1 2-1 16,1-3-1-16,5-3 0 0,0 2 2 0,5-3-9 0,0 1 5 16,3-2 6-16,3-1-9 0,0-1 4 0,1 2-1 15,-1-1-6-15,1 0 0 0,0 1 7 0,-4 1-9 0,-1-1 3 16,-3 6-2-16,-4-2 3 0,-4 1-1 0,-3 2 4 16,-3 2-4-16,-1 1 1 0,-6-1-2 0,-2 3-16 15,2-1-19-15,-3 1-34 0,-2 0-33 0,2 1-50 0,-2-1-30 16,0 3-50-16,0 0-49 0</inkml:trace>
  <inkml:trace contextRef="#ctx0" brushRef="#br0" timeOffset="138354.5918">10892 9682 824 0,'-5'0'24'0,"5"-2"19"0,0 0 33 0,-3 1 19 16,3 0 14-16,-3-2 23 0,6 2 3 0,-3 0 13 15,0 0-23-15,0-1-19 0,3 2-31 0,-3-3-19 0,1 3-15 16,1 0-22-16,0 0-1 0,-1-2-19 0,1 0 2 16,3 1-1-16,-2 0-1 0,3-2 2 0,3 3 2 15,1-2-4-15,3 1 1 0,3 1 1 0,2-2-3 0,5 2 0 16,0 0 2-16,4 2-6 0,2-1-1 0,4-1 3 0,0 2-6 15,4-2 10-15,0 3 2 0,3-2-5 16,0 0-2-16,2-1 2 0,1 2-1 0,1 0 5 0,2-2 6 16,-2 0-8-16,4 0-1 0,0 0 3 0,2 0 4 15,2-1 1-15,3-2 0 0,3 3-5 0,1-2-5 16,2-1 3-16,3 3 1 0,-3-3-2 0,3 1-2 0,-1 0-1 16,-1 0-2-16,-4-1 1 0,0 1 8 0,1-1-1 15,-2 3 2-15,-1-3 4 0,-1 1-3 0,-2 0 3 0,1 1 4 16,-1-3-8-16,-1 3-6 0,-4-1 7 0,-2 0-9 15,-2 2-2-15,-1-3 1 0,-5 3-3 0,0-2-1 0,-5 0 6 16,-1 1-2-16,-2-1-3 0,0 0 7 0,-3 0-2 16,1 1 3-16,-2 0 5 0,1 1-3 0,-2-1 1 15,0 1 3-15,-1 1 1 0,-3-2-6 0,1 2 4 16,-4-1-2-16,-3 0-2 0,-1 1 2 0,-3-1-1 16,-5 0 1-16,2 0-2 0,-3 1 2 0,-4 1-4 0,-1-2 0 15,0 0 4-15,-1 0-4 0,1 2 4 0,0-2-7 16,0 1 3-16,-2 0 5 0,0-1-1 0,2 0 7 15,-1 1-9-15,1 2 0 0,-4-2-25 0,2 2-35 0,0 2-46 16,1 0-67-16,-2 0-60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19T16:06:22.400"/>
    </inkml:context>
    <inkml:brush xml:id="br0">
      <inkml:brushProperty name="width" value="0.05292" units="cm"/>
      <inkml:brushProperty name="height" value="0.05292" units="cm"/>
      <inkml:brushProperty name="color" value="#FF0000"/>
    </inkml:brush>
  </inkml:definitions>
  <inkml:trace contextRef="#ctx0" brushRef="#br0">20851 2571 616 0,'0'2'9'0,"0"-4"10"0,0 2 13 0,2 2 7 16,0-1 7-16,-2-1 4 0,0 2 7 0,0-2 3 16,0 0-4-16,0 2 0 0,1-2-11 0,-1 0-6 15,0 1-4-15,0 0 4 0,0 0-11 0,0-1 2 0,2 0 0 16,-2 0-6-16,1 0 10 0,-1 0 4 0,2 0 7 16,-2 0 2-16,0 0 9 0,0 0 6 0,0 0 2 15,0 0 14-15,2-1-8 0,-2 1 12 0,1-1-5 16,3 1-4-16,-4-1 3 0,1 1 0 0,2-2 0 0,-2 2-7 15,3-2-1-15,-3 2-11 0,6 0-2 0,-2 0-6 16,3 0 0-16,1 0-14 0,0 0-10 0,3 0-7 16,-2 2 1-16,3 0-9 0,1-1 0 0,-1 0 2 0,2 0-11 15,-2 2 8-15,5-2 2 0,-2-1 1 0,2 3-3 16,-1-3 0-16,1 2-5 0,4-1 4 0,-2 0 5 16,-2 0-4-16,4-1 1 0,-1 2 4 0,1-4-3 15,0 2 7-15,-1 0 3 0,1 0-7 0,2-1-2 16,-2 1 1-16,-5 0-2 0,2-1-10 0,0 1 1 0,-1 0-2 15,-1 0-3-15,-1 0 4 0,1 1-2 0,-3-1 4 16,4 0-2-16,-4 0 2 0,3 1 3 0,-2-2-6 16,0 1 6-16,0 1-1 0,-1-1-1 0,-1 0-8 0,0 0 5 15,0 0-4-15,0 0 2 0,1 0-1 0,1 0 1 16,0-1-2-16,1 1 3 0,3 1 4 0,-2-2-8 16,1 1 10-16,2 0-6 0,1 1 0 0,0-1 0 15,1 0-5-15,-4 0 2 0,3 0-3 0,0 0 9 16,-4 2-3-16,2-2-3 0,-2 2 8 0,-1-1-8 0,-2 1 7 15,-1 0-1-15,-2 1 0 0,-2-3-3 0,0 0 2 16,-1 3 2-16,-1-2-8 0,-4 0 5 0,2 1 4 16,-2-2-8-16,1 1 3 0,-4 0 1 0,1-1 1 15,2 2-4-15,-3-2 5 0,2 0-1 0,0 0-7 0,-2 0 11 16,0 0-4-16,1 0-5 0,-1 0 0 0,0 0 4 16,0 1-2-16,0-1 1 0,0 0 0 0,0 0 0 15,0 0 0-15,0-1 1 0,-1 1-2 0,1 0-1 16,0 0 8-16,0 0-7 0,0 1-4 0,0-1-4 15,-2 0-18-15,2 0-40 0,-2 0-32 0,1 2-50 0,-1-1-75 16,-3 1-108-16</inkml:trace>
  <inkml:trace contextRef="#ctx0" brushRef="#br0" timeOffset="20537.9401">5459 5957 1192 0,'0'-1'14'0,"0"-1"8"0,0 0-1 0,3 1 4 15,-1 1-2-15,-2-2 1 0,0 2 4 0,1 0 8 16,1 0-7-16,-2 0-7 0,2 0 9 0,-2 0 2 15,1-2 3-15,1 4 10 0,-2-2-5 0,0 0-6 0,0 0-4 16,0 0-1-16,0 0-4 0,1 0-10 0,-1 0 0 16,0 0-12-16,2 2 0 0,-2-2 2 0,0 1-6 15,0 0-4-15,0-1 0 0,0 1 0 0,0 1-7 0,0-1 8 16,2 1-1-16,-2-2-1 0,0 2 2 0,0 5 7 16,4-1-11-16,-2 1 7 0,-1 4 6 0,4 0-8 15,-2 2 2-15,2 2-4 0,0 0 3 0,1 2-6 0,2-1 7 16,-3 4-3-16,1-3-2 0,-1-2 3 0,1-1-6 15,0 2 9-15,-1-3-6 0,2-1 4 0,-4-2-3 16,2 2-2-16,-1-3 1 0,1-1-4 0,-2 1 10 0,0-1-8 16,2 1 2-16,-5-3-1 0,3 0 9 0,-1-3-3 15,-1 2 4-15,1-1-4 0,0-1-1 0,-2-3 3 16,1 0 1-16,1 0 4 0,-2 0-6 0,0 0 15 0,0 0-1 16,1-1 17-16,-1-1 5 0,2 2 8 0,-2 0 9 15,3 0 5-15,-3-1 9 0,1-2-2 0,4 0-2 0,-3 1-6 16,3-1-10-16,3-1 0 0,1-4-7 0,2-1-9 15,3-4-1-15,4 1-15 0,2-2 4 0,1-3 0 16,6-2-1-16,1 0-7 0,2-1-2 0,3-2-2 0,-1 0-5 16,3 1 6-16,-1-1-4 0,-1 1 0 0,-1 0-2 15,0 0-6-15,-2 2 6 0,-3 2-1 0,1-1-5 16,-5 0 3-16,0 3 3 0,-1 1-8 0,-4 1 5 16,1-1 5-16,-5 2-7 0,0 2 4 0,-1 2 2 0,-2 1-1 15,-2-2 6-15,-1 2 2 0,0 2 4 0,-2 0 2 16,-1 0-1-16,-3 2 3 0,1 3 5 0,0-4-2 15,-3 4-11-15,0-1 2 0,2 1-4 0,-2 0-4 0,0-1 1 16,0 1-6-16,0 0 3 0,0 1-8 0,0-2 2 16,0 1-21-16,-2 0-24 0,2 0-36 0,0 0-29 15,0 0-51-15,0 0-56 0,-2 0-24 0,1 2-44 0</inkml:trace>
  <inkml:trace contextRef="#ctx0" brushRef="#br0" timeOffset="48831.0629">10006 5886 1068 0,'0'-2'15'0,"0"0"7"16,4-1 3-16,-3 2 4 0,-1 1 10 0,0-1 0 15,2 1 8-15,-2-1 5 0,0 1-10 0,0 0-9 0,1 0-1 16,-1 0-11-16,0 0-3 0,2 0-6 0,-2 0-5 16,2 0-4-16,-2 0-7 0,0 1 5 0,0 0-6 15,1-1 2-15,-1 1 0 0,-1-1 6 0,2 0-8 0,-1 3-2 16,0-3 6-16,-1 2-4 0,1-2 6 0,0 0 3 16,0 2-15-16,-2-2 4 0,0 3 5 0,2-3-2 15,0 4-3-15,0-1 1 0,0 1 2 0,0 4-3 0,2 1 9 16,0-1 0-16,-2 4 2 0,0 0 0 0,0 0 3 15,1 1-6-15,-1-1 3 0,0 0-1 0,0 0-2 16,0-1-8-16,2 1-1 0,-2-1 6 0,0 0-9 0,2-3 11 16,-2 4-8-16,1-2 7 0,-1 0-2 0,2-1 6 15,-2 3 0-15,0-3-5 0,0 2 8 0,0-2-9 16,0 0 4-16,0-1-1 0,1 0 0 0,-1-2-4 16,2 0 0-16,-2-2 2 0,0 1-2 0,2-2 1 0,-2-1 2 15,0 1 0-15,1-2-3 0,-1-1 4 0,3 0 0 0,-3 2 1 16,0-2 6-16,1 0 1 0,-1-2 3 0,2 2 5 15,-2 0 9-15,2 0 9 0,-2-1 10 0,0-2 10 16,1 3-4-16,2-2 12 0,1-1 15 0,1-2-6 0,1-2 9 16,5-2-12-16,2-4-5 0,0 1-12 0,5-2-4 15,3-3-11-15,1-1-22 0,-1 0 0 0,4-2-11 16,0 3 3-16,-2-3-5 0,6-1-2 0,-2 1 0 16,-2-1 2-16,5 2-1 0,-1-1 2 0,1-1-5 0,-3 0 1 15,3 2-1-15,-3-2 5 0,1 3-4 0,-1-1-2 16,-2 0-2-16,-2 2 5 0,-1 2-3 0,-1-1-6 15,0 3 10-15,-3 1-6 0,-5 1 2 0,2 3 4 0,-4 1 4 16,0-1-9-16,-5 4 6 0,1 1 7 0,-4 1-10 16,0-1 4-16,2 3 5 0,-5-2-8 0,0 2 1 0,0 0 1 15,0 0 4-15,0 0-10 0,-2 0 7 0,2 0-2 16,0 0-4-16,0 0-3 0,0 2-13 0,0-4-15 16,0 2-22-16,0 0-12 0,0 0-34 0,0 0-21 15,0-2-39-15,-3 2-28 0,2 0-26 0</inkml:trace>
  <inkml:trace contextRef="#ctx0" brushRef="#br0" timeOffset="50662.5548">11817 5419 1160 0,'-5'-5'19'0,"2"0"14"15,-1 0 4-15,3 0 14 0,-2 1 10 0,1 1 9 0,-1 2 8 16,3-2 8-16,-2 3-12 0,2-2-11 0,0-1-1 16,0 5-13-16,0-4-15 0,0 5-9 0,2-3-4 15,-4 2-10-15,-1 2-18 0,2 2 1 0,-2 5 5 16,-2 1 5-16,-2 5 15 0,-1 3 8 0,-2 6 1 0,0 3 14 16,2 3 7-16,-3 0-5 0,5 3 0 0,-2 2-9 15,4-3-8-15,1 3-10 0,2-4-3 0,4-4-10 16,2 2 0-16,-1-6 3 0,5-1-12 0,1-7 9 0,2 0-3 15,3-3 4-15,1-4-4 0,1-3-1 0,1-2 3 16,2-5-5-16,4-3 14 0,-1-1-9 0,0-3-2 16,2-1 5-16,-1-3-2 0,-1-2 3 0,0-2-4 0,1-2-3 15,-2 1-1-15,0-2-5 0,-3-3-1 0,0 1-3 16,-3-3-1-16,1 0-18 0,-3-3-2 0,2 0-2 16,-6-1-14-16,0-2 2 0,-2 0 3 0,-1 0-5 15,-4-1 1-15,0 0 14 0,-1 2 10 0,-4-2 11 0,-1 1 5 16,0 1 7-16,-2 2 1 0,-3 1 6 0,-3 1 3 15,0 1-1-15,-3 3-2 0,3 3-4 0,-5 2 3 16,0 1-2-16,2 4-2 0,-2 1-7 0,2 2-6 0,0 1-14 16,1 5-16-16,-1 0-27 0,3 1-30 0,-2 1-33 15,4 3-26-15,1 0-35 0,-1 2-27 0</inkml:trace>
  <inkml:trace contextRef="#ctx0" brushRef="#br0" timeOffset="51064.9194">12436 5129 1391 0,'5'-4'26'0,"-2"0"24"0,0 0 14 0,0-1 13 0,-3 2 21 16,2 1 12-16,-2-1 3 0,0 3 8 0,-2 0-30 0,2 0-24 15,0 3-16-15,-1-1-13 0,-1 4-24 0,1 3-13 16,-4 3-1-16,-3 2-11 0,2 6 5 0,-2 4 2 15,0 0 4-15,0 6 2 0,-1 1 5 0,1 3 3 16,-1-1-3-16,8 1 0 0,-4 0 3 0,2-2-2 0,3-3-1 16,-1-3-1-16,1-2 3 0,4-2-4 0,1-4 4 15,0-1 8-15,0-5-1 0,3-1 1 0,1-1-1 16,2-1 7-16,2-4-7 0,-1 1 6 0,-1-4-6 0,5-2-5 16,-2-1-1-16,2-3 2 0,2-1 3 0,-1-4-8 15,1 1-4-15,-1-3-6 0,1-2 0 0,0-2-4 16,1 1-8-16,-5-2-7 0,0 0-2 0,-1 0-7 0,-3-6 1 15,2 2-7-15,-4-1-9 0,-1-1 5 0,0-2-6 16,-4-1-2-16,1-1-6 0,-4-3 4 0,-2 0 3 0,-1-1 8 16,0 0 10-16,-3 0 4 0,-2 1 8 0,1 1 5 15,-4 1 9-15,2 2-3 0,-2 2 9 0,0 3-2 16,1 3-13-16,-1 1-11 0,-1 0-33 0,2 7-29 0,2-3-46 16,0 4-42-16,0 3-59 0</inkml:trace>
  <inkml:trace contextRef="#ctx0" brushRef="#br0" timeOffset="51633.9269">12996 4853 1777 0,'1'0'15'0,"3"0"2"16,-3-3 0-16,1 3-1 0,-2 0 2 0,0 0-10 0,1 3 10 15,-1 0-6-15,3 3-9 0,-3 3-3 0,2 4 14 16,-1 4 11-16,1 3-2 0,-1 8 19 0,1 2-12 16,0 6 11-16,-1 3-2 0,1 2 3 0,0 5-14 0,-1 0-7 15,1 4-3-15,-2-1-10 0,0 0 6 0,1-2-6 16,-1-5-5-16,2 0 0 0,-2-5 3 0,2-5-2 16,1-5-4-16,-2-1 8 0,-1-4-9 0,2-3 1 15,1-2 6-15,-2 0-5 0,1-5 5 0,-2-1-11 0,1-4 12 16,-1 0-8-16,4-3 8 0,-4-1 2 0,0-3 2 15,0 2 9-15,1-4 0 0,-1 2 16 0,0-3 0 16,0 2 3-16,0-2-3 0,2-2-1 0,0-2-11 0,-2-3-5 16,1 0-4-16,-1-4-11 0,2-3-4 0,-1 0 3 15,-1-4-9-15,0-2-1 0,2-3 4 0,-2-3-1 0,0-2-5 16,2-4 0-16,-2-4-4 0,0-2-4 0,0-5 8 16,1 0-1-16,1-6-2 0,-1 0 4 0,1-2-3 15,2 0 6-15,-2 0-1 0,1 4 0 0,0-1 3 0,4 2-1 16,-2 6-2-16,1 2 1 0,2 4 2 0,-2 4-7 15,4 1 4-15,0 4 3 0,3 3-7 0,0 4 4 16,1 0 2-16,1 5-8 0,-2 1 2 0,4 4 3 0,0 3 1 16,-1 4-4-16,-1 3 0 0,1 4-1 0,-2 1 2 15,1 7 1-15,-3 2 1 0,-1 5 2 0,0 3 4 0,-4 2-2 16,-1 3 7-16,-1 5 5 0,-4-1-2 0,-1 4 4 16,0 1-2-16,-4 0-1 0,-1 0-3 0,-3-1 2 0,0-2-4 15,-3-1-1-15,1-4-2 0,-2-1 0 16,1-4 5-16,-5-2-4 0,3-1-2 0,-2-5 4 15,2 1-2-15,-2-2-19 0,0-2-33 0,-2-4-11 0,1 3-45 16,-1-3-28-16,-1-4-44 0,-1 2-43 0,3-3-41 16</inkml:trace>
  <inkml:trace contextRef="#ctx0" brushRef="#br0" timeOffset="53060.0145">13353 4030 814 0,'0'-5'15'0,"3"-3"15"0,0 0 12 0,0 0 14 0,2 2 7 15,-3 1 12-15,4 2 6 0,-3-2 7 0,0 1 1 16,0 1-18-16,1 2-4 0,-4-1-22 0,3 2-6 16,-3 0-16-16,1 2-13 0,-1-1-2 0,0 2-13 0,4 1 1 15,-3 3-6-15,1-1 17 0,0 5-7 0,2 0 3 16,-3 4 7-16,3 0-1 0,-3 5-7 0,1 1 9 0,-2-1-6 15,1 2-5-15,-1-1 6 0,2-1 2 0,0 0 5 16,-2-2-6-16,3-1 6 0,-1-5-3 0,-1 3 1 16,1-5 1-16,-1-2 7 0,1-2 7 0,0-1-8 15,2-3 9-15,-3 0 2 0,3-2 17 0,-3 0 15 16,1 0 6-16,-1-2 7 0,4 0 14 0,-1-2 18 0,2-2 1 16,5-3 1-16,0-1-18 0,8-5-15 0,0-2-6 15,6-1-21-15,2-5-14 0,3 2-24 0,2-4-4 0,3 2-3 16,-2 0-6-16,3-3 2 0,-1 2-7 0,-1-2 2 15,3-2-6-15,-2 4 11 0,0-3-5 0,-2 0-1 16,1 1 2-16,-2 2-1 0,-2-1 2 0,0 3 7 0,-6 1 4 16,0 3-10-16,-4 1 5 0,-2 0 1 0,-1 5-2 15,-8 0 4-15,4 3-7 0,-5 1-16 0,-3 2-24 16,-2 1-18-16,-2 1-29 0,1 1-38 0,-2 0-51 0,0 1-66 16,-2 0-58-16</inkml:trace>
  <inkml:trace contextRef="#ctx0" brushRef="#br0" timeOffset="61426.7605">11344 2484 645 0,'-19'14'5'0,"0"1"8"0,3-2-4 16,2 0-2-16,1 3 6 0,2 0-6 0,2 5 6 0,1 0 2 15,1 0-3-15,3 1-8 0,2-1 2 0,0 2 5 16,4 0 9-16,0 0 9 0,2-2 11 0,3 3 1 0,3-2 5 15,-1-2-2-15,2 1 13 0,0-4-6 0,5 0-8 16,-3-5 1-16,2 0-13 0,1-5 2 0,3 1-12 16,-2-3 5-16,1 0-13 0,1-3 11 0,0-2-2 0,1-1-4 15,-1 0-3-15,-1-2 6 0,0-2 11 0,3-2 5 16,-3-1 7-16,-1-1-1 0,-1-3-6 0,-2 2 5 16,0-4 2-16,0 0-2 0,-3-3-7 0,1 0-1 15,-3-3-13-15,-1 3 2 0,-3-3 3 0,0-3-8 0,-2 1-4 16,-2-2-6-16,-1 2-1 0,0-3-5 0,-3 1 6 15,0 0-10-15,-2-2 0 0,2 2-2 0,0 1-1 16,-4 0-3-16,2 1 1 0,-1 0-3 0,2 4-1 0,-3 2-1 16,1-1 0-16,1 3 5 0,-4 2-3 0,1 4 2 15,0-1-5-15,-1 2 0 0,-1 1 1 0,2-1 0 0,0 5-22 16,-3-3-38-16,2 0-47 0,0 2-69 0</inkml:trace>
  <inkml:trace contextRef="#ctx0" brushRef="#br0" timeOffset="62057.957">11829 1910 1560 0,'0'-7'18'0,"2"2"22"0,-1-1 23 16,2 0 11-16,-3 1 11 0,0 4 8 0,2 0 1 0,0-1-1 15,-1 2-13-15,-1 2-27 0,2-2-23 0,-2 2-19 16,0-2-11-16,0 3-7 0,0 2-6 0,1 2 4 15,3 2-2-15,-3 3 8 0,2 4 5 0,3 5 8 16,-2 1-2-16,2 7 1 0,0 0 1 0,1 2-3 0,0 4 1 16,1 3-4-16,0-1 1 0,1 1 2 0,3 0 0 15,-4 1-1-15,2 1 5 0,-1-3 2 0,0-2-7 16,-2-3 5-16,3-2-2 0,-1-5-11 0,-5-1 4 0,1-10 2 16,-2 1-8-16,2-7 4 0,-1 1 5 0,-4-6 3 15,4-1 5-15,-4 0 16 0,0-2 2 0,0-2 9 16,0 2 15-16,1-2 5 0,-2-1-1 0,2 1-8 0,-1-3-1 15,2-1-16-15,0-2 0 0,1-3-10 0,-2-3-11 16,3-1-13-16,2-2 2 0,-1-5-1 0,4 1-8 16,-4-3 8-16,3-1-2 0,3-1-2 0,-3 2-3 0,0-1 3 15,0 1-2-15,2 3 1 0,0 2 5 0,0 2-5 16,-1 4-4-16,-1-1 1 0,0 4 4 0,0 3-4 16,-1 2 5-16,0 0-5 0,1 0-2 0,-2 2 1 0,2 1 4 15,0 0-1-15,-2 2-5 0,1 0 1 0,0 2-6 16,0 0 5-16,1 4-2 0,-2 1 3 0,1 1 0 15,2 4 5-15,-1 2 1 0,-2 3 6 0,1 0 0 0,0 2 6 16,-2 3-2-16,0-1-1 0,-2 2 1 0,-1-1 2 16,-1-1-3-16,-1-2-7 0,-3 0-10 0,0-2-14 0,0 0-11 15,-2-2-19-15,0-2-20 0,-4 1-34 0,1-3-22 16,0 0-37-16,-5-1-30 0,2-3-32 0,0 1-37 16</inkml:trace>
  <inkml:trace contextRef="#ctx0" brushRef="#br0" timeOffset="62349.7148">12433 2199 955 0,'3'7'18'0,"0"0"20"0,0 2 14 15,1 2 9-15,-1 2 8 0,0 2 15 0,2 2 12 16,-4 1 5-16,4 0-14 0,-2 7-13 0,0-1-7 15,-1 2-6-15,3 4-11 0,-2 1-8 0,0 0-7 16,-1 1-5-16,2 0-1 0,1 2-3 0,-4-1-9 0,-1 1-5 16,0-5 9-16,0 2-14 0,-1-2-3 0,-4-2 2 15,4-2-1-15,-4-3-1 0,3-4 13 0,-2-1 8 0,-1-2-2 16,2-1 15-16,-1-2-1 0,-2-2-5 0,2 0-2 16,-3-2 0-16,1-1-11 0,-1-1-3 0,0-2-3 15,-1 0-19-15,3 0-12 0,-5-3-23 0,0-1-36 0,2 0-47 16,-2-5-42-16,-2 0-50 0,-1-5-57 0</inkml:trace>
  <inkml:trace contextRef="#ctx0" brushRef="#br0" timeOffset="62535.8381">12177 1898 1732 0,'-3'0'4'0,"3"-2"0"0,0-2 4 16,0 3-6-16,1-1-12 0,1 1-14 0,-2-1-23 0,0 2-40 15,2-2-51-15,1-1-54 0</inkml:trace>
  <inkml:trace contextRef="#ctx0" brushRef="#br0" timeOffset="63253.7332">11627 3580 1454 0,'-5'5'28'0,"0"-3"24"0,4-1 20 15,-1-1 15-15,-2 0 15 0,6 0 15 0,-2 0 12 0,2 0 8 16,0-1-16-16,1 1-8 0,-2-4-6 0,4 1-1 16,2-2 3-16,1-4-2 0,2-2 0 0,5-5 6 15,7-1-13-15,1-5-11 0,6-2-7 0,4-2-9 16,4-1-17-16,2-2-12 0,5-1-15 0,1 0-11 0,2 0 2 16,2-1-9-16,3 0-3 0,2-1-8 0,-1 1-5 15,0-1 1-15,1 3 2 0,-2 0-1 0,-5 3 0 0,1 0 3 16,-6 5-5-16,1 0-6 0,-8 4-14 0,-4 2-29 15,-2 2-23-15,-6 1-36 0,-3 3-45 0,-5-1-49 16,-4 4-54-16,-4 1-62 0,-1 0-75 0</inkml:trace>
  <inkml:trace contextRef="#ctx0" brushRef="#br0" timeOffset="63719.6375">11671 3621 1306 0,'0'0'21'0,"3"0"21"0,-1-3 9 0,-1 2 18 16,1-2 14-16,-2 1 18 0,1 2 12 0,3-3 8 16,-3 3-12-16,1-3-11 0,-2 3-6 0,0 0-14 15,1 1-15-15,-1 1-19 0,0 1-5 0,0-3-17 16,-1 2-7-16,-1 4-5 0,1 2-2 0,-4 5 0 0,0 3 5 15,-2 7 3-15,-2 5-4 0,0 6 11 0,-4 5 2 16,4 7 0-16,-4 2 1 0,-3 6-1 0,2 4-2 16,0 0-2-16,-2 6-1 0,2 1 0 0,-2-1-7 0,0-1-6 15,3-2-1-15,0-6-3 0,0-3-6 0,0-9 3 16,4-6 2-16,1-8-7 0,1-7 2 0,0-6 2 0,3-4 4 16,3-4-5-16,-2-3 8 0,3-4-9 0,-2-1-15 15,4 0-21-15,-2-2-29 0,0-2-54 0,3-4-71 16,-3-3-98-16</inkml:trace>
  <inkml:trace contextRef="#ctx0" brushRef="#br0" timeOffset="64606.8939">9192 4865 1528 0,'-10'-2'22'0,"-1"2"8"15,6-5 8-15,-3 3 1 0,3 2 3 0,1-1 7 0,2 1-3 16,2-2 4-16,0 2-25 0,2 0-4 0,-1 0-4 16,2 0 6-16,0 0 7 0,0 0 14 0,4 0 10 15,-4 2 18-15,3 1 12 0,1 0 11 0,2 2-2 16,-1 2-3-16,0 4-5 0,1 1-8 0,1 8 2 0,-2 2-24 16,0 4-9-16,3 4-15 0,-3 4-1 0,3 4-2 15,-4 0-4-15,3 4-12 0,0 2-16 0,0-3-17 0,-2-1-31 16,2 2-34-16,1-3-49 0,-5 0-65 0,1-6-69 0,-2-4-87 15</inkml:trace>
  <inkml:trace contextRef="#ctx0" brushRef="#br0" timeOffset="65056.4507">9119 4988 2007 0,'-10'-9'22'0,"2"0"8"0,3-4 3 0,2-2-2 0,-1 4 7 16,4-4 13-16,4-2 12 0,-1-2 8 0,3-1-20 15,2-2-2-15,5-1 2 0,-2-1 8 0,2-1-4 16,2 4-8-16,0 0-9 0,0 2-8 0,2 0 2 0,-2 4-1 15,1 1-10-15,0 2-6 0,0 3-2 0,-2-2-4 16,-1 4 1-16,4 2-4 0,-4 3-6 0,1 2-3 16,-1 5 0-16,2 0 3 0,-2 4-1 0,1 6-1 15,-1 4 1-15,-2 3 4 0,5 7 3 0,-4 2-3 0,2 5 7 16,-2 3-2-16,0 7-1 0,-2 0 1 0,1 0-2 16,-2 5-2-16,-1-2-4 0,-3-1 8 0,0-2-7 0,-2-3 1 15,-3-1 2-15,0-6 1 0,-3 0 2 0,-2-5 1 16,-3-4-1-16,0-3-4 0,-1-2 5 0,-1-2-1 15,-2-4 1-15,2-1-4 0,-3-2-4 0,1-4-7 16,-1 0-8-16,-1-4-14 0,3-2-12 0,-2 0-13 0,-1-3-16 16,3-3-11-16,-3 0-17 0,1-2-14 0,-1-1-12 15,-1-5-13-15,6 2-18 0,-5-5-13 0,3-1-13 16,0-2-7-16,-2-3-4 0,5-1-12 0,-1-3-20 0</inkml:trace>
  <inkml:trace contextRef="#ctx0" brushRef="#br0" timeOffset="65613.4804">9671 4856 1181 0,'15'-6'31'0,"-6"1"29"0,1-2 28 0,-4 5 21 15,-4 0 22-15,-1 0 22 0,-1 1 12 0,0 1 7 16,0 0-26-16,-1 1-23 0,1-1-20 0,0 0-23 15,-2 2-22-15,2-2-24 0,0 2-10 0,0 0-8 0,0-2-6 16,0 3-8-16,0-1-11 0,-2 0 4 0,2 2 3 16,-1 0-1-16,-1 1 7 0,1 3 5 0,-3 1 6 15,0 2 10-15,-1 2 7 0,0 4-1 0,1-2 3 0,-3 4-1 16,1 0-5-16,0 0-5 0,1 1-8 0,2 1-5 16,-2-1-7-16,2-1-1 0,-1 0-4 0,4-2 1 15,-1-2-2-15,2-1 0 0,-1-1 7 0,4-3-8 0,-3-1-1 16,3-4 2-16,-1 2-3 0,0-5 0 0,-1 1 0 15,2-1-3-15,1-2-6 0,-2 0 3 0,2-2 5 16,0-2-6-16,-1-2-4 0,3-3-9 0,0-4-17 0,0 1-10 16,1-5-15-16,-2 0-12 0,2-4-6 0,-2 1-2 15,1-1 3-15,-3-1 11 0,3-2 14 0,-4 2 16 16,3-3 12-16,-4-1 16 0,1-1 1 0,-2 6 9 0,-1 1 2 16,4-1 4-16,-4 6 11 0,1 1 8 0,1 4 12 15,-2 3 7-15,0 2 16 0,0 3 2 0,0 1 8 16,0-1-1-16,0 2-17 0,1 2-8 0,-1-2-9 0,2 0-10 15,0 3-11-15,-2 1-8 0,3 0-5 0,0 2 6 16,1 1 3-16,0 1 2 0,0 4-1 0,3 2 6 16,1-2-1-16,1 3 5 0,1-2-6 0,-2 3-7 0,0-3 3 15,1-2 1-15,1 1 4 0,-1-4-9 0,2 1 3 16,-3-3-2-16,-2 0 7 0,1-6-5 0,0 3 0 16,0-3 4-16,-2-3-2 0,-2 1-3 0,2-3-9 0,-2-2-12 15,1 0-25-15,-1-3-24 0,1-2-33 0,-3-3-23 16,-1-2-27-16,2 0-23 0,-4-1-27 0,2-2-13 15,-1-2-5-15,1-2-7 0,0 0 9 0</inkml:trace>
  <inkml:trace contextRef="#ctx0" brushRef="#br0" timeOffset="65811.1124">9906 4257 1047 0,'-5'-39'27'0,"2"4"25"16,-1 3 32-16,3 8 23 0,-2 4 31 0,3 4 16 16,-2 4 21-16,2 4 6 0,2 3-14 0,-2 3-24 15,1 0-32-15,1 2-23 0,-1 2-34 0,-1 0-19 0,2 0-18 16,0 4 5-16,1-1 3 0,-2 4 26 0,3 2 8 15,0 2 18-15,6 5 8 0,-4 1 14 0,4 7 5 0,2 1-10 16,-2 3-13-16,3 1-26 0,0 5-10 0,0-2-18 16,1 3-3-16,1-2-9 0,-1 2-9 0,-1-1-1 15,-1-3-26-15,1-1-27 0,-4-3-3 0,0-2-31 0,-4-6-38 16,2-1-37-16,-7-3-60 0,0-3-58 0,-3-2-48 16,-4-4-55-16</inkml:trace>
  <inkml:trace contextRef="#ctx0" brushRef="#br0" timeOffset="66011.8033">9821 4582 2300 0,'-2'-5'23'0,"-3"1"32"16,3-2 13-16,2-3-3 0,-1 1 2 0,1 1-1 15,1 0 1-15,1-1 1 0,1 0-27 0,1-3-27 16,1 4-23-16,0-3-9 0,2 1-11 0,-1 1-14 0,1 1-25 15,3-2-18-15,0 3-18 0,-1-1-41 0,5 1-26 16,-1 0-19-16,3 0-21 0,-3 0-15 0,2 1-13 0,1 1-13 16</inkml:trace>
  <inkml:trace contextRef="#ctx0" brushRef="#br0" timeOffset="66390.7319">10176 4319 705 0,'6'-3'13'15,"0"0"17"-15,-3 3 27 0,-1 0 12 0,0 0 11 16,-2 0 15-16,0 3 12 0,-2 0 15 0,0-1-4 15,2 2-7-15,0 1-12 0,0 3-3 0,0 1 0 0,0 3-3 16,0 3-10-16,0-1-14 0,0 1-5 0,4 5-8 16,-3-1-4-16,2 2-3 0,1 1-6 0,-1 0-12 15,2-2-1-15,-2 2-3 0,4-4-2 0,-3-1-3 0,2 0-11 16,-1-5-4-16,0 3-7 0,1-5 1 0,2-1 2 16,-3-1 7-16,1-1-5 0,0-3 2 0,2-2 0 15,-3 1-2-15,1-4 2 0,-1 1-6 0,1-4 1 0,2-3-12 16,0-2-15-16,-2 1-18 0,2-6-4 0,0 2-15 15,-2-4-19-15,1-2-4 0,1 1-15 0,-3-3-1 16,1-1 1-16,-3-1-3 0,0 0 4 0,0-5 14 0,0-1 18 16,-3 1 8-16,2-3 16 0,0 3 13 0,-1-1 31 15,1 7 38-15,-2 0 22 0,2 5 16 0,-1 4 19 16,1 4 17-16,-2 4 1 0,0 1 8 0,2 1-14 0,0 2-11 16,-2 2-24-16,0-1-22 0,0 2-19 0,0 0-13 15,2 3 4-15,-2-1-14 0,3 4 2 0,-2-1-2 16,4 4 5-16,2 3 8 0,-2-1-2 0,4 3-3 0,-3 0-2 15,2-2 2-15,-1 2-10 0,2-1 2 0,0-2-9 16,-2 0-23-16,-1-1-28 0,2-3-37 0,-2-1-39 16,-1-1-43-16,0-1-36 0,-4-2-48 0</inkml:trace>
  <inkml:trace contextRef="#ctx0" brushRef="#br0" timeOffset="67145.3086">10558 3932 2164 0,'2'0'19'0,"1"1"8"16,-3-2-2-16,3 1-4 0,-3 1 0 0,0 1 3 0,2 1-1 16,-1 2 7-16,1 5-25 0,0 0-5 0,-1 4 3 15,1 1 0-15,2 5 6 0,1 1-6 0,0 1-1 0,0-1-4 16,1 1 2-16,-1 0 0 0,1-2 0 0,0-1 4 16,-1-3-7-16,0 0 3 0,0-4 1 0,-2-2 1 15,-1-2-1-15,2-3-1 0,-3 1-1 0,-1-4 2 0,4-1 5 16,-4-1 6-16,0-1-2 0,1 1 1 0,-1-2 9 15,0-1-4-15,0 0 0 0,2-2-1 0,-2-2-5 16,3-2-3-16,0-1 0 0,1-5-1 0,-1 1-6 16,0-6-2-16,4 1 1 0,0-3 0 0,-2-4-1 0,0 0-7 15,-1-2 5-15,4-1-2 0,-2 0 1 0,1 3-1 16,-2-2 0-16,1 3 2 0,0 3 4 0,-1 5 1 16,-4 2 3-16,3 6 7 0,-1 1-1 0,-2 1 9 0,-1 4 7 15,0 1-6-15,2 2-4 0,-2 0 0 0,0 2-3 16,0-2-13-16,0 1 0 0,0 2 0 0,2 2-7 0,1-1-2 15,-2 3 8-15,1 0 2 0,4 5 0 0,-3-1 4 16,2 5-2-16,0-1-3 0,0 2 7 0,-2-1 3 16,5 4-10-16,-2 0 5 0,-1-1-4 0,-2 0 6 15,3-2-4-15,-3-1 3 0,4-3-11 0,-4-1 7 0,1-5 7 16,-2-1-5-16,-2-2 2 0,2-3 2 0,-2-2 9 16,-2 1-6-16,2-4 9 0,0-1-8 0,0-1-8 0,2-3-4 15,1-2 2-15,-2 0-8 0,-1-5-10 0,5 0-5 16,-1-2-2-16,-1 0-2 0,0-4-1 0,3 5 10 15,-5-4-5-15,3 1 4 0,0 0 5 0,-2 2 13 0,3-3-6 16,-3 2-1-16,2 1 10 0,1 1-4 0,-2 3 5 16,-2-1 6-16,3 2 7 0,-1 4 2 0,-1-1 9 0,1 3 13 15,-2 1-1-15,3 2 4 0,-4 2-2 0,3-1-7 16,-3 3-8-16,1 0-13 0,-1 3-6 0,2-1-6 16,-2 2-5-16,3 2-4 0,0 1 0 0,-2 3 0 15,4 1-3-15,0 3 9 0,0 1 3 0,1 3 2 0,2-1-2 16,-2 4-2-16,1-1 7 0,-1 1-1 0,-1 0 7 15,1 0-13-15,-1-3-2 0,0-2-8 0,-2-3-14 16,0-2-13-16,-1-3-22 0,1-3-18 0,-2-4-21 0,-1-1-29 16,0 0-50-16,0-4-61 0,0 0-52 0</inkml:trace>
  <inkml:trace contextRef="#ctx0" brushRef="#br0" timeOffset="67936.5253">11017 3732 1539 0,'3'0'22'0,"-3"0"14"15,1-2 14-15,3 0 8 0,-3 2 8 0,3 0 13 16,-1-3 5-16,3 2 11 0,-2 0-24 0,4-1-10 16,1 2-13-16,0 0-10 0,2-1-5 0,-3-1-19 15,4 2 3-15,-2 0-10 0,0 0 2 0,2 2-4 0,-2-2 1 16,-2 0 0-16,4-2-1 0,-4 2 11 0,2 0-10 15,-1-1 5-15,-1 0-5 0,-2-2 4 0,1-1 2 0,-2 1 0 16,0-3 0-16,2 1-5 0,-4-1 3 0,0-1-8 16,2 0 5-16,-3-1-4 0,3-2-3 0,-1 1 0 15,-3-1-6-15,-1 0 0 0,2-2 0 0,-2 0-1 16,-2 0-1-16,2 0-2 0,-1-2 0 0,-3 1 0 0,0-1-3 16,-1-1 3-16,1-1-2 0,-4-1 6 0,1 0 1 15,-2 2 1-15,3 1 9 0,-2 2 7 0,1 3 17 16,1 2-3-16,0 3 0 0,3 1-5 0,1 3-2 0,-1 2 2 15,0 3-11-15,1 3-7 0,-1 2-7 0,-2 5-8 16,2 2 5-16,2 4 6 0,-3 4 2 0,3 1 6 16,1 5 3-16,0-2-1 0,0 0 0 0,1-2 4 0,3 2 0 15,0-3-1-15,1 0-4 0,0-3-11 0,1-3 0 16,-1-1 3-16,1-4 3 0,2-1 3 0,-3-2-3 16,-1-2-1-16,3-6 2 0,-4 0-1 0,4-2 0 0,0-2 0 15,-1-2-8-15,2-2-9 0,1-3-15 0,0-2-17 16,0-1-13-16,1-1-9 0,1-5-23 0,0 3-14 15,-3-4-5-15,3-1-1 0,-3-1 4 0,0 2 6 0,-2-4 4 16,2 2 16-16,-2-2 22 0,1 4 14 0,-3 0 4 16,0 2 12-16,1 1 13 0,-1 2 14 0,-1 5 14 15,-1 0 10-15,1 3 10 0,-3 1 4 0,1 3 12 0,-1 0-4 16,0 0-1-16,0 1-2 0,0 2-7 0,2 0-6 16,0-1-9-16,-2 1 0 0,1 1 1 0,1 3 13 15,-1-1-4-15,3 2 4 0,-1 0-6 0,3 0 4 0,-1 1-3 16,-2 0 0-16,2-1-15 0,-1 2-11 0,1-1-1 15,0 1-2-15,-1-3 12 0,1 1-12 0,2 1 1 16,-3-4 0-16,0 3 4 0,-1-3 2 0,3-2-1 0,-5 1 1 16,1-3-6-16,0 0 4 0,-1-1 4 0,1 0-2 15,-2-1-2-15,0 0 6 0,0-2 1 0,0-1 3 0,1 1-9 16,3-3 7-16,-1-1-7 0,-1-2 2 0,1 0-5 16,3-2-2-16,-2-3 1 0,3 1-11 0,-1-3 3 15,1-2-15-15,-1 0-4 0,2-1 1 0,-3-2 5 0,1 1-2 16,0 0-3-16,-1 2 11 0,-1 2 8 0,0 1 3 15,1 4 12-15,-4 1-5 0,1 2-1 0,1 2 6 16,-1 2 0-16,1 0-1 0,-2 1-11 0,-1 2 7 0,2 0-1 16,0-3-2-16,2 3 3 0,-3-1 1 0,3 0-5 15,-1-1-5-15,0 2 10 0,0-2-1 0,2 0-3 16,2 1-20-16,-1-1-27 0,0-1-49 0,0 1-38 0,2 0-45 16,3-1-57-16</inkml:trace>
  <inkml:trace contextRef="#ctx0" brushRef="#br0" timeOffset="70204.2463">12915 3113 1212 0,'0'-5'17'16,"3"-3"19"-16,-1 2 19 0,2-1 13 0,0 0 9 15,-1 2 9-15,0 0 10 0,0 2 2 0,0 0-18 0,-1 2-23 16,1 0-15-16,0 2-17 0,-1 0-11 0,-1 2-9 0,1 0-8 16,-1 4-4-16,4 0 5 0,-2 4 4 15,1 2 14-15,2 2 19 0,2 1 7 0,-4 2-4 0,4 3 2 16,1-1-5-16,0 1 6 0,-1-1-6 0,0 0-21 15,0-2-11-15,1-1-7 0,-3-2 7 0,1-3-8 16,1 1 14-16,-2-4-9 0,-2-2-1 0,1-2 6 0,-1-2 18 16,-1-1 6-16,-2-2 13 0,3 0 5 0,-3-1-1 15,-1-1 0-15,0-3 5 0,3-1-1 0,2-3-22 16,-2-2-4-16,-1-2-15 0,2-3-6 0,3 1-4 0,-2-4-2 16,4 0 0-16,-3-4-3 0,4 2-1 0,-2-3-4 15,6-2 4-15,-5 1-6 0,3-2 4 0,2-1 2 16,-5 3-3-16,5 0 2 0,-4 2 5 0,1 3 3 0,-2 3-5 0,-2 3 5 15,-2 5-2-15,-1 2 2 0,0 3-1 16,-4 2-8-16,3 0-2 0,-3 2-4 0,0 3 6 0,0 1 6 16,1-1-7-16,-1 4 5 0,0 0 0 0,5 6 5 15,-5 0 9-15,1 3 2 0,-1 1-3 0,2-1-5 16,-2 1 7-16,0 0-2 0,0 0 1 0,0-1 3 0,0-3-11 16,0-1 2-16,0 0 0 0,0-3 6 0,0-1-6 15,0-1-1-15,0-2 6 0,0-4-4 0,0 1 11 0,2-3-2 16,-2 0 5-16,3 0-7 0,-3-2 10 0,1-2-8 15,3-2 2-15,0 0-2 0,0-2-3 0,3-2-2 0,1-2-7 16,-1-2-2-16,2 0-1 0,-1-1 3 0,1 0-3 16,-1-3 3-16,5-2-1 0,-4 2 1 0,3-1 5 15,-2 0 2-15,2 1-4 0,1 2 1 0,-3 3-4 16,-2 0-2-16,4 7-4 0,-3-1 5 0,-4 4-3 0,-1 3 2 16,1-1-2-16,-2 4-3 0,2-1 0 0,-1 3 9 15,0 1-3-15,1 2-10 0,-1 3 8 0,3 0-5 0,2 1 1 16,-3 3 1-16,1-1 4 0,1 2-2 15,1 0 2-15,-1 0 5 0,2 0-7 0,-2-2 6 0,2 1 0 16,0-2 5-16,-2-2-4 0,3 0 3 0,-2-3 1 16,0-2-2-16,3-1 5 0,-2-1 1 0,-1-1-3 0,2-2 0 15,-1-2 9-15,1-1-9 0,-1 1 1 0,0-3 4 16,1-2-10-16,2 0 0 0,-4-2 5 0,4 0-1 16,-4 0-5-16,4-3-5 0,-4-1 1 0,1-3-11 0,0 1 1 15,-2-1 1-15,-1-2-9 0,0-1-8 0,-1-3 6 16,-1-1-1-16,0-2 3 0,-3-2 9 0,2 1 1 15,-3-3 3-15,-1 0 0 0,-1 2 10 0,-3 1-1 0,2 4 10 16,-1 1 11-16,-1 7-2 0,1 0 8 0,0 7 3 16,0 2 1-16,3 3-9 0,-4 2-7 0,4 0-6 15,-1 2-16-15,1 3 2 0,-2 2-7 0,-1 3-12 16,-1 2 9-16,1 3 5 0,-2 2-2 0,0 2 7 0,0 5 8 16,0-2-1-16,2 2-1 0,-1 0 7 0,4 0-2 0,-2-1-6 15,2 0 9-15,2 0-8 0,-2-5-1 16,4 1 0-16,-1-4-1 0,2-2 4 0,0-2-8 0,1-3 8 15,1 2-1-15,0-4 1 0,0-3-5 0,1 0 8 16,0-3-6-16,1 0-6 0,1-2 3 0,-2-2-9 16,2-4-9-16,0 0-6 0,1-1-5 0,0-2-20 0,-1-1 9 15,1-2 3-15,0-1 0 0,-2-1 6 0,3-1 3 16,-2-2 7-16,0 1 10 0,0-1 9 0,0-1-5 16,1 1 3-16,2 0-7 0,-4 4 8 0,0 1 3 0,0 4-1 15,0 3-6-15,-2 0-1 0,-2 4 4 0,-2 3-5 16,2 0 6-16,-4 1-7 0,2 1 6 0,-2 2-7 15,-1 1 6-15,4 1 4 0,-1 3-4 0,0-2 7 0,0 2 1 16,1 1 1-16,0 0-8 0,1 0 10 0,3-1-4 16,-3 1 0-16,-1-3 5 0,3 0-5 0,-2-1-1 15,0-1-1-15,0-1 2 0,0-1 3 0,-3-1-2 0,3-2 3 16,-2-3-3-16,2-1 4 0,1-1-13 0,-2 0-3 16,4-2-5-16,0-3-16 0,2-1 0 0,-2-2-12 15,1 1-1-15,-1-1-9 0,5-1 14 0,-4-2 1 16,1-1 5-16,1-1 10 0,-2 0 3 0,4-2 7 0,-4 3-1 15,3 0 9-15,-3 0-3 0,0 5 7 0,-2 0 0 16,1 4-3-16,-2 2-3 0,-1 3 1 0,-4-1-2 16,1 4 3-16,-1 0-4 0,-1 1-1 0,0 2 0 15,0 4 1-15,2 0 1 0,0 1 7 0,1 2 5 16,-2 2-7-16,3 2 2 0,0-1-3 0,2 2 1 16,1-1-1-16,-2-1 5 0,-1 0-3 0,1-4-6 0,2 1 5 15,-1-3 5-15,0-1 6 0,0-5-1 0,-1 2 7 16,0-3-1-16,3-3 2 0,-4 2 6 0,1-5-9 15,0-1-2-15,0 0-1 0,0-2-6 0,2-4-11 0,0 1-19 16,-2-1-16-16,-2-3-11 0,2-1 2 0,-2 0-10 16,-2-2-19-16,2-3-9 0,-1 1 5 0,-1-2 14 15,1-1 10-15,-1-1 11 0,3-3-1 0,-4-1 14 0,5-3 9 16,-2 1 17-16,2-2 7 0,-2-2 12 0,3-1 2 16,-1-2 6-16,-1 1 35 0,4-2 3 0,-1 3 10 15,0-3 2-15,0 3 8 0,1 2-6 0,-2 0 9 16,3 3 2-16,-1 4-29 0,-1 3 5 0,-1 2 6 0,2 3-2 15,-3 7-7-15,-1 3-7 0,0 3-10 0,-1 3-11 16,-2 4 1-16,3 4-13 0,-4 4-3 0,0 3-4 16,0 5 1-16,0 3 5 0,-2 6-1 0,2 1-1 15,-2 4-2-15,1 0 0 0,-1 2-6 0,1-2-2 0,1 0-3 16,1-2 0-16,1-2-2 0,-1-3 4 0,3 1-1 16,2-4-1-16,2-2 2 0,-2-2 2 0,2-2 1 0,0-3-4 15,3 0 4-15,-3-2-4 0,3-3 4 16,1 0 2-16,1-2 1 0,1 2-8 0,1 0 6 15,2-2-5-15,1 3 4 0,-1-1 2 0,2 2-4 0,-3 3-1 16,2-1-1-16,-1 3 6 0,-4-2-6 0,2 1 6 16,-3 0-6-16,0 0 2 0,-4-1 2 0,2 0-2 15,-3 0 3-15,-4-2 0 0,2-3-3 0,-5 2-3 16,0-2 7-16,0-1-4 0,0 1-1 0,-3-2 4 0,-2 2-6 16,0 3 7-16,-3-1-1 0,0 1-3 0,0 0 6 15,-1 1-3-15,-4 2 1 0,2-1-4 0,-1 1 4 16,0 0-5-16,3 0 7 0,-3 1 3 0,2-4-9 15,2 1 1-15,-1-5-1 0,5 2 4 0,0-4 5 16,2-2-5-16,0-1-1 0,2-2 3 0,2-1-6 0,1-2 4 16,0-2 1-16,2-2-10 0,3-3-23 0,0-1-11 15,2-2-17-15,3-1-19 0,-1-4-18 0,2 2-14 16,0-1-32-16,2-3-12 0,0-1-7 0,2-2-12 16,0-1-11-16,3-4-5 0,1-1 2 0,2-4 8 15,-1-3 34-15,6 3 21 0,-2-3 37 0,-1 1 49 0,-1 5 49 16,1 2 48-16,-5 2 44 0,-3 5 23 0,-1 5 27 15,-5 4 16-15,-3 5 10 0,-4 1-7 0,-1 4-13 16,-3 1-27-16,-4 4-19 0,0 1-12 0,-4 1-21 16,-1 4-8-16,-4 0-18 0,2 1-7 0,-1 2-1 0,-3 2 10 15,1-1 0-15,1 2-4 0,1 2 0 0,2 0-3 16,0-1 3-16,1 1-2 0,4-1-6 0,-5 2-5 0,5-1-2 16,-2-1-9-16,3 2 0 0,-1-2-7 0,3 1-9 15,1 0-5-15,-2 0-4 0,4 1-4 0,-1-2-2 16,3 0 3-16,-1-1-3 0,3 2 4 15,0-1 4-15,1 0-7 0,2-3 2 0,3 0 0 0,0 0 8 16,2-2-2-16,2-1 4 0,3-2-7 0,0 1-6 16,3 0 8-16,1-1-2 0,3 1 1 0,-1 0-7 0,1-2 6 15,-1 2-10-15,-2 0 2 0,1-1 4 0,-3 3-5 16,-2-3 3-16,-2 0 0 0,-6 0 0 0,-1-2-9 16,-3 1 9-16,-4-1-3 0,-3-1 4 0,0 1 1 15,-4-1-1-15,-1 2 1 0,1 1-2 0,-5-2 9 16,1 2-3-16,-2 1 3 0,-2 1 0 0,1-2 4 15,-3 1-5-15,0-2 5 0,-2-1 6 0,2 1-3 0,-5 0 5 16,2-3 8-16,-1 0 1 0,1-1-3 0,1 0 18 16,0-2-1-16,2-2-2 0,2 0 11 0,2-1-7 15,2-1-4-15,0-2-1 0,0-1-1 0,3-3-13 16,4-1-11-16,-1-4-5 0,2-2-22 0,2-3-19 0,-1-2-45 16,6-6-37-16,0-4-61 0,3-4-66 0,1-1-78 15,6-1-83-15</inkml:trace>
  <inkml:trace contextRef="#ctx0" brushRef="#br0" timeOffset="70593.9601">16114 1369 965 0,'-6'0'3'0,"-5"2"10"0,0-2 0 0,3 0 12 0,-6 5 2 15,1-2 11-15,-3 2 14 0,5 1-3 0,-1 1-1 16,1 1-1-16,2 1 3 0,0-1 8 0,1 4 9 15,2 0-2-15,3 1-6 0,-2 1 11 0,0 2 3 16,2 4 7-16,-1 1 3 0,2 0-11 0,0 2-10 0,4 1 1 16,1 3 3-16,1 0-9 0,0 1 6 0,0 1-9 15,4 1-6-15,1 3 1 0,1-1-9 0,2 2-3 16,-1 0-12-16,3 2-4 0,-1 0-2 0,2-1-11 16,-4 3-10-16,2-4-32 0,-4-1-15 0,-1 0-35 0,-3-3-20 15,0-5-20-15,-2-1-39 0,-5-3-33 0,1-5-34 16,-4-3-35-16</inkml:trace>
  <inkml:trace contextRef="#ctx0" brushRef="#br0" timeOffset="70808.0999">15807 1981 1528 0,'4'-5'-3'0,"-3"-2"11"16,3 0-4-16,5-3 4 0,-1 2 0 0,1-1-3 16,-1 1 5-16,5-3 0 0,0 1 1 0,-1 0-10 0,2-2 9 15,-1 2-6-15,3-2-1 0,-3 2 1 0,1-1-18 16,-5 1-24-16,3-2-42 0,-2 2-39 0,-3 0-57 16</inkml:trace>
  <inkml:trace contextRef="#ctx0" brushRef="#br0" timeOffset="71227.4341">16095 1580 1089 0,'0'14'28'0,"-3"2"11"16,0 1 4-16,3 0 17 0,-6 3 23 0,2 1 9 16,1 3 10-16,-3-2 9 0,5 3-19 0,-1-3-5 0,0 1-3 15,2 2-15-15,4-5-18 0,-3 1-11 0,5-4-5 16,-3 2-5-16,4-4-7 0,-2 0-9 0,1-2 2 15,2-3-2-15,0-2-4 0,0-1 5 0,-4-2 2 16,3 0 0-16,0-2 0 0,1-2 3 0,2-1-3 0,-2-2 2 16,0 0 4-16,0-3-2 0,1 2-5 0,0-4-6 15,-1 0 0-15,2-2-3 0,-1-2-1 0,-1 2-10 16,0-4-12-16,0-3-8 0,0 1-1 0,-2-4-5 16,1 0-7-16,-1-3-4 0,1 1 4 0,-2-4 12 15,0 3 4-15,-1-2 4 0,0 0-3 0,1 2 10 0,-2 2 10 16,1 2 17-16,-4 2-3 0,1 2 9 0,4 3 6 15,-5 1 18-15,1 4 5 0,-1 1-2 0,2 1 0 16,-2 1-12-16,0 3-3 0,0 0-15 0,0 0-7 16,0 3-15-16,1 1-6 0,-1 2 5 0,-1 3-9 0,-1 1 4 15,-1 7 10-15,-1 0-3 0,0 4 4 0,1 3 1 16,-2 1 5-16,4 2-6 0,-4 1 4 0,2 1-3 16,-1-2-9-16,0 0-20 0,3-3-25 0,1 0-12 15,0-4-21-15,0-1-20 0,1-4-23 0,2-3-21 16,0-2-8-16,0-4 2 0,1-3-8 0,-1-1-41 0</inkml:trace>
  <inkml:trace contextRef="#ctx0" brushRef="#br0" timeOffset="71621.6985">16396 1630 439 0,'-2'2'27'0,"4"0"21"15,-2 1 25-15,0 2 21 0,1 2 8 0,-1 3 11 16,0 2 16-16,0 1 13 0,2 3-23 0,-2 1-8 0,2 0-21 16,-2 0-18-16,0 4 5 0,0-1-14 0,1-3-17 15,1 2-7-15,-2-2-6 0,0-2-15 0,1-1-2 16,4 0-2-16,-5-4-16 0,3 0 12 0,-3-3 0 16,1-1-5-16,1-1 6 0,-2-1 13 0,0-4 5 15,0 0 14-15,2 0 10 0,-4-3 9 0,2 3 4 16,0-2 1-16,0-3-5 0,2-2-16 0,-2 0-3 0,1-1-22 15,2-2-11-15,-3-1-27 0,4-4-4 0,-3 0-18 16,4-2-12-16,0-1-12 0,1-2-14 0,-1 0-10 16,3-4 0-16,0 0-4 0,-1 0-4 0,1 0 11 0,2-2 17 15,-2 3 19-15,3 1 10 0,-3 3 14 0,0 4-2 16,3 2 17-16,-5 3 5 0,0 3 8 0,1 1-5 16,0 5-5-16,-2-2-4 0,0 3 5 0,-2 3 2 15,0 1-1-15,1 0 3 0,1 4-9 0,-4 2 10 0,2 1 0 16,-2 4 8-16,4 0 0 0,-3 4 5 0,-2 0 1 15,0 3 3-15,0 1-4 0,-2 0-43 0,-3 1-48 16,4 1-58-16</inkml:trace>
  <inkml:trace contextRef="#ctx0" brushRef="#br0" timeOffset="71956.4694">16901 1489 885 0,'-1'-1'19'0,"-1"-2"16"0,0 2 19 0,1-3 4 16,-2 1 4-16,3 3 0 0,-1 0-6 0,1 3 1 0,-4 0-13 16,3 1-10-16,-2 3-2 0,-1 3 7 0,1 0 5 0,0 6 5 15,-2 1 6-15,-1 3 4 0,1 1-4 16,2 4-1-16,0 0-16 0,1 1-8 0,1 0-12 15,1 1-3-15,1-2 0 0,-1 0-1 0,7-3-3 16,-2-2-7-16,0 1 3 0,2-5-3 0,-1-2 3 0,2-3-3 16,1-1 4-16,0-3 0 0,-1-1 6 0,-4-4 7 15,4 0 0-15,-2-4 4 0,1 2 0 0,-2-5-1 16,3-2-3-16,-1 0-5 0,3-3-21 0,-4 1-16 16,7-4-12-16,-5-2-22 0,3-1-23 0,0-1-20 0,-2-2-33 15,3-1-41-15,-2-4-35 0</inkml:trace>
  <inkml:trace contextRef="#ctx0" brushRef="#br0" timeOffset="72164.7061">17301 980 1517 0,'-5'-15'25'0,"1"2"5"16,-1 1-2-16,1 2 1 0,-3 3-1 0,1 7 0 0,-1 0 1 16,-2 0-5-16,3 7-29 0,-2 1 0 0,0 1 0 15,-1 4-1-15,2 3 6 0,-1 2 9 0,2 1-7 16,0 3 9-16,1 3 8 0,2 3-5 0,-4-1 2 0,6 4 3 15,-3 0-2-15,3 1-12 0,-2 1 6 0,1 0-7 16,2-2 0-16,0 2-1 0,2-3 5 0,1 1-2 16,-2-5-2-16,4-1 6 0,0-1-4 0,1-3-8 15,4-3-32-15,-2-1-36 0,0-1-56 0,2-3-65 0</inkml:trace>
  <inkml:trace contextRef="#ctx0" brushRef="#br0" timeOffset="72587.5934">17077 1430 814 0,'4'-8'1'0,"1"0"1"0,3 1 1 0,6-7-1 15,-2 6-4-15,5-4 2 0,-1 3 0 0,1-3 4 16,1 2-8-16,0-2 3 0,0-1-4 0,2 2 1 15,-1-1 6-15,-1-1 1 0,1 3 2 0,-3 1-9 0,1 2 5 16,-3-1-2-16,-1 0 2 0,-4 4-7 0,-1 0 0 16,2 3-3-16,-7 1-1 0,2 1 6 0,-4 1 2 15,1 3 21-15,-1-1 12 0,-1 5 15 0,0 2 2 0,-3 1 2 16,2 2-5-16,1 4 2 0,-4 2 0 0,3 0-18 16,-1 2-12-16,-1-2-6 0,1 1 1 0,-1-3 5 15,0 1 6-15,3-2-7 0,-1-3 8 0,1 3-5 0,0-5 11 16,0-1 0-16,1-2 1 0,-1-2-5 0,3-2 0 15,-3-1 5-15,2-1-9 0,-2-1 1 0,1-2-11 16,-1 0 2-16,4 0 0 0,-1-2-4 0,2 0-2 16,3 1 4-16,1-3-2 0,0 0 1 0,3 0-7 0,2-3-15 15,2-2-13-15,-1 1-13 0,0-1-8 0,0-3-13 16,0 0-13-16,0-1-17 0,-2-1-4 0,1-1-1 16,-1-2 4-16,-2 1 16 0,3-1 7 0,-3-2 8 0,2 3 12 15,-4 0 25-15,3-1 0 0,-3 2-21 0,-1 3-24 16</inkml:trace>
  <inkml:trace contextRef="#ctx0" brushRef="#br0" timeOffset="82420.8478">19329 7362 1809 0,'-3'0'-3'16,"3"0"11"-16,2-2 9 0,-1 2 9 0,1-3 17 15,-1 3-2-15,1 0 21 0,1 0 13 0,2-3 24 0,-2 2-3 16,5-2-5-16,0 0-3 0,0-1-4 0,2 1 2 15,0-1-13-15,2 1-14 0,1 1-12 0,0-1-7 16,2 2-1-16,-1-2-6 0,4 3-11 0,-1-1 10 0,3 0 2 16,1 1-3-16,2-1-4 0,4 1-1 0,2 0-2 15,1 0 5-15,5 0-7 0,-1 0-8 0,6-1-6 16,-2 0-2-16,1 1 2 0,5-3-1 0,-2 2 0 0,-1-3-9 16,1 4 8-16,-4-1 0 0,0-2-4 0,-3 3 9 15,-2 0-14-15,-1 0 4 0,-7 3 1 0,0-2 2 16,-3-1-5-16,-1 3-1 0,-3-1 2 0,-3 1-3 15,-2-2 6-15,-2 0 2 0,2 1-3 0,-5-1-2 0,1 2 4 16,0-3-5-16,-2 1 1 0,1-1 0 0,1 3-7 16,-1-3-26-16,0 1-4 0,2 0-23 0,-1-2-28 15,0 1-29-15,1-1-38 0,1-2-41 0,-2 3-50 0,1-1-44 16,-1-2-67-16</inkml:trace>
  <inkml:trace contextRef="#ctx0" brushRef="#br0" timeOffset="85069.491">20296 5281 1711 0,'0'0'17'0,"0"0"31"0,0 0 25 16,0 0 12-16,0 0 10 0,0 0 13 0,0 0 16 16,0 0 17-16,0 0-6 0,-34 7-25 0,34-7-16 0,0 0-6 15,0 0-5-15,0 0-10 0,0 0-6 0,0 0-13 16,0 0-4-16,-8 5-4 0,8-5-4 0,0 0-2 15,0 0 8-15,0 0 24 0,0 0 2 0,0 0-2 16,0 0-7-16,30-2 4 0,-30 2-9 0,92-13-1 0,-50 6-16 16,1 3-25-16,4-3-10 0,4 1-7 0,1 2-2 15,0 1-1-15,-1-2 9 0,0 4-7 0,-3-2 0 16,-2 0-26-16,2 1-23 0,-7 0-32 0,-1 0-34 0,-3-2-52 16,-2 3-61-16,-3-4-75 0,-6-1-85 0</inkml:trace>
  <inkml:trace contextRef="#ctx0" brushRef="#br0" timeOffset="85415.2944">20907 4913 2131 0,'-8'0'8'0,"3"0"5"0,4 0-6 0,2-4-7 0,1 2 5 16,1 1 1-16,5 1-6 0,-2 1 5 0,2-1-13 15,4 0-1-15,-2 2 6 0,5 0 5 0,0 0-5 16,1 3-4-16,3 2 8 0,0 0-8 0,0 3 4 0,0 2-1 16,1 3 1-16,0 0 5 0,-3 1-8 0,0 4 9 15,1 0-9-15,-4 1 10 0,2 1 1 0,-5-1-3 0,1 0-4 16,-2 0 0-16,-1 0 6 0,1-3-4 0,-6 0-3 15,1-1-4-15,0-2 0 0,-3 0-11 0,-2-1 3 16,-4-2-6-16,0 1-3 0,-3-2-8 0,-4 2-1 0,2 1-22 16,-2-2-13-16,-7-2-13 0,5 0-16 0,-4 2-31 15,3-5-28-15,-2 1-23 0,3-2-17 0</inkml:trace>
  <inkml:trace contextRef="#ctx0" brushRef="#br0" timeOffset="85844.0763">21950 5029 1777 0,'3'-2'33'0,"1"-1"28"0,-3-1 28 0,1 1 14 0,-2 1 27 16,-2 2 14-16,2-2 11 0,-1 2 6 0,1 0-40 16,-4 0-22-16,4 2-36 0,-1-1-16 0,1 0-27 15,-2-1-17-15,2 5-15 0,-2-2-8 0,-2 4 10 16,0 1-10-16,0 2 10 0,-5 3-1 0,0 4 5 0,-2 1 0 16,0 4 3-16,0-1 3 0,0 4-4 0,0-2 2 15,0-1 1-15,3 2 4 0,0-5-9 0,2 1 3 16,1-3 6-16,0-1-3 0,4-3 3 0,-1-1-2 0,4-2 4 15,-2 0-7-15,1-1 5 0,4-4 5 0,0 3-7 16,0-4-1-16,4-2 8 0,-3 0 2 0,4-1-10 0,0-3 8 16,2-1 1-16,-1 0-6 0,2-3 1 0,-1-2 5 15,-2 1-7-15,2-2-1 0,-2-1 5 0,1-1-4 16,-2-2-4-16,0 0 7 0,-1-1-7 0,-4-1-7 0,2-2-13 16,-1 0-10-16,-5-2-8 0,3-1-13 0,-3 2-13 15,0-2-38-15,0-2-32 0,0 0-29 0,-1 0-37 0,-1 1-51 16,5-1-71-16</inkml:trace>
  <inkml:trace contextRef="#ctx0" brushRef="#br0" timeOffset="86347.0297">22350 4684 1089 0,'2'0'11'0,"-1"2"4"0,1-2 10 15,1-2 1-15,-2 2 0 0,-1 2 1 0,0 0 3 16,2-2-5-16,-2 5-6 0,1 0 6 0,1 2 29 16,0 5 19-16,-2 1 7 0,0 3 22 0,1 6 11 0,-1 2 2 15,2 5 6-15,-2 3-14 0,1-1-35 0,-1 4-15 16,2-1-3-16,-2-1-23 0,3 1-16 0,1-2 1 0,-3-1-6 16,2-3 3-16,2-1-8 0,-2-5 1 0,-2-3-3 15,1-2-1-15,1 0 3 0,-3-6 10 0,0 0-10 16,0-4 1-16,0-2 6 0,0 0-1 0,0-3-2 15,-3 1 2-15,3-1-1 0,0-1-5 0,0-2 0 0,-2 2 6 16,2-2-4-16,0 1 0 0,0-2 3 0,2-1-7 16,-2 2-13-16,2-4-9 0,-1-1 4 0,1 0-4 15,1-5-3-15,-1 2-3 0,3-5-10 0,-1-1 6 16,2-2 8-16,1 0 3 0,-1-2-1 0,2 2 2 0,1 0-3 16,-1 0 3-16,0 3 0 0,0 3 5 0,2-1-1 15,-1 5 3-15,-1-3 2 0,0 6-2 0,3-1 6 16,-3 2-8-16,2 1 9 0,0 0-2 0,0 2-5 0,-2 2 7 15,1-1-3-15,1 0 2 0,-4 5-6 0,1 0 5 16,0 4-4-16,-2 1 4 0,0 2 9 0,-2 2-1 16,-1 4 7-16,-1 0 0 0,3 3 9 0,-4 0-2 0,0 0-3 15,0 0-4-15,-2 2 4 0,0-4-1 0,1 2-6 16,-1-3-5-16,-3 0 1 0,2-2 0 0,-2-2 5 16,2-1 2-16,-1 0-5 0,-1-2-1 0,0-2-5 15,2-1-15-15,-2-1-30 0,0-3-20 0,-1 0-30 0,2-1-43 16,-3-4-41-16,2 0-51 0</inkml:trace>
  <inkml:trace contextRef="#ctx0" brushRef="#br0" timeOffset="86630.8328">22794 5034 905 0,'6'1'10'0,"-1"3"9"0,0-3 14 0,3 3 20 0,-7 1 19 15,2 4 36-15,1 1 21 0,1 3 15 0,-1 4 0 0,1 2 4 16,1 2-4-16,-3 6-6 0,2 2-8 16,0 0-23-16,-2 2-21 0,-3 1-11 0,3 2-7 15,-6 5-9-15,2-1-7 0,-6 1-14 0,2-2-8 16,-2-1-22-16,-3 0 10 0,2-2-3 0,-2-3-2 0,0-4-7 16,0-1 4-16,2-3 7 0,-6-2-1 0,4-4 6 15,1 3-7-15,-2-3 0 0,-2-1 0 0,2-2 1 16,0-2-4-16,2-1-6 0,-4-1-3 0,7-3 6 15,-2-2-1-15,1-3-14 0,-2-2-17 0,4 0-40 0,1-2-51 16,-3-4-71-16,1-3-87 0</inkml:trace>
  <inkml:trace contextRef="#ctx0" brushRef="#br0" timeOffset="86773.9332">22783 4866 794 0,'-3'-6'-2'16,"2"2"-9"-16,2-2-25 0,-1 1-45 0</inkml:trace>
  <inkml:trace contextRef="#ctx0" brushRef="#br0" timeOffset="87498.5441">22794 4215 854 0,'-24'-13'19'0,"-2"-2"11"0,0 1 11 16,1 0 9-16,-4 4 15 0,1 3 6 0,-1-3 7 16,1 3 12-16,-2-1-17 0,2 4-11 0,-2-2-4 15,0 4-4-15,0-3-13 0,-1 5-3 0,1-1-5 0,-1 2-12 16,-1 2 5-16,-1 1 3 0,0 2-2 0,-1 1-1 16,-1 3-1-16,-2 2 4 0,2 2 7 0,-1 4 14 15,-1 0-2-15,0 7 4 0,0-1-1 0,2 5 4 16,-1 2 11-16,1 6 1 0,0 1-5 0,4 3-10 0,-4 3-9 15,2 2 1-15,3 2-1 0,0 1 8 0,2 4-4 16,2 1-7-16,1 1-1 0,-1 0 5 0,5 4 7 0,0-1-1 16,7 0-4-16,-2 0-10 0,6-2-9 0,6 0 0 15,0-3-2-15,6-1 2 0,1-1 4 0,5-2-10 0,5-3 8 16,1 0-2-16,3 0 5 0,3-2-3 0,2-2 2 16,1 0-7-16,6 1-8 0,-1-3 4 0,2-2-14 15,2 1 10-15,-1-3-4 0,6-2 3 0,-1-2-5 16,3-3-1-16,1-3 3 0,1-2 1 0,2-2 5 15,-2-2-4-15,0-4-5 0,2-2 4 0,-1-1 2 0,-3-3 6 16,1-1 7-16,-2-4 3 0,0 0 6 0,2-2-4 16,-4-3 15-16,0 0-7 0,-1 0 5 0,3-3-9 15,3-2-7-15,-3 0-9 0,-1 2-3 0,-1-2 3 0,2-2-5 16,-3-2 1-16,-4 1-8 0,1-4 2 0,-2-2 2 16,0-3 1-16,1-3-9 0,4-4-19 0,0-2-17 15,3-5-15-15,1-3-10 0,-1-2-14 0,1-4-28 16,-3-3-19-16,0-6 0 0,-4 3 2 0,-7-5 9 0,1-2 15 15,-5 1 10-15,-2-2 19 0,-3-2 23 0,-2 3 21 16,-6-2 18-16,0-1 0 0,-4-2 0 0,-4 3 1 0,-5-1 2 16,0-3-6-16,-5 4 2 0,1-1 1 0,-4 1-9 15,-4-1 16-15,1 3 13 0,-1 2-1 0,-2 1 1 16,-3-1 4-16,-4 4 1 0,1 1-4 0,-3 0 5 16,-2 5-14-16,-3 3-4 0,-4 2-7 0,-3 3 2 15,-5 2-6-15,-1 5-8 0,-5 4 7 0,-1 4-14 16,0 3-3-16,-5 3-23 0,0 1-16 0,2 9-37 0,-2-1-33 15,-1 6-21-15,-2-1-48 0,1 6-49 0,1 1-44 16,-2 3-46-16</inkml:trace>
  <inkml:trace contextRef="#ctx0" brushRef="#br0" timeOffset="90306.4211">24365 5059 2108 0,'7'-5'4'15,"-4"2"10"-15,-2 1 18 0,3-2 14 0,-3 1 15 16,-1 3 15-16,0 0 17 0,0 0 20 0,0 2 13 16,0-1 8-16,0-1-10 0,0 1-4 0,-1-1-11 15,1 0-15-15,0 0-11 0,0 3-15 0,0-3-5 0,0 0-16 16,0 1-3-16,1 0-10 0,-1-1 0 0,0 1-5 15,0-1 0-15,0 0-14 0,0 2-13 0,0-2-5 16,0 0-5-16,0 2-5 0,0-1-8 0,0 1 9 16,0 0-4-16,0 3 5 0,0 2 0 0,-1 1 4 0,1 6 1 15,-4 1-6-15,1 4-10 0,2 5-33 0,-4 1-30 16,0 3-41-16,-3-1-38 0,4 2-57 0,-3 2-68 0,2-4-66 16</inkml:trace>
  <inkml:trace contextRef="#ctx0" brushRef="#br0" timeOffset="90708.6919">24686 5175 2108 0,'-1'-5'5'0,"-1"1"22"0,0 0 17 15,4-2 12-15,-4 4 8 0,2 1 5 0,-1 1-2 16,-1 0-3-16,2 1-5 0,0 0-21 0,0 0-21 16,0 1-17-16,0 1-11 0,0 1-4 0,-1 1-1 0,-1 4 6 15,0-1-2-15,-1 4 2 0,3 2 3 0,-3 1 3 16,1-1 4-16,2 4-3 0,0-1 7 0,0 1-1 16,5-1-3-16,2-1 4 0,-1-2-3 0,4 2 7 0,2-3-4 15,-1-1 6-15,3-3 1 0,-1 2-6 0,3-4 8 16,-3-1-2-16,-1-3 5 0,2-1 1 0,-1-3 8 15,0-2-7-15,-4 0-2 0,2-4 6 0,-1 0-4 0,-1-1 1 16,-1 2-3-16,0-5-4 0,-2 2-4 0,-1-3 4 16,0-1-2-16,-2 0-4 0,0-2-5 0,1 2-11 15,-3-4-9-15,-1-1-11 0,0 0-6 0,0-1-10 16,-1 0-12-16,1 0-4 0,-2-1 1 0,2 0 1 16,-2 4-2-16,2-1-4 0,0 2-14 0,0 1-21 0,2 4-29 15,0-2-46-15,2 4-51 0,-1 0-48 0</inkml:trace>
  <inkml:trace contextRef="#ctx0" brushRef="#br0" timeOffset="90901.8197">25353 5134 735 0,'4'7'28'0,"-3"-2"40"0,-1 5 31 16,0-1 12-16,-1 1 10 0,-3 2 9 0,1 3 7 15,0-1 8-15,-2 3-35 0,0-2-34 0,-1 3-27 16,2-1-12-16,0 0-11 0,-1 0-11 0,-1 1 0 15,1-1-9-15,4 2-2 0,-5-2 7 0,2-1-9 16,1 0-3-16,3-2 1 0,-1-2-5 0,1-2-13 0,0-3-26 16,1 0-14-16,-1-2-45 0,2-1-39 0,-1-4-50 15</inkml:trace>
  <inkml:trace contextRef="#ctx0" brushRef="#br0" timeOffset="91088.6858">25779 5129 1614 0,'4'-1'1'0,"-2"1"0"0,2-1-3 0,-2 1-7 0,-1 1-3 16,-2 3 3-16,1 0-7 0,-2 1 2 0,2 4 5 16,-6 4-1-16,3 1 5 0,0 3 12 0,-4 2 2 0,1 3-1 15,-5 2 6-15,0 3-28 0,-2 0-66 0,-2 0-71 16</inkml:trace>
  <inkml:trace contextRef="#ctx0" brushRef="#br0" timeOffset="98862.9807">8168 7552 976 0,'4'-24'23'0,"-4"24"6"15,0 0 5-15,0 0 8 0,0 0 15 0,0 0 7 16,0 0 10-16,0 0 1 0,6-25 14 0,2-4-13 15,-8 27 4-15,1-2-3 0,1 0-7 0,-1 1 6 0,1-2-6 16,0 1 6-16,-2-1-20 0,3 2 4 0,-3-1-2 16,0 4-1-16,0 0 1 0,0 0-9 0,0 0-4 15,0 0-10-15,0 0-5 0,0 0-4 0,0 0-6 16,0 0-4-16,0 0-36 16,0 0 11-16,0 0-7 0,0 0-3 15,3 13 15 1,7 26 11-16,-8-25-4 0,2-1-4 15,-3 0 3-15,2 4-5 0,1-2 5 0,-4-1-1 16,3 2 1-16,-3-2-5 0,1 1 4 0,1-3 4 16,0 0-5-16,-1-2 7 0,1-2-9 0,-1 1 1 15,4-4 1-15,-5 1 1 0,5-2 4 0,-5-4 12 16,0 0 6-16,0 0 9 16,0 0 0-16,0 0 8 0,0 0 1 0,0 0-3 15,28-8 3-15,-28 8-9 0,0 0-11 0,0 0-5 16,0 0 1-16,133-84-11 0,-113 68 7 0,1-1-6 15,1-1-2-15,2-1-1 0,-1-1-2 0,2 2-2 16,1-2 1-16,0 0-2 0,-1-1-2 0,2 1 0 16,-2 2 1-16,-3 2 1 0,0-1-5 0,-1 3 7 0,-5 2-5 15,-2 1 4-15,-1 2-5 0,-3 1 7 0,-3 2-2 16,-2 2-2-16,1 2 8 0,-4-2-7 0,-1 3 7 16,1 0-6-16,-2 1 4 0,0 0-2 0,0 0-5 0,0 0-9 15,0 0-18-15,0 0-15 0,-3 0-15 0,3 1-31 16,0-1-31-16,0 0-25 0,-2 0-37 0,2 1-30 15,0-1-24-15,0 0-24 0,-2 2-24 0</inkml:trace>
  <inkml:trace contextRef="#ctx0" brushRef="#br0" timeOffset="107611.8868">20785 8669 410 0,'0'0'17'0,"0"0"21"15,-17 12-19-15,17-12 7 0,0 0-3 0,0 0 5 16,0 0 0-16,0 0 2 0,0 0 1 0,0 0 4 0,-7 9 8 16,7-9 9-16,0 0 4 0,0 0 3 0,0 0 6 15,0 0 1-15,0 0 5 0,0 0-6 0,0 0-3 16,0 0-15-16,0 0 5 0,0 0-3 0,0 0-13 0,0 0-9 15,0 0-3-15,0 0 5 0,0 0-13 16,0 0 10-16,0 0-14 16,0 0-28-1,0 0 4 1,0 0 10 15,0 0 20-15,0 0-23-16,0 0 31 15,0 0-6-15,0 0 11 0,0 0-12 0,0 0 6 16,0 0 13-16,0 0-6 0,0 0 4 0,0 0-10 16,0 0 2-16,0 0-5 0,0 0 5 0,0 0-4 15,0 0 0-15,0 0 1 0,0 0-3 0,0 0 0 0,0 0-6 16,0 0 16-16,0 0-1 16,0 0 1-16,0 0-7 0,0 0 4 15,0 0 0-15,0 0 1 0,19 11 0 0,-19-11 6 16,0 0-12-16,0 0-4 0,0 0 2 0,114 14-18 15,-95-14 0-15,1 0-1 0,-2 0-2 0,3 0 2 16,-4 0 0-16,4 3 6 0,-1-1-12 0,-2-2 4 0,2 2 6 16,0 0-2-16,1-2-1 0,5 0 1 0,-3 0-2 15,2 3-7-15,1-3 12 0,4 0 0 0,0 0-4 16,0 0-3-16,1 0-1 0,2 2-2 0,2-2-3 16,0-2 8-16,3 2 0 0,1 0-6 0,1 0-5 0,1 0 5 15,5 0 3-15,-6-3 4 0,-1 3 5 0,0 0-14 16,0 0 0-16,-8 0 2 0,1 0 7 0,-5 3-3 15,-4-3-1-15,-2 2 3 0,-1-1-6 0,-2 0 11 0,-5 0-4 0,-1-1-1 16,-1 0-2-16,-3 0-1 0,0 0 2 16,1 0-7-16,1 0 10 0,-2 0 8 0,0 0 8 0,3 0 8 15,-2-1 3-15,1 0 3 0,2 0-3 0,1 1 3 16,1-2-8-16,-1-1-9 0,3 3-8 0,-3 0-5 16,4-2-7-16,-3 0-1 0,-2 2 2 0,1 0 2 15,-1-2-2-15,-2-1 9 0,0 3-10 0,-2-1 0 0,-1-1 4 16,0 0 1-16,-1 2 2 0,-1-3 1 0,0 3 15 15,-2 0-14-15,2 0 21 0,-4 0-1 0,2 0-2 16,-1 0 2-16,1 0 3 0,-1 0-7 0,-1 0-2 0,3-1 6 16,-4 0-9-16,1 1 2 0,1-2 1 0,-1 2-3 15,1 0-8-15,-2 0 5 0,0 0-1 0,0 0-10 16,3 0 2-16,-3 0 0 0,2 0-4 0,-2 0 3 0,3 0-2 16,-3 0-3-16,0 0-8 0,0 0 6 0,0 0 4 15,0 2-4-15,0-2 2 0,0 0-7 0,0 0-5 16,-3-2-15-16,1 2-26 0,2 2-44 0,-3-4-53 0,3 2-52 15,-2 0-63-15,-1-2-78 0</inkml:trace>
  <inkml:trace contextRef="#ctx0" brushRef="#br0" timeOffset="120556.502">28280 6162 864 0,'-3'-5'8'15,"-1"-2"19"-15,4 2 18 0,0-3 15 0,-2-1 4 16,2 2 8-16,0 2 12 0,0-2 21 0,0 0-3 0,0 0-13 16,0-1-7-16,0 3-17 0,0-2 7 0,0 0-3 15,0 2 4-15,0 0-7 0,0 0 4 0,0-2 1 16,0 2-8-16,0 0 1 0,-1 0 1 0,-1 0 2 0,2 0-7 16,-2 0-7-16,1-1 0 0,1 0-4 0,-2 2 5 15,-1 1-4-15,1-1-8 0,2 1-2 0,-3-1-9 16,2 1 3-16,-1 0-7 0,2 3-4 0,0 0-5 0,0 0 5 15,0 0 7-15,0 0-6 0,0 0 0 0,0 0-8 16,-20-9-2 0,20 9-32-16,-42-10 12 0,30 12 1 0,1 1-4 15,-2-1 8-15,-3 1 1 0,2 3-6 0,-2 0 6 16,-4 2-6-16,4 0-5 0,-3 0 7 0,1 2 1 0,-2 2-3 16,1 0-2-16,1 0 1 0,1 2 2 0,1-2 1 15,-1 3 2-15,3-1-4 0,0-1 3 0,-1 4-4 16,1-1 4-16,3-1 7 0,-3 0-10 0,4 1 12 0,-1 1-1 15,-1-2-1-15,2 0 4 0,0 2-1 0,1-3-1 16,0 3-9-16,1-2 14 0,-3 2-11 0,3 0 0 0,1 0 4 16,-1 0-4-16,-1 1 6 0,3 0-4 0,-2 0 2 15,1 0-2-15,0-1 2 0,2-2 5 0,2 2-9 16,1-3 3-16,1-2-4 0,1 0 2 0,1-2 1 16,1 2-4-16,4-3 2 0,-1 1-4 0,3-3 5 0,1 0 1 15,1 1-1-15,2-1 5 0,4-3-1 0,0 1 2 16,0-2-2-16,4-2 1 0,1 1 1 0,-2 0 1 15,3-4-1-15,-2 1-5 0,-2 0-1 0,1 1 4 0,-5-1-5 16,0-1 3-16,-4 2-2 0,-4 0 1 0,0 0-8 0,-1 0 1 16,-3 0 10-16,-2 0-8 0,0 0 3 15,0 0 0-15,0-1-17 0,0 1-14 0,-2-1-27 0,2 0-37 16,0-1-63-16,0-1-60 0,0 1-84 0</inkml:trace>
  <inkml:trace contextRef="#ctx0" brushRef="#br0" timeOffset="121758.0164">28440 5511 537 0,'-5'-5'18'0,"-1"-2"4"0,0 0 5 16,0 1 8-16,1 2 7 0,-2-1 11 0,1 0 4 15,-2 0 7-15,2 0-20 0,-2 1 2 0,3 2-5 0,-4-1 6 16,1 0 3-16,0 1-1 0,-3-1-1 0,1-1-2 0,-1 1 0 15,-1 1-3-15,1 0 8 0,-2-1-9 16,-3 1-6-16,2 0-8 0,-3 2-7 0,-1 1 0 0,-1-1 6 16,0 1-3-16,0 1-1 0,-3 0 0 0,0 1-2 15,4-1-1-15,-4 3 12 0,0-2-5 0,0 1-4 16,1-1 12-16,0 2 3 0,-1 0-2 0,2-1 5 16,-3 2 1-16,1 0-8 0,0 1 2 0,2 1 4 0,0-1-13 15,0 3-8-15,2 0 0 0,-1 0-4 0,1 0 8 16,-2 2-2-16,1 0-2 0,-2 0-3 0,1 2 6 0,-2 2-5 15,1-1 6-15,-1 2 3 0,2 1-2 0,-4 0 3 16,5 2 5-16,-5 1 3 0,4-1-3 0,-1-1 5 16,1 1-8-16,1 1-7 0,1-1-5 0,-1 1 2 0,3-1 1 15,-1 1-4-15,0 0 2 0,3 0 7 0,-2 1 1 16,0 4 2-16,0-2-4 0,2 0-5 0,-2 1-12 16,3-1 3-16,2 1-4 0,-3-2-10 0,3 2 1 15,0-1-2-15,2 0 4 0,-1 1 1 0,-1-2 6 0,3 2 0 16,0-1 3-16,2 0 0 0,1 2-2 0,-1-2-2 15,4 0-2-15,1-1 6 0,2 1-5 0,1-2 1 0,1 2-4 16,3 1 1-16,1-1 2 0,1-1 2 0,0-1 6 16,2 2-15-16,0-1 9 0,-2-2-3 0,4 0-3 15,0-3 1-15,0 3 4 0,-2-4-7 0,1 2-1 0,1-3 6 16,1 1-7-16,-2-3-4 0,3 2 7 0,-1-3-4 16,3-1 2-16,-2 2-3 0,3-3 0 0,-1 1 2 15,3-3-1-15,2 2 4 0,-2-1 1 0,4-2 4 16,1 1-14-16,0-1 7 0,-2 0 3 0,3-1-3 15,-1 0 3-15,1-3 0 0,2-1-7 0,-2 1 2 0,-1 0 10 16,2-3-4-16,0 2 2 0,1 0 0 0,-2-3 2 0,2 0-2 16,0 0 1-16,-1 0-1 0,2-3 4 0,-1 2-2 15,3-1-5-15,-2 0 3 0,1-2 0 0,1 1 1 16,-2-2-1-16,2 3 3 0,-1-4-9 0,-3 2 12 16,3-3-6-16,-4 1 4 0,-1-2-4 0,1 0 0 0,-1 2 2 15,1-5-2-15,-1 4 3 0,-3-3-6 0,1-2 4 16,-2 0-4-16,3 0 5 0,-3 0-5 0,0-5 6 15,-2 2-9-15,4-2 1 0,-2-2 1 0,-2 1-1 0,2-1 1 16,-1-2-2-16,1-1 6 0,0 1-5 0,-2-3 7 16,0 1-1-16,3 0 4 0,-4-2-4 0,2-1 1 15,0 2-2-15,-1-1-2 0,-3-1-2 0,1 1 1 0,0-1 0 16,-5 1-5-16,3 1 2 0,-1 0 6 0,-3 0-1 16,0-1-2-16,0 1 6 0,-4-2 0 0,1 3 0 15,0-3 1-15,-3 0 4 0,0 1-10 0,0-1 7 0,-3 0-2 16,2-1-3-16,-3 2 0 0,2-1-3 0,-2 0 6 15,0 1-8-15,-2 1 11 0,1 0-7 0,-2 0 2 16,-1 0 5-16,1 1-6 0,-3 2 6 0,-2 1-13 16,0-1 8-16,0 1-7 0,-3 1 2 0,2 2 2 0,-3 0-1 15,-1 0 3-15,1 2-9 0,-3-1 12 0,-1 3-10 16,-1 1 2-16,2-5 2 0,-4 8-1 0,2-5-5 16,-1 2-3-16,0 0 7 0,2 1-4 0,-2 0 8 0,2 1-4 15,-1 0-1-15,4-2 0 0,-1 3 5 0,0-2-2 16,4 5 0-16,-2-4-15 0,2 2-11 0,2-1-15 0,-1 4-11 15,1 0-14-15,0-2-20 0,-1 2-26 0,1 1-40 16,-2 1-30-16,0 0-43 0,0-1-41 0,-3 3-48 0</inkml:trace>
  <inkml:trace contextRef="#ctx0" brushRef="#br0" timeOffset="136262.8421">30318 5854 527 0,'-2'-4'2'0,"2"2"13"0,0-3 12 15,2 0 10-15,-2 0 17 0,0 3 12 0,-2-1 17 0,2 0 21 16,0 2 11-16,2-2 0 0,-2 2-7 0,0-1-4 16,0 0-8-16,0 2-5 0,0-2-11 0,0 1-11 15,0-1-4-15,0 2-7 0,-2 0 1 0,2-2-2 0,-1 2-8 16,1 0-5-16,-2-1-2 0,2 1-13 0,-2-1-5 15,-2-2-13-15,3 3-1 0,-3-2-4 0,-2 1-1 0,-1-1-2 16,-1-1-4-16,-2 1 0 0,0 0-4 0,-4 0 11 16,1-1-6-16,-4 2 3 0,4-3-1 0,-4 4 8 15,1-3 2-15,-1 3 6 0,1-1-8 0,-3 0-3 0,1-1 1 16,-2 1 1-16,1 1-1 0,0 0-6 0,-3 0-2 16,0 1-2-16,1-1 7 0,-1 3-2 0,0-2 2 0,0-1-5 15,1 3-3-15,2 0 2 0,-1-1 4 0,2 1-9 16,-2-1 3-16,4 2 0 0,-1-1-4 0,2 0 9 15,0 2 1-15,0-3-12 0,0 3 5 0,-4 0 1 0,4 0 2 16,-2-1-5-16,-1 1 7 0,-2 3-4 0,2-4-2 0,-4 4 9 16,0-2-11-16,5 2 11 0,-4 1-5 0,-1-1 2 15,0 1-1-15,5-2 0 0,-4 1-1 0,5 0 2 16,-4-1 3-16,4-1-7 0,0 2 5 0,5-3-4 16,-3 2 0-16,3-2 2 0,0 0 0 0,3 0 1 0,2 0 3 15,-1-3-5-15,1 2 1 0,3-2 6 0,1-1-11 16,-1-1 0-16,2 3-1 0,-1-2 3 0,0-1 0 15,2 1 6-15,0-1-4 0,0 0-5 0,0 0-1 0,0 0-26 16,-1 0-17-16,1 0-48 0,-2 0-43 0,2-1-52 16,-1 1-53-16</inkml:trace>
  <inkml:trace contextRef="#ctx0" brushRef="#br0" timeOffset="136596.6795">29407 5727 324 0,'-15'11'3'0,"2"4"16"0,-4 0 7 0,1 2 6 15,-3 2 6-15,-1 1 7 0,0 1 7 0,-2 1 8 16,2-1-8-16,1 1-10 0,-2 0-3 0,4-3-1 16,-1 0 4-16,1-1-1 0,4-2 1 0,-2 0-7 0,7-3 7 15,-2-2 1-15,4 0-3 0,-3-3-3 0,4-1-5 16,0 1-3-16,3-2-10 0,-1-1-1 0,0 0 0 16,3-3-10-16,0 1 5 0,0 1 0 0,2-1-2 15,-1 0-5-15,2-1 7 0,2 3-4 0,0 0-14 0,0 2-29 16,4 1-43-16,-1 1-58 0</inkml:trace>
  <inkml:trace contextRef="#ctx0" brushRef="#br0" timeOffset="137131.1017">29425 6520 735 0,'2'-3'16'15,"-4"-1"15"-15,4 1 25 0,-2-1 18 0,1 1 17 16,-1 3 26-16,0 0 16 0,-1-1 6 0,1 1-8 0,0 1-13 16,-2-2-27-16,1 2-13 0,-1-1-19 0,-1 3-27 15,-2-1-14-15,0 3 1 0,-3 2 3 0,-4 4 6 16,0 2 12-16,-5 2 4 0,1 1-1 0,-3 4 9 16,-1 1-7-16,2 1-7 0,-2 3-11 0,2-1-7 0,1-1-10 15,3 0-10-15,1 1 5 0,2-2-8 0,5-2 6 16,0 1-7-16,1-4 10 0,3 0-3 0,2-1 4 15,2-3 0-15,3-1-6 0,-2 2 9 0,4-3 2 0,0-2 2 16,1-2-6-16,4 0 5 0,-2-1-5 0,1-5 5 16,3 2 1-16,-1-4-8 0,4-2 1 0,-1 0 6 0,3-2-7 15,-3-1-2-15,4-2-3 0,-4 1-1 0,2-4-4 16,-1 0-6-16,-3 1-3 0,0-4-6 0,-1 0 8 16,-2-2-11-16,0 0 5 0,-1 0-7 0,-2-2 4 0,1-2 4 15,-3 2-5-15,1 0-3 0,-2-4-3 0,-1 5 0 16,1-3-7-16,-2 2-1 0,0 2-12 0,0 0-2 0,-3 3-1 15,2 0-4-15,-2 2-15 0,-2 2-14 0,2 3-10 16,-1-1-34-16,-1 3-19 0,1-1-36 0,-1 5-33 0</inkml:trace>
  <inkml:trace contextRef="#ctx0" brushRef="#br0" timeOffset="137506.4345">29901 6614 1222 0,'6'-2'21'0,"-1"0"21"0,-2 1 29 0,0-1 13 16,-3 2 17-16,0 0 22 0,-3 0 5 0,2 0-1 15,-1 0-17-15,0 3-26 0,1-3-27 0,-4 1-21 0,2 0-13 16,-4 2-26-16,1-1-7 0,-3 1 6 0,-4 3-2 16,1 2 6-16,-1-1 3 0,-2 5 4 0,-2 0-1 0,-2 2 5 15,2 3-1-15,-2 0-5 0,1 3 5 0,1 0-2 16,0-1-6-16,1 2-2 0,2 0-1 0,3-3-3 15,1 2 5-15,3-3 1 0,2-3-7 0,1 1 5 0,3-3-3 16,1-2 8-16,1-1-2 0,1 0 2 0,1-2-5 16,3-2 7-16,-1 2 3 0,1-3-8 0,2 0 6 0,-1-4-3 15,3 0 0-15,2 0-2 0,0 0 7 0,1 0-10 16,-2-2-5-16,5-1 8 0,-2-1-4 0,0-2-2 0,-1 1 3 16,1-2 0-16,-1 0-3 0,-1-2 6 0,-2-1 0 15,1 1-3-15,-2-4-4 0,1 4 4 0,-4-3-10 16,2 0-8-16,0-3-22 0,-2 1-12 0,2 0-11 0,-3-4-16 15,2 1-23-15,-2 0-6 0,0-2-26 0,0 0-17 16,0 2 4-16,-3 0-17 0,-1 2-12 0,-1 3-9 0</inkml:trace>
  <inkml:trace contextRef="#ctx0" brushRef="#br0" timeOffset="138149.0508">30274 6641 645 0,'3'-2'7'0,"1"-1"18"0,1 3 7 0,-3-1 16 16,-1 1 19-16,1 0 5 0,1 0 14 0,-3 0 4 16,2 1-12-16,-2-1-18 0,-2 3 0 0,2-1-16 0,0 2-9 15,0 1 24-15,-1 3 4 0,-1 2 0 0,-1 4 12 16,0 0 10-16,-3 5-2 0,1 2 5 0,-3 0-6 15,0 5-23-15,-3-1-6 0,0 4-8 0,-2-2-5 0,-1 4-6 16,-2-2-10-16,0 0-4 0,0 0 2 0,-2 3-3 16,-1-3-19-16,1-2 7 0,1-1 1 0,2-2-6 0,0 0 5 15,0-2 4-15,0-5-8 0,4 2-1 0,-2-2 3 16,2 0-3-16,1-4-2 0,1 2 5 0,1-4 1 0,0-1-5 16,3 0-3-16,-1-3 2 0,0 1 0 0,3-2 2 15,1-1 1-15,1 1-1 0,-1-5-1 0,0 4-6 0,2-5 9 16,0 3-1-16,0-3 0 0,0 0 1 0,2-3-6 15,-2 3-2-15,2-5 1 0,1 4 3 0,0-4-7 16,3-1-9-16,0-3 1 0,-1 1-15 0,3-4-10 0,3 0-9 16,-3-2-2-16,3-3-14 0,2 0-9 0,-2-3-9 15,0 0-5-15,3-1 1 0,-1-2 10 0,2 0 4 0,-2-3 2 16,3 0 12-16,-2-2 14 0,0 3 13 0,-1-3 11 0,-2 1 8 16,3 1 0-16,-4-2 6 0,2 0 6 0,-4 2-1 15,2-2 2-15,1 3-2 0,0-2 0 0,0 0 2 16,3 3 4-16,-3-1 2 0,3-1-9 0,1 4 3 15,2-2-1-15,-2 4 1 0,2-1 1 0,-1 4-2 0,1 2-3 16,-1 1 3-16,1 2-2 0,-1 4 6 0,0 1-1 0,-2 0 3 16,-1 4 1-16,-2-1 4 0,-1 4 2 0,0-1-2 15,-3 2 7-15,-1-1-5 0,1 4-3 0,-2-1 1 0,0 2-3 16,-3 2-1-16,1 1 8 0,-3 1 5 0,2 4-3 16,-2 2 1-16,-2 0 10 0,1 3 0 0,-3 3-3 0,1 0 0 0,-3 2-3 15,1-2-11-15,-1 2-1 0,-2-2 2 0,0-1 4 16,-1-1 7-16,-1 1 1 0,0-4 2 0,1-1 1 15,-4-3 5-15,2 0-1 0,-1 0 4 0,-1-2-19 0,1-3-8 16,-1 1 1-16,-1-4-1 0,1 1-11 0,0 1-22 16,2-5-27-16,-3 2-53 0,3-1-33 0,0-2-60 0</inkml:trace>
  <inkml:trace contextRef="#ctx0" brushRef="#br0" timeOffset="156330.8356">10525 9119 965 0,'0'-2'3'0,"0"-1"21"0,2-1 16 0,-2 1 18 0,0-2 2 16,-2 5 13-16,2-1 19 0,0 0 17 0,0 0 8 15,0-1-13-15,0-1-11 0,2 2-15 0,-1 0 2 16,1-1-2-16,-2-1-11 0,3 1-15 0,-3-1-12 0,2 1-3 15,1 0-5-15,-2-1-2 0,1 0-1 0,0 2-13 16,-1-1-7-16,1 2-2 0,-2-1 0 0,0 1-7 0,0 2-9 16,-2 0 3-16,2-1-5 0,-1 2 7 0,1 1-6 15,0 1-3-15,0 3 4 0,0 1 5 0,0 3 10 16,0 3-5-16,0 0 5 0,0 1-7 0,-2 4 5 0,2-3 3 16,0 0-5-16,-2-3-1 0,2 1-4 15,0-3-1-15,-1-3 0 0,1 0 4 0,1-1-3 0,-1-5-2 16,0 2 3-16,2-4-1 0,0-1 0 0,-2 3 3 15,1-3-2-15,1 0 0 0,-2 0 4 0,0 0 1 0,1 0 0 16,-1 0 3-16,5 0 4 0,-2 0-2 0,0 0 2 16,2-3 2-16,0 3-5 0,3-2 0 0,1-2 1 15,-3 1 4-15,6-2-8 0,0-2 3 0,-1 2-6 0,2-2 2 16,3-3-1-16,1 1-1 0,-3-1 6 0,3 0-8 16,3-2 3-16,-1 0-1 0,1 0 7 0,-1-2 0 15,5-1 3-15,-1 2-3 0,0-1-5 0,1-1 6 0,-1 1-2 16,1-1 2-16,-2 4-3 0,-1-1-1 0,1 1-3 15,-2-1 1-15,-2 3 0 0,-1 1-2 0,-3-1 2 16,0 4-2-16,-2-2 1 0,-1 2-7 0,1 0 1 0,-4 1 7 16,-1 1-6-16,2-2 3 0,-5 3 0 15,1 0-3-15,0 1 2 0,-2-1 5 0,1 1-1 0,-4 0-6 16,3 1 6-16,-3 0-9 0,1 0-5 0,2 0-11 16,-1 1-30-16,1 0-24 0,-3 1-17 0,2 1-30 15,-1-1-48-15,1 0-41 0,-1 1-50 0</inkml:trace>
  <inkml:trace contextRef="#ctx0" brushRef="#br0" timeOffset="158019.0194">17644 9210 725 0,'4'-4'9'0,"-3"2"16"0,4-1 11 0,-2-1 8 0,-3 0 13 15,1 0 4-15,1 1 15 0,0 3 18 0,-1-1 7 16,1-2 8-16,-2 3-3 0,1-2-5 0,-1 2-13 15,0 0 2-15,0 0-20 0,2 0-13 0,-2 0-19 0,0 0-22 16,2 2-13-16,-4-2 0 0,2 4 2 0,0-1-10 16,0 2 5-16,-2 4-1 0,2-1 3 0,0 4-4 15,0 5 2-15,-1 0-2 0,1 0-2 0,-2 2 7 0,2 2-3 16,-1-3-3-16,1 1-2 0,1-5 5 0,1 3 2 16,-1-5-2-16,3 0-2 0,-3-2 0 0,3-2-2 0,-1-1 3 15,0-2-2-15,1-1-1 0,3-1 6 0,-3 0 9 16,1-1 2-16,3 0 5 0,1-2 7 0,3 0-6 15,-1-2 9-15,1-1 1 0,4 1-8 0,3-5 0 16,2 2 0-16,-2-2-6 0,4-3-5 0,1 3 5 0,1-3-3 16,2-2-4-16,-1 3 6 0,2-2-13 0,1-1 5 15,-1 1-6-15,2-1 7 0,-2-3-1 0,3 5-8 16,-1-5 4-16,-2 6-2 0,0-4 3 0,2 2-8 16,-3 1 5-16,-2-2 2 0,2 5-2 0,-3-3-2 0,2 3 5 15,-4 2-1-15,-1-2-1 0,-3 1 5 0,3-1-1 16,-5 3-1-16,1-2-1 0,-3-1 2 0,0 3-7 0,-2-1 9 15,0 2-1-15,-3-1-5 0,1 1-3 0,-2 0-20 16,-4 2-15-16,1-2-22 0,-1 0-32 0,-3 3-42 0,-1 0-43 16,0 0-53-16,0 0-39 0</inkml:trace>
  <inkml:trace contextRef="#ctx0" brushRef="#br0" timeOffset="159413.1548">22955 9111 844 0,'0'0'12'16,"0"0"11"-16,2-4 10 0,0 4 8 0,-4-1 5 15,2 1 3-15,0 1 6 0,0-1 4 0,0 3-17 16,0-2-8-16,0-1-15 0,-2 3-6 0,2 1-4 0,0-1 0 16,-1 2-6-16,-2 0-4 0,1 3 5 0,-3 0 5 15,4 1 13-15,-6 0 2 0,1 3 6 0,3-3 1 0,-2 3-6 16,0-2 3-16,2 0 0 0,-2-1-5 16,2-1-5-16,-1 1-2 0,1-1-4 0,1 0-3 0,-1-1 15 15,1 0-3-15,2 0-1 0,0-2 1 0,-1-1 0 16,1-1-7-16,0 2 7 0,0-5-1 0,1 3-1 15,-1-1 6-15,0-2 6 0,2 2 6 0,1-1 0 16,-1 0 17-16,3-1-1 0,-1 0 18 0,2 0 2 0,1 0-2 16,2-2-6-16,4-1-4 0,1-1-3 0,3-1-5 15,3 2-14-15,2-2-16 0,-1-1-9 0,5 0-7 0,-4-1 2 16,3 1-6-16,1-2 1 0,0 0-8 0,-2 4 10 16,0-4-6-16,-2 2-1 0,3-2 5 0,-1 1-8 15,-2 2 1-15,0-2 1 0,0 1 1 0,2-1-4 0,-2 1 4 16,-1 0-1-16,-1 0-2 0,-1 1 5 0,2-1 1 15,-2 2-2-15,-3-1 0 0,1 1-2 0,-3 0-1 16,2 3 0-16,-5-2 5 0,2 3-2 0,-4-3-13 16,-1 1-17-16,0 2-27 0,-3-2-32 0,-1 4-44 15,-4-4-49-15,2 2-40 0,-2 0-44 0,0 2-37 0</inkml:trace>
  <inkml:trace contextRef="#ctx0" brushRef="#br0" timeOffset="160498.9488">25718 9089 537 0,'4'-4'22'0,"2"-1"30"0,0-2 18 0,-1 4 22 16,1-2 24-16,-3 3 19 0,2-2 30 0,0 1 18 16,-1 0-13-16,-2-1-5 0,3 3 3 0,-4-3-23 15,1 2-12-15,1-1-11 0,-1 3-27 0,-2 0-12 0,0 0-9 16,2 0-23-16,-2 0-22 0,0 0 6 0,0 0-18 15,0 0-5-15,0 0-2 0,-2 3-13 0,4-3-3 16,-4 2-5-16,2 0-2 0,-2 1-2 0,1 1 8 16,-3 2-4-16,0 0-2 0,0 5 7 0,-5 1 5 15,1 1 2-15,2 0 4 0,-1 2-5 0,-3-1 0 0,3-1 0 16,-1 0 4-16,5-5-10 0,-2 1 3 0,3-1 2 16,-2-1-3-16,1-4 1 0,5 1 0 0,-2-2 3 15,0-1-9-15,1-1 10 0,1 3-3 0,0-3 3 16,3 1 3-16,0-1 2 0,2 0-3 0,2 0 2 0,5-1 5 15,-1-2-3-15,7 2-3 0,1-3 1 0,1 1-2 16,0-2-6-16,4 0 1 0,-1-2-3 0,2 3 0 16,-5-4-1-16,3 2 6 0,-1-2-3 0,-1 1 3 0,1 0 2 15,-3 0 1-15,1-1 1 0,2 1-1 16,-7-1 6-16,5 2-7 0,0-2 0 0,-1 0-1 0,-1-1 5 16,-1 4-4-16,-1-2-1 0,-1 2 2 0,1 0 0 15,-3-2-1-15,-2 4 1 0,0-1-2 0,-4 1-3 16,1 1 1-16,-1 0-2 0,-3-1-13 0,-2 3-20 15,0-3-15-15,-2 3-30 0,1 0-43 0,-3 0-52 16,0-1-54-16,-3 1-71 0</inkml:trace>
  <inkml:trace contextRef="#ctx0" brushRef="#br0" timeOffset="162312.9847">15931 10537 537 0,'0'0'4'0,"0"-2"3"0,1 2-4 0,1 0 2 0,0-1 4 15,-1 2-1-15,-1-1 5 0,3 0 0 0,1 0 7 16,-4 0 7-16,5-1 16 0,-4 1 9 0,3-2 7 16,0 2 6-16,-1 0 6 0,2 0 11 0,-2 0 1 0,3 0-2 15,-2 0-4-15,3 0-11 0,-2-1-6 0,1 1-6 16,1-1-5-16,1-2-9 0,-1 2-6 0,3 0-10 15,0-2-5-15,0 3 2 0,3-3-11 0,-1 2 0 16,1-2-2-16,0 2 0 0,4 0-12 0,-2 1 8 0,2-3-4 16,0 3 8-16,-1 0 12 0,5 0 1 0,-4 0-4 15,2 0-2-15,1 0 10 0,-2 0-3 0,1 0-2 16,-1 0-12-16,0 0-6 0,3 0 6 0,-5 0-7 0,3 0 3 16,-2 0-8-16,2 0 1 0,-2 0 1 0,3 0 2 15,-2 0 0-15,0 0-3 0,1-3 10 0,0 1-3 16,-2 2 7-16,4 0-2 0,-3-1 6 0,2-1 1 0,-2 2 10 15,2-2 0-15,0 0 2 0,2 0 4 0,0 2 4 16,1-3 5-16,0 3 6 0,2-4 2 0,1 4-13 0,0-3-5 16,-1 1-2-16,1-1-2 0,3 1-9 0,-2-1-9 15,3-1-6-15,-4 0-6 0,4 0 9 0,0 0-1 0,1 1 1 16,-1-2 6-16,3 3 2 0,0-1 3 0,0 0-1 16,2-1 4-16,3-1-7 0,-2 3 1 0,2-1 2 15,0-1-6-15,1 1-5 0,-1-2-1 0,2 4 0 16,-2-2-5-16,5 0 7 0,-4 1 2 0,5-1-2 0,-1 1-3 15,3-1 0-15,1 2 1 0,2-1 2 0,2 0 3 16,1 0-9-16,-1 1-6 0,0 0-3 0,-1 1 5 16,0 0-5-16,0 0 9 0,-5 0-3 0,6 0-1 0,-7 1 0 15,3 0 7-15,-1 1 2 0,2-1-5 0,1 0 9 16,1 1-8-16,4-1-2 0,-1 1 4 0,2-1 3 16,2 0-5-16,1 0 0 0,0-1 1 0,2 0-5 0,1 3 6 15,-5-2 3-15,4 0-3 0,-1-1-3 0,-1 3 1 16,1-2-1-16,0 1 6 0,3-1-2 0,-1-1-8 15,0 2 3-15,1-1-7 0,0 0 10 0,-2 0-2 0,0-1 0 16,-3 3 0-16,0-3 0 0,-2 2 1 0,2 0-2 16,-2-2 8-16,0 0-10 0,2 0 5 0,1 0 0 0,-2 0-6 15,4 0 7-15,1 0-1 0,-3 0-2 0,2-2 1 16,-2 2 0-16,1-2-2 0,-1 2-2 0,-2-3 7 16,0 1-4-16,-1-1 5 0,0 3-2 0,0-1-3 0,0-2 4 15,-1 3-3-15,2-1 1 0,-3 1-5 0,2 0 4 16,-1 0-2-16,-2 1 0 0,-1-1-5 0,1 0 0 15,-6 1 5-15,1-1 1 0,-4 2 4 0,1-2-7 0,-1 1 2 16,-1-1 4-16,1 0 5 0,-1 0-2 0,2 2 0 16,0-1-5-16,3 0-2 0,-1 0 2 0,2-1 2 15,0 0-5-15,0 0-3 0,1 0 8 0,-1 2-9 0,2-2 4 16,-1 1-2-16,-1-1 0 0,0 0 4 0,-3 1-2 16,0-1 5-16,2 0-9 0,-2 0 11 0,0 1-2 15,-1-1 3-15,-2 0-1 0,4 0-5 0,-1 2 0 0,-1-2 0 16,-5 3 3-16,4-1-4 0,-4-2-1 0,-1 4 5 15,-1-3-4-15,-4 2 1 0,0-2 3 0,-3 2-6 0,0-3 4 16,-3 4-2-16,0-1-1 0,-3 0-2 0,-4 0 4 16,1-1-1-16,-2 0-4 0,-5 2 12 0,-2-3-5 15,0 2-1-15,-3-1 1 0,0 0-2 0,-4-2-5 0,0 0-11 16,-2 0-11-16,-3 3-30 0,0-3-31 0,0 0-47 16,-3-3-62-16,0 3-73 0</inkml:trace>
  <inkml:trace contextRef="#ctx0" brushRef="#br0" timeOffset="186300.4493">7187 12076 488 0,'0'0'16'0,"0"-2"14"16,1-1 11-16,1 3 8 0,-1-3 17 0,1 3 7 0,-2-2 14 16,2 0 2-16,-1-1 0 0,1 0-11 0,-2 1-6 15,1 0 3-15,-1-1-15 0,0 2-4 0,0-2 0 0,2 3-2 16,-2 0-11-16,2 0-7 0,-2 0-4 0,0 0-10 16,0 3-4-16,1-3-9 0,-2 1-12 0,1-1-3 15,0 3-11-15,0-2 4 0,0 2 1 0,0 2 4 0,-2 0 5 16,5 2 2-16,-3 3 2 0,2 2 5 0,0 1 4 15,2 3 0-15,-3 1-1 0,3 0-5 0,-1-1-1 16,0-1 4-16,-1-1-3 0,1-1-3 0,-1-2-1 0,-1-2 2 16,2-1 2-16,-1-2 4 0,0-3-6 0,2 2 0 15,-3-3-1-15,1 0-2 0,-2 1 9 0,3-3-2 16,-1 2 1-16,-2-2 1 0,1 0 9 0,3 0 4 16,-4-2 11-16,3 2 3 0,-1-3 3 0,1 3 16 0,2-4 6 0,-1 1 3 15,1-3-7-15,1-2-2 0,1 0-6 16,1-1 1-16,1-3-11 0,-1-1-13 0,1 1-12 0,4-5-7 15,-4 3 4-15,4-3-6 0,0-1-4 0,-1 0 0 16,4-2 4-16,-1 3-4 0,0-4 0 0,0 3 0 16,3-1-1-16,-2 0 1 0,2 0 3 0,-1 2-2 15,-1-1-2-15,-1 3 6 0,0-1 1 0,-2 3 0 16,1-1 1-16,-2 1-9 0,1 1 5 0,0 1-3 0,-3-1 0 16,2 3 0-16,-3-1-4 0,2 2 0 0,-3 1 0 15,-1 1 11-15,-1 0-4 0,0 0 2 0,0 2 0 16,-3-3-5-16,4 6 4 0,-5-3-6 0,1 0 9 0,2 1-7 15,-5 1 0-15,3-1-5 0,1 3 6 0,-4-1-2 16,0 1 5-16,0-2-1 0,0 1-7 0,0 1-1 0,0 0 2 16,0 0 8-16,0 0-10 0,0 0 3 0,0 0-25 15,0 0-27-15,0 1-33 0,0-1-27 0,0 2-45 16,0-4-42-16,-3 2-38 0,2 2-51 0</inkml:trace>
  <inkml:trace contextRef="#ctx0" brushRef="#br0" timeOffset="189987.2554">14655 11629 645 0,'-15'6'16'0,"2"-2"16"0,-3 0 13 0,5 0 11 0,0 4 4 16,-2-2 6-16,4 0 9 0,-4 2 12 0,5-3-9 15,2 3-11-15,-1-3-11 0,3 1-10 0,-1-1-8 16,2 1 5-16,2-2 1 0,1 3 1 0,0-1 6 0,0 2 0 15,3 2 6-15,-2 1 2 0,4 4 5 0,-2-1-14 16,2 5-4-16,-2 2-13 0,3 0-12 0,1 1-2 16,2 3-6-16,-3 0-1 0,4 3-2 0,1-2 3 0,-3 3-6 15,1-1 2-15,-1 1-2 0,2 1 1 0,-2-1-4 16,0 1 2-16,-2-1 3 0,2-1-3 0,-4-2 4 16,3 2-6-16,-2-2 7 0,-4 0-8 0,3-3 4 0,-4-1-16 15,0-1-11-15,-2-1-7 0,-1-2-11 0,-2-3-25 16,-2-1-28-16,1-2-25 0,-3 0-26 0,1-3-20 15,-2-1-17-15,-1-1-16 0,2-1-18 0</inkml:trace>
  <inkml:trace contextRef="#ctx0" brushRef="#br0" timeOffset="190460.1935">14410 12508 410 0,'-9'-7'4'0,"1"3"10"0,2-2 19 16,1 0 8-16,2-1-1 0,-1 0 4 0,3-2 11 15,-2 0 4-15,3-1 3 0,3 0 1 0,-3 1-9 16,1-3-6-16,3 0 9 0,-1 3 3 0,2-2-4 0,-1 2 0 15,3-3-6-15,0 3-2 0,3-2-6 0,0-1 2 16,2 1-3-16,1 0-4 0,1-1 1 0,3 1 8 16,2 1 7-16,1 0 1 0,2-1-7 0,0 2 2 0,3-3-6 15,-1 5-4-15,1-3-6 0,2 1-13 0,-2 1-11 16,0 1-5-16,-1 2 3 0,-2-1-8 0,-1 0 0 16,-1 2-2-16,-2 3 2 0,-1-3 2 0,-3 4 0 0,-1-1-3 15,-4 1-4-15,1 0 7 0,-2 1-2 0,0-1 2 16,-5 2 2-16,0-1-3 0,-1 0-4 0,-2-1 6 15,1 1 2-15,-1 2-6 0,-1 1 11 0,-1-1-8 0,-1 3-1 16,3 1-4-16,-3 2 11 0,-1-1-3 0,0 2-3 16,-1-2 4-16,1 3-5 0,0-1 0 0,3 1-2 15,-3-3 9-15,3 1-6 0,-2-2-2 0,1 0-1 16,0 0 0-16,2-2-4 0,-1-1 5 0,2-1-3 0,-1 1-2 16,2-3 2-16,1 2 4 0,0-2 3 0,1-1-2 15,1-1-1-15,-1-2 6 0,4 2-1 0,0-1-3 16,-2-3-6-16,2 1 8 0,3-1-6 0,-1 0 2 15,-1 0-1-15,4-1-2 0,-4 2 2 0,1-2 3 0,1 0 2 16,-2 2-10-16,-1-1 7 0,3 3-1 0,-4-1 1 16,-1 0-1-16,0-1 3 0,-2 4-3 0,2 0 0 0,-5-1-1 15,1 0 1-15,-1 1 2 0,1 0 1 0,-2-1-1 16,0 2-4-16,2-1 7 0,-2 0-5 0,1 1 6 16,1-1-21-16,-1 1-28 0,1-1-18 0,1 0-27 15,0 0-26-15,1-1-26 0,2 1-33 0,-2-1-36 0</inkml:trace>
  <inkml:trace contextRef="#ctx0" brushRef="#br0" timeOffset="190922.0042">15286 12176 885 0,'0'3'20'0,"0"-2"23"0,0-1 15 0,0 0 13 16,-3 0 8-16,3 0 16 0,0 2 5 0,-1-2 7 16,2 1-12-16,-1-1-17 0,0 1-11 0,3-1-10 0,-3 0-11 15,0 0-12-15,1 0 2 0,1 1-12 0,0-1 5 16,-2 2-3-16,3-2 6 0,0 0 6 0,0 0 11 16,4 2 3-16,-2-2-7 0,5-2 8 0,2 0-12 15,1-1-1-15,2-3-12 0,5 1-7 0,1-3-11 16,4 0-5-16,1 1-1 0,2-3-4 0,2-2 0 0,3 2-2 15,2-1 0-15,2 0 0 0,3 0-4 0,2-1 6 0,0-3-1 16,3 3-2-16,3-2 2 0,0 2-1 0,2-1 4 16,2 1 1-16,-1-1 4 0,3 1-11 0,0-2-5 15,1 2-1-15,-4-2-9 0,1 0-5 0,-5-2-3 16,-1 3-5-16,-3 0 2 0,-2 1 5 0,-3-2 7 0,-3 2-2 16,-4 1 13-16,-1 2 1 0,2-1 5 0,-4 2-2 15,2-1 4-15,0 2-1 0,0 1 3 0,-1-1 0 16,-2 1-6-16,-1 1 7 0,-2 0-2 0,-1 1 2 0,-5 1 6 15,-1-2-5-15,-4 5-5 0,-3-2 3 0,-2 0 0 16,-4 2 5-16,-4-1 5 0,2 0 2 0,-4 1-5 0,2 0 3 16,0 0 3-16,-1 0 1 0,-2 0-13 0,1 0-21 15,-1 1-25-15,2-1-30 0,1 0-36 0,-2-1-46 16,0 1-55-16,2-3-67 0</inkml:trace>
  <inkml:trace contextRef="#ctx0" brushRef="#br0" timeOffset="191306.3552">16761 11520 1700 0,'-8'2'19'16,"0"2"21"-16,0-7 15 0,5 2 1 0,-2 1 1 0,4 1-2 15,-1-1-1-15,4 0-3 0,-2 0-18 0,1 0-19 16,2 3-14-16,2-3 3 0,1 3 7 0,2 1 5 0,0-2-3 16,4 3 7-16,1 1 1 0,4-2 1 0,3 1-4 15,2 0-1-15,3 0-5 0,-1-2-5 0,3 1 5 16,1 1-9-16,-1 2 0 0,0-2-2 0,0 2 3 0,0-2-1 16,-5 3-5-16,-5 0 0 0,2 0 3 0,-3 0 6 15,-3 0-8-15,-2 1 2 0,-3-1 0 0,-1-2 0 16,-2 5 3-16,-2-3-1 0,-3 1 1 0,0-1-6 15,0 2 7-15,-1-2-5 0,-2 1 1 0,-1 1 0 0,-2-1-2 16,3-1 3-16,-2 2-5 0,1 0 4 0,-1-1-4 16,-2 0 10-16,0-1-12 0,0 1-5 0,1-1-16 15,-1 1-15-15,-2-2-16 0,3-1-14 0,-2 2-28 0,1-1-39 16,3-1-31-16,-4-1-41 0,2 1-29 0</inkml:trace>
  <inkml:trace contextRef="#ctx0" brushRef="#br0" timeOffset="241898.3081">15420 14193 945 0,'-4'0'25'0,"-1"0"19"16,5-1 13-16,-4-1 27 0,0 2 14 0,3 2 9 16,-1-2 3-16,2 0 18 0,0 1-6 0,0-2-8 15,2 1-7-15,-2 0-21 0,1-2-9 0,1 0 3 0,0 0 4 16,0-1-16-16,0 0-12 0,1-2-12 0,0 1-5 15,2-1-1-15,0 1-10 0,0-2-5 0,2 0-14 16,1 1 0-16,-1-3-3 0,4 3-1 0,0-2-3 0,1-1-2 16,2-1 1-16,2 1-4 0,5-2 6 0,1-1-1 15,0-2-2-15,7-1-5 0,1-1 5 0,1-1-7 16,3-3 7-16,3 1 0 0,0 0 0 0,-2-2 2 0,-2 3-5 16,-2 0 3-16,3 3 4 0,-3-1-1 0,-2 3-1 15,-4 2-2-15,-3 1-8 0,-3-1 2 0,2 4 3 16,-6 0 3-16,-4 1-8 0,-3 1 2 0,-3 1-9 0,1 2 1 15,-4-1 8-15,-1 2-6 0,-1 0-2 0,-1 0-3 16,1-2-12-16,0 4-6 0,-2-2-24 0,1 0-28 16,1 0-46-16,-3 2-26 0,1-2-55 0,1 0-43 15</inkml:trace>
</inkml:ink>
</file>

<file path=ppt/ink/ink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9:55:36.990"/>
    </inkml:context>
    <inkml:brush xml:id="br0">
      <inkml:brushProperty name="width" value="0.05292" units="cm"/>
      <inkml:brushProperty name="height" value="0.05292" units="cm"/>
      <inkml:brushProperty name="color" value="#FF0000"/>
    </inkml:brush>
  </inkml:definitions>
  <inkml:trace contextRef="#ctx0" brushRef="#br0">2499 5799 478 0,'-4'-7'14'0,"3"1"8"0,-2-1 18 16,3 0 25-16,-2 1 12 0,0-2 20 0,2 0 15 15,-1 2 15-15,1-2 6 0,0-1 5 0,0 2 10 16,0-3-9-16,-2 3 10 0,2-1 0 0,0 1-10 16,0-1-4-16,-1 2-15 0,-1 0-12 0,2 1-19 0,-2 1-17 15,1-1-20-15,1 3-17 0,-2-1-6 0,2 3-18 16,-1 0 3-16,1 0-8 0,0 0-6 0,0 0-2 15,0 0-5-15,0 0-7 0,0 2 4 0,0-1 3 0,0 1-8 16,1-2 3-16,-1 5 4 0,2-1 0 0,-2 4 1 16,3 1 7-16,-1 1-4 0,1 3 4 0,0 1 2 15,-1 2 7-15,1 1-7 0,2-1 2 0,-2-3 2 0,1 4-5 16,-1-4 4-16,1-1-2 0,-1 0-3 0,0-3-9 16,0-1 9-16,1-4-4 0,-1 1-4 0,0-3 5 0,1-1-3 15,-2-1 3-15,1 0 5 0,0-1-1 0,2-3-1 16,2 1 5-16,-1-3 14 0,5-1 0 0,2-3 2 15,0-3-1-15,4-2 1 0,0-3 2 0,2-1-2 16,1-3-6-16,2-2-14 0,2-1-4 0,0-1-1 0,0-1-2 16,1 2-8-16,2-1 1 0,-2 0-6 0,-1 2 4 15,0-1 1-15,-1 5 2 0,-4-1 3 0,-1 3 0 16,-3 2 3-16,-2 2 6 0,-3 2 9 0,0 1-2 0,-3 4 5 16,-4 2-9-16,2-1-4 0,-3 3-28 0,-1 0-29 15,-1 3-57-15,0 0-63 0,0 0-41 0,0 1-31 0,0 3-43 16</inkml:trace>
  <inkml:trace contextRef="#ctx0" brushRef="#br0" timeOffset="1632.0968">3573 5821 625 0,'0'-5'13'0,"0"0"16"0,0-2 12 0,0 2 13 15,0 2 8-15,-1-2 6 0,1 1 0 0,-2-1 6 16,2 2-2-16,0 3-11 0,0-1-9 0,0-2-8 0,0 3-5 16,0-1-7-16,0 1-1 0,2 0-11 0,-2 1-12 15,1-1-1-15,-1 0-4 0,0 0-9 0,2 0-8 0,-2 2 4 16,0-1-2-16,0 0 4 0,0-1-2 0,1 5 6 15,1 0-4-15,-2 2 4 0,2 1 5 0,-2 4 2 16,1 0-2-16,1 2 5 0,-1 1 1 0,1 2-10 16,-2 0 5-16,0 0-4 0,0-1 0 0,0-1-2 0,0-1 2 15,0-1 0-15,2-2-1 0,-2-2-6 0,0-2 6 16,0-2 6-16,1-3-3 0,1 1-3 0,-2-2 1 16,2-1-1-16,-2 0 8 0,1 0 34 0,3-1 17 15,-2-2 27-15,3-2 8 0,1 2 13 0,4-6 1 0,1-1 1 16,3-4-11-16,3-1-22 0,3-4-22 0,3-3-34 15,-1 1-2-15,2-4-18 0,0 1 2 0,3-5-3 16,1 4 5-16,-1-4-2 0,1 3 0 0,1-3 5 0,-1 2-1 16,1 0 2-16,-3 3 1 0,-3 0 4 0,2 2-6 15,-6 4 6-15,0 2-2 0,-3 3-4 0,-5 0 3 16,0 1 5-16,-2 3-2 0,-2 3-9 0,-2 0 11 0,1 1-14 16,-3 2 1-16,-2-1-11 0,1 1-21 0,0 3-20 15,-2 0-37-15,0 0-23 0,0 0-46 0,-2 0-26 16,0 2-27-16,1 0 5 0,1 1-19 0</inkml:trace>
  <inkml:trace contextRef="#ctx0" brushRef="#br0" timeOffset="3355.2565">5001 6034 556 0,'-2'-1'7'0,"0"-1"18"0,1 0 10 16,1 0 6-16,-3 2 7 0,0 0 5 0,1-3 11 16,1 3 5-16,-1-2-4 0,2 2-6 0,-3-1-4 0,3 1 4 15,0 0-5-15,0 0 5 0,0 0-6 0,0 0-2 16,0 0 3-16,0 0-9 0,3-1-8 0,-1 1-13 16,-2 1 1-16,3-2-8 0,-3 1-9 0,1 1-5 0,1-1-7 15,-2 0-5-15,0 0 2 0,0 0 1 0,0 1-2 16,0 1 1-16,3-2 0 0,0 0 5 0,0 3 2 15,2-1 2-15,0 2 0 0,4-3-1 0,1 3 2 16,1-1-2-16,0 2 4 0,5-1-6 0,1-1-3 0,1 2 3 16,3-2 1-16,5-1 0 0,0 0-3 0,6-2 2 15,3-2-6-15,3 0 6 0,0-1 3 0,6-2-8 0,-1 2-4 16,1-3 10-16,0 0-4 0,2 2-1 0,-3-1 6 16,0 0 2-16,1 1-3 0,0-1 7 0,0 0 6 15,1 2-8-15,-1 0 3 0,-1 2-1 0,0-2-3 16,-1 1 0-16,-2 1 0 0,-2-1-3 0,1 2-1 0,-3 0 0 15,-1 0-2-15,-2-2 0 0,-1 2-3 0,-2-1 0 16,0 1-3-16,-2-1 0 0,-1 0-3 0,-2-1 3 16,1 2 3-16,-5-1 5 0,1 0 2 0,0 1-3 0,-3-3 0 15,0 3 6-15,-2 0 0 0,0 0 2 0,-1 0-6 16,-2 0-5-16,0 0 7 0,-2 0 2 0,-1 0 5 16,-2 0-6-16,1 0-6 0,-4 0-2 0,1 0 10 0,-2 0 0 15,-1 0-7-15,-1 0 4 0,0 0 9 0,-1 0 23 16,-2-1 22-16,0 0 12 0,0 1 18 0,0 0 17 15,-2-1 5-15,2-1-3 0,0 2-7 0,-1-1-22 0,-1-1-21 16,-1 0-16-16,1-1-14 0,-1-1-21 0,-3 2-2 16,0-1-4-16,1 0-2 0,-2-1-3 0,-1 1 2 15,-2 1 7-15,0-1-13 0,-2 1 5 0,0 0-5 0,-1 1 3 16,-5-1-2-16,-1 3 7 0,0 0-1 0,-3 0 1 16,-2-1 4-16,-4 4-2 0,-1-1 7 0,-2 2 7 15,1 0-8-15,-5 2 3 0,0-2 1 0,0 2-6 0,-3 1 2 16,-1-1 0-16,-1 0-2 0,-1 3-10 0,0-3 3 15,-2 3-5-15,0-3 0 0,-1 3-3 0,1-1 1 16,-2 1-2-16,5-3-3 0,-1 2 7 0,0-1 3 0,3-1 6 16,0-2-2-16,0 3 5 0,2-2 3 0,1 0 2 15,-1 0 3-15,2-1-3 0,1-2-6 0,1 2 0 16,2-2 1-16,2-1 3 0,3 0-1 0,3-2-6 0,3 0 6 16,0 0-7-16,3 0 8 0,5 0-2 0,1 0 0 15,3-2-5-15,2 1 0 0,0 0-2 0,4 1-3 16,-1 0 8-16,2 0-3 0,0 0-8 0,0 0 2 15,2 0 4-15,-2-3-7 0,0 3 6 0,0 0-3 0,1 0-1 16,1 0-7-16,-2 0-2 0,1 0-8 0,1 0-2 16,-2 0-1-16,2 0-2 0,-1 0-1 0,1 0-7 15,2 0 8-15,-1 3-8 0,2-3 2 0,0 0-4 0,-2 1-16 16,2 0-7-16,2 1-17 0,0-2-15 0,-1 0-16 16,1 0-7-16,-2 3-20 0,2-1-39 0,-2 2-9 15</inkml:trace>
  <inkml:trace contextRef="#ctx0" brushRef="#br0" timeOffset="5433.6584">5894 6692 200 0,'0'0'5'16,"0"0"-3"-16,0 0 8 0,0-1 4 0,0 1-2 16,1 0 4-16,-1 0-1 0,0-1-1 0,0 1 6 15,-1 0 10-15,1 0-6 0,1 0 7 0,-1 0 6 0,0 0 4 16,0 1 14-16,0-1 8 0,-1 0-2 0,1 0 14 16,0 0 5-16,0 0-4 0,0 0 7 0,0 0 11 15,0 0-4-15,0 0-1 0,0 0-2 0,0 0-8 0,0 0-8 16,0 0 5-16,0 0 0 0,0 0-4 0,0 0-4 15,0 0 2-15,0 0 0 0,0 0-7 0,0 0-2 16,0 0-11-16,0 0-14 0,0 0-16 0,0 0-18 16,0 0-21-1,-3 33 16-15,-2-17-7 0,-2 3 12 0,0 4-7 16,-3 1 0-16,2 2-5 0,-2 1-3 0,0 0 1 16,2-1 2-16,0-2 1 0,0 0-2 0,2-2 2 15,1-2-4-15,2-1 6 0,-2-4 7 0,2-1 2 0,1 1-4 16,-2-3 2-16,2-3-1 0,1 3 2 0,-1-3 6 15,0 1-1-15,1 0-4 0,-1-1 0 0,2 0-1 16,0 0 3-16,2 1 0 0,-1 0 1 0,1-1-8 0,0-2-42 16,-1 3-39-16,1-3-38 0,2 1-47 0,-2-1-46 15</inkml:trace>
  <inkml:trace contextRef="#ctx0" brushRef="#br0" timeOffset="5796.9056">5584 7195 576 0,'0'0'17'0,"0"0"19"16,0 0 10-16,-17-53 18 0,17 53 2 0,0 0 8 0,-7-32 15 16,6 28-2-16,1 4-21 0,0 0-20 0,0 0-13 0,0 0-12 15,0 0-41-15,0 0 2 16,0 0-1-16,6 12 1 0,41 76 14 31,-37-74 12-31,4 2-1 0,-3 1 5 0,2 0-3 16,1-1 5-16,2 0-7 0,0-2 6 0,1 1-4 15,-1-3 0-15,1-2 1 0,-1-1-3 0,0-1 2 16,0-4 8-16,-2 1 18 0,-3-2 12 0,0-3 0 0,0-3 9 16,-1-2 3-16,1 1-3 0,3-6-4 0,-1-1-7 15,2-2-15-15,0-4-19 0,3 0-2 0,-1-3-10 16,1 1-3-16,1-3 4 0,-3 1-7 0,3 1-1 0,-3 1 1 15,0-1 2-15,0-1-2 0,-2 1 0 0,0 6-12 16,0-3-18-16,-4 5-25 0,-2 2-36 0,1 0-50 16,-4 7-30-16</inkml:trace>
  <inkml:trace contextRef="#ctx0" brushRef="#br0" timeOffset="8774.9059">2195 6767 576 0,'-3'-5'24'0,"-2"2"19"0,4 1 13 0,-1-2 20 15,-1 3 24-15,1-2 11 0,2 2 11 0,0-2 6 16,0 1-29-16,0 1-12 0,0-1-10 0,0 2-16 0,0 0-24 15,0 0-10-15,0 0-11 0,0 0-13 0,0 0 6 16,0 0-5-16,0 0-9 0,0 2-4 0,0-2-4 0,2 1 4 16,1-1-2-16,0 2 9 0,2 0-3 0,1-1 1 15,5 1 7-15,-1 0 4 0,5 0 4 0,3 1-4 16,2-3 6-16,4 4-6 0,0-3 1 0,5 3-1 16,1-1 2-16,1-1-3 0,2 1-6 0,3-3 4 0,-1 3-6 15,0-2 9-15,0 0-4 0,1-1-2 0,2 0-4 16,-5-1 1-16,-1 0-1 0,1-2 3 0,-5-1-3 15,1 1-4-15,-5-2 2 0,0 0-3 0,-4 1 9 16,-1-1 1-16,-5 0-2 0,-1 2-3 0,-2-1 3 0,-3 1 22 16,-3 1 26-16,-2-1 16 0,0 3 5 0,-3 0 10 15,0-1 12-15,-1 1-5 0,-1-2 3 0,2 1-21 0,-3 1-22 16,3-3-14-16,0 3-15 0,-2-2-5 0,0 2-11 16,2-3 2-16,-1 3-6 0,1 0 3 0,0 0-5 15,0 0 2-15,0 0-9 0,0 0-2 0,0 0-7 0,0 0-16 16,1 0-16-16,1 0-38 0,-2 0-23 0,0 0-29 15,0 0-10-15,0 0-20 0,0 3-30 0,2-1-25 16</inkml:trace>
  <inkml:trace contextRef="#ctx0" brushRef="#br0" timeOffset="13629.1722">3463 10396 705 0,'1'-4'23'0,"1"1"21"0,0-1 18 0,-1-1 11 0,1 1 13 15,-1 0 13-15,1 0 16 0,1-1 10 16,0 0-17-16,-3 2-5 0,2 1-9 0,-1 0-9 16,-1-2-2-16,2 3-6 0,-2-2-13 0,0 3-11 0,1 0 1 15,-1-1-12-15,0 1 2 0,0 0-4 16,2 0-10-16,-2-2-7 0,0 4-1 0,0-2 2 0,0 0-10 16,0 0-2-16,2 0-15 0,-1 1 3 0,-1-1-2 15,0 0-3-15,0 0-4 0,0 2-2 0,0 0 4 0,-1-1 0 16,1 2 5-16,0 1 0 0,0-1 0 0,1 3 2 15,-1 2 4-15,2 1-1 0,-1-1 6 0,1 6-1 16,0 0 1-16,1-1-2 0,0 1 0 0,0-1 2 0,2-1-1 16,-2 2-2-16,0-4-8 0,2-1 2 0,-2-1-2 15,2-1 4-15,1-2-3 0,-3-1 1 0,2 1-6 16,0-1 9-16,-1-2-2 0,1 0-3 0,2 2 4 0,-1-3-7 16,0 2 6-16,0-1-1 0,1-1 6 0,0-2-6 15,0 0 4-15,3-3 15 0,-1-1 4 0,2 1 7 16,-1-5 0-16,1-2-7 0,3 0 3 0,0-4-4 0,2-2-3 15,1-3-19-15,1 1-10 0,2-3-9 0,-1-2-2 16,5-1 13-16,-2-2-8 0,3 1 9 0,-2-2 8 0,3 0 8 16,0-1 1-16,2 1 9 0,0 0 2 0,-1 3-8 15,2 0 9-15,-3-1-3 0,0 5-6 0,-2-2-3 16,1 6 5-16,-6 0-7 0,0 4-8 0,-5 2 11 0,-3 2-10 16,0 4-3-16,-3 1-26 0,-5 0-17 0,-1 3-40 15,1 1-31-15,-3-2-34 0,0 2-51 0,0 2-35 16,-2-1-24-16,1 1-10 0</inkml:trace>
  <inkml:trace contextRef="#ctx0" brushRef="#br0" timeOffset="14961.0674">4618 11693 764 0,'2'0'16'0,"-2"0"18"0,0 0 13 0,0 0 12 16,1 0 14-16,1 0 18 0,-2 0 9 0,0-1 10 0,0 1-8 16,2 0-15-16,-2 0-17 0,0 0-4 0,0 0-18 15,1 0-19-15,1 0-11 0,-2 0-18 0,0 0-4 16,3 1-6-16,-2-1 3 0,1 0-11 0,3 0 6 15,-1 0 0-15,3 0-3 0,1 3 14 0,4-3-6 0,3 0 7 16,-1 0 6-16,3 0 10 0,4-3 6 0,1 3 4 16,-1-1 7-16,5-2-1 0,0 2 6 0,4 0 1 15,0-2-3-15,1 0 0 0,3 2 1 0,-1-3-4 16,4 3 2-16,0-3 7 0,1 0 4 0,2 1 2 0,-1-2-3 16,0 0-7-16,-1 1-8 0,2-2 1 0,-4 1-5 15,1-1-6-15,-1 2-10 0,-1-3-10 0,-2 3 4 0,-1-2-4 16,-2 0 0-16,1 1 0 0,1-1 4 0,-4 0-7 15,4 1 5-15,-2-2 5 0,3 2-2 0,-2 1 3 16,1 0 3-16,0 0 3 0,1-1-2 0,2 1 11 16,-4 1-4-16,3 1 5 0,1-1 5 0,-2-1 8 15,0 2-5-15,3-2-2 0,-4 2-1 0,4 0-2 0,-1 2 2 16,0-3-9-16,4 3-5 0,4-4-8 0,0 2 7 16,2 0 2-16,5-2-1 0,2 0-9 0,3-1 6 0,2 1 0 15,3 0 0-15,1 0 1 0,1 1-14 0,1 1-4 16,-1-1-1-16,0 1 6 0,-2-1-10 0,-3-1-4 15,-2 4 8-15,-4-1-2 0,-3-1 14 0,-1 1-2 0,-3 0 2 16,2-2 1-16,-2 3-1 0,-1 0 9 0,0-1-9 16,2-1 6-16,1 1-2 0,-4 0 4 0,4 1 1 15,-3-1 0-15,-2 0 3 0,2 0-6 0,-2 1 3 0,-3 0-9 16,1-1-3-16,-2 0-5 0,-4 1 2 0,0-2-6 16,-5 2 5-16,1 0-1 0,-4 0-1 0,-4 0 9 15,-2 0-7-15,-6 0 7 0,-1 0-3 0,-6 0 6 0,1 0 0 16,-6 0 16-16,3 0 18 0,-4 0 4 0,0 2 13 15,0-4-2-15,0 2 2 0,0 0-5 0,0 0-6 16,0 0-18-16,0 0-14 0,0 0-7 0,0 0-6 0,0 0-4 16,0 2-3-16,0-2 2 0,0 0 1 0,0 0-3 15,0 0-21-15,0 0-16 0,0 0-45 0,0-2-41 16,2 2-60-16,-2-1-73 0,0 0-89 0</inkml:trace>
  <inkml:trace contextRef="#ctx0" brushRef="#br0" timeOffset="16363.0126">7362 5475 1150 0,'-4'-5'23'0,"2"1"22"0,2-4 17 0,0 0 21 15,0 2 7-15,0-2 13 0,0 0 9 0,0-1 11 0,0 0-13 16,0 2-15-16,0-1-17 0,0 1-23 0,2-3-9 15,2 5-6-15,-2-4-16 0,4 3-7 0,-1-3-9 16,3 2-5-16,3-3-2 0,1 2 8 0,3-3-2 0,2 2-4 16,3-1 7-16,1 0-6 0,3 0-3 0,-2 3 2 15,2-1 3-15,-4 3-6 0,4 1 6 0,-4 1-6 0,-2 3-5 16,-2 3 2-16,-2 1 3 0,0 1 2 0,-4 5-4 16,-2 0-3-16,-2 5 2 0,-3 2 3 0,-3 1-3 0,0 2-1 15,-3 4 4-15,-5-2 4 0,2 2-1 0,-2-4 0 16,0 1-2-16,-3-4-2 0,4-2 11 0,-1-3 3 15,2-2-10-15,-1-3-3 0,2-3 1 0,1 2 3 16,3-4 2-16,-2 0 4 0,3 0-7 0,-2-1 13 16,4-1 5-16,-2-1-1 0,3 1-1 0,-3-1 4 0,3 1-1 15,-1-1 4-15,3-1 3 0,2-3-9 0,3 2-3 16,3-4-5-16,4 0 6 0,5-2-10 0,3-1-11 0,4-3-26 16,2 1-50-16,4-2-52 0,-2-1-61 0,0 1-53 15,-1-1-69-15</inkml:trace>
  <inkml:trace contextRef="#ctx0" brushRef="#br0" timeOffset="16793.3012">7693 4896 547 0,'-30'-7'14'15,"0"2"10"-15,-4-2-1 0,4 3 17 0,-1 3 8 0,1 0 3 16,1 2 4-16,1 0-1 0,2 4-15 0,-1-1-7 15,1 1-1-15,-3 3-14 0,2 3-14 0,-1 3 0 16,-2 3-1-16,0 3 1 0,0 2 2 0,-2 7-1 0,-1 3 24 16,0 2 9-16,1 4 14 0,-4 0-5 0,2 6-2 15,0 0 0-15,1 2 1 0,1 2 9 0,2 0-19 16,3-2-14-16,6 1-6 0,3-2 3 0,5-3 2 0,4-2 1 16,6-1-2-16,7-5-7 0,7-3 13 0,4-2 23 15,5-4 7-15,8-4 5 0,6-4 3 0,5-2 4 16,7-6-1-16,3-4-1 0,6-2-10 0,5-3-13 0,2-7-3 15,5 0-3-15,2-5 2 0,2-3-4 0,0 0-3 16,0-4 3-16,-1-2-13 0,-4-2-5 0,-1-1-11 16,-5-2-5-16,-4-1-7 0,-3-2-3 0,-4 0 0 15,-5-3-1-15,-2 1 9 0,-3-1 2 0,-4-1 5 0,-2-1 3 16,-3-3 6-16,-3 1 4 0,-2-3 1 0,-4-2 1 16,-2 0-5-16,-5-4-2 0,0 1 1 0,-9-2-8 15,-2 2-5-15,-6 1-2 0,-4-1-4 0,-8 3-5 0,-6 3-3 16,-4 3-1-16,-7 4-4 0,-7 6 5 0,-2 4-9 0,-5 5-10 15,-8 5-19-15,-1 9-5 0,-5 2-28 0,0 7-26 16,-4 0-44-16,1 10-48 0,1 5-46 0</inkml:trace>
  <inkml:trace contextRef="#ctx0" brushRef="#br0" timeOffset="17766.9558">7822 10287 965 0,'0'-5'11'0,"-2"3"10"0,2-6 9 0,2 4 21 15,-2-3 15-15,2 2 3 0,-2-1 6 0,3-2 3 16,2 1-7-16,-2-1-8 0,2-2-2 0,1-1-18 16,3-2-16-16,1 4 1 0,0-3-2 0,2 0-6 0,-1-1 1 15,3 1-1-15,1 4-8 0,-2-1-5 0,2 0 0 16,-1 1-1-16,0 1-6 0,-1 2-1 0,3-2-6 15,-3 5 5-15,1-1-9 0,-3 3 5 0,3 0 0 0,-3 2-4 16,2 1 5-16,-2 1-1 0,0 2 5 0,-3 1-5 16,1 2 9-16,-2 1 1 0,-3 0-3 0,0 2 1 0,-4 3-1 15,0-1 9-15,-5 2-1 0,0 1-7 16,-3 0 4-16,-1-1-7 0,-3 0 9 0,3 1-4 0,-3-4 3 16,2 0-8-16,-1-2 2 0,2-2 3 0,0-4-8 0,3 1 4 15,3-3-1-15,0-1 2 0,0 2-5 0,3-4 0 16,0 0-8-16,0 0 6 0,3 0 4 0,0 0-1 15,-2 0-5-15,3 1 1 0,0-1 3 0,3 1-2 0,1-1 5 16,1 3-4-16,2-2 2 0,5 1 6 0,-2-1 4 16,2 1-7-16,2 0 5 0,0 2 8 0,0 0-3 0,4 1 4 15,-3-1-2-15,2 1-5 0,-3 1 1 0,3 1 5 16,-3 0-10-16,-1 0 0 0,-3 0 6 0,-2 1 0 16,0-1-3-16,-4 2 4 0,-2-1 1 0,-5 1-6 0,-2 2 8 15,-5-2-2-15,-2 3-2 0,-4 1-7 0,-3 0-22 16,-4 2-28-16,-2-1-38 0,-4-1-36 0,0 3-56 15,-4-4-50-15</inkml:trace>
  <inkml:trace contextRef="#ctx0" brushRef="#br0" timeOffset="18145.2113">7980 9876 885 0,'-8'-8'8'0,"-1"4"5"0,-2-3 2 16,1 5 0-16,-4-1 4 0,1 6-1 0,1-1 2 16,-4 5 3-16,0 1-12 0,0 1-3 0,-3 6 0 15,3 3 5-15,-2 4 5 0,-1 3 9 0,3 4 9 0,-1 4-5 16,4 4 7-16,-3 4 0 0,7 2-3 0,-1 5 1 16,2-1-7-16,5 6-8 0,3-2-7 0,3 2 2 15,6-3 0-15,3-3-8 0,5-3 5 0,4-4-5 0,4-3 11 16,5-6 6-16,5-4-6 0,6-2 1 0,0-5-7 15,4-4 10-15,0-3-2 0,5-4 2 0,0-4-11 16,-1-1-7-16,1-7 2 0,1 0 2 0,-4-6 9 0,1-2-5 16,-1-5 9-16,-1-1-11 0,0-3 5 0,-5-2-3 15,0-3-2-15,-2-3-4 0,-2-2-4 0,-1 0-2 16,-4-3-10-16,-2-3 7 0,-3 2-7 0,-5-2 6 16,-5-3 7-16,-4 1 11 0,-5-4 1 0,-7-1 8 0,-2-3 2 15,-7 0 2-15,-5-3 4 0,-7-1-3 0,-6-1-12 16,-5 4-39-16,-7 0-15 0,-6 2-30 0,-6 4-20 15,-2 3-26-15,-4 5-29 0,-1 1-79 0</inkml:trace>
  <inkml:trace contextRef="#ctx0" brushRef="#br0" timeOffset="19745.2865">3563 6861 333 0,'-2'-7'4'0,"-1"5"18"0,-1-1 4 15,3 1 1-15,-1 0 5 0,1 1 3 0,-1-1 6 0,2 2-6 16,-2 0 1-16,2 0-24 0,0 0-5 0,0 0-4 16,0 2-3-16,2-1-3 0,-2 3-13 0,0 1 6 0,2 2-6 15,-2 3 4-15,3 0 3 0,-2 4 5 16,3 2-8-16,1 1-1 0,0 1 8 0,2 1-5 0,-2 3 10 15,3 1-5-15,0 0-3 0,2 1 4 0,0 3 7 0,-2-3 3 16,1 0-4-16,1 1 8 0,-4-1-15 16,-1-2 12-16,1-1 11 0,-4-2-15 0,-2-1 7 0,0-1 17 15,-2 0 24-15,-2-2 13 0,-1-1 23 0,-3-2 7 16,0 1 2-16,-1-2 16 0,-1-1-2 0,-1-1-11 0,-3-2-17 16,-1 3-15-16,0-4-20 0,-3-1-9 0,1 1-6 15,-2-1-12-15,-2 0-4 0,-2 0-9 0,-1-1-3 16,-1 0-7-16,-1 0 2 0,-2 1-2 0,-1-1-2 0,1 1 0 15,-2 1-2-15,-2-2-4 0,2 2 3 0,0-2 0 0,2 0 0 16,-1 4-4-16,4-4 4 0,0 1-2 16,4 1 7-16,1 0 4 0,1 2-5 0,1-1 7 0,3 3-2 15,2-1 1-15,-3 3-2 0,5 0 12 0,-3 5-10 0,3 0-2 16,-2 0 4-16,-1 3-4 0,1 1 6 16,1 1-6-16,-1 1-2 0,-1-1-7 0,1 1 5 0,2 2-4 15,-1-2-4-15,2 4 8 0,2 0-3 0,-1-1 9 16,1 1-5-16,1 2 8 0,2 0-6 0,2 0 8 15,-3 0 5-15,5 2-8 0,-1 4 5 0,1-2-5 16,2 1 8-16,-1 1-12 0,2 3 8 0,-2-1-7 0,4 0-6 16,-1 0 5-16,2 1-7 0,0-1 9 0,0-3-13 15,1 3 2-15,2-4-6 0,0-2 3 0,3-2-2 0,0 0 0 16,0-4 1-16,2-1-3 0,2-3 8 0,1-1 7 16,3-3 9-16,0 0 9 0,2-2 11 0,1-1-3 15,3-2 10-15,-1-2 2 0,2 2 4 0,0-1-4 16,3-1-7-16,-1 1-7 0,2-2 0 0,0 3 3 0,0-2-7 15,0 2-3-15,2-2-2 0,1 1 0 0,-1 0-2 16,2-2 1-16,-1 0-6 0,2 1-5 0,3-3 0 0,-1 1 2 16,3-1-6-16,2-5-5 0,-1 1-1 0,0-3-5 15,0 0 5-15,0-2 5 0,0-1-3 0,-5-1 1 16,1-1 5-16,-4-1 5 0,-1 4 1 0,-4-2 4 0,-1 1-2 16,-2 0-1-16,-1 1-2 0,-5 2 0 0,0 0-3 15,-3 1-2-15,-2 1-1 0,-1 0 1 0,-1 2 1 16,-2 0-2-16,-2 0 4 0,1 1-6 0,1 2 2 0,-2-2 6 15,0 4-9-15,1-1 8 0,0 4 2 0,1-3-1 16,-1 6-2-16,1-1 1 0,-2 2-1 0,3 0-6 16,-3 1 13-16,3 2-9 0,-5 1-1 0,2 2 3 15,0-1-5-15,-3-2-2 0,1 5 6 0,0-2 0 0,-1 1-4 16,-2 0 3-16,2-1-5 0,-2 1 1 0,-1-2 6 16,1 1 5-16,-1-1-7 0,-2-1 2 0,1 1 3 15,-1-1-11-15,-1 0 10 0,-1-2-11 0,-1 2 5 0,-2-3 1 16,-2 3 4-16,1-2-4 0,-1-1 4 0,0 0 3 15,1 1-3-15,-1-1 7 0,0-1-1 0,-1-1-3 16,3 1-3-16,0-3 3 0,-1 2-5 0,0-3 3 0,1 2-1 16,2-4-3-16,-2 1 0 0,2-3-1 0,1 2 0 15,-3-1 3-15,4-2 1 0,-3 1-4 0,2 0 4 16,0-2-1-16,1 1-3 0,-1-1-4 0,0 1 8 0,1 0-1 16,1 0-25-16,0 0-20 0,0-1-35 0,-2 0-19 15,2 2-18-15,-2 0-31 0,1-4-46 0,1 4-36 16</inkml:trace>
  <inkml:trace contextRef="#ctx0" brushRef="#br0" timeOffset="28909.4551">6476 11652 294 0,'1'-5'7'0,"1"0"6"16,-1-2 10-16,2 2 9 0,-3-2 12 0,0 2 5 16,0 0 1-16,0 1 7 0,2-1 5 0,-2 1-6 0,0-1 1 15,0 2 1-15,0-2-9 0,1 3 6 0,-1-3 14 16,2 2 0-16,-4-2 6 0,2 4 7 0,-1-3-4 15,2 0-4-15,-2 1 8 0,1-2 0 0,0 4-6 0,0-2-3 16,0 2-19-16,0 1-4 0,0-2 3 0,0 2-9 16,0 0-6-16,0 2-9 0,0-2-13 0,0 1-2 15,0-1 1-15,0 3-7 0,0-2-8 0,0-1 6 16,0 5-7-16,0 0-6 0,-2 2 5 0,2 1 2 0,-3 8-1 16,2 1 5-16,-2 5-8 0,1 5-4 0,-4 4 3 15,1 3 4-15,-3 3-3 0,0 3-3 0,0-1 7 0,2 2-3 16,-4-3 10-16,1 0 4 0,3-2-1 0,1-3-14 15,1-3-18-15,0-4-36 0,2-1-36 0,-2-4-39 16,4-3-45-16,0-4-45 0</inkml:trace>
  <inkml:trace contextRef="#ctx0" brushRef="#br0" timeOffset="29234.6732">6172 12093 1037 0,'-1'1'2'0,"-1"-2"3"0,4 0-2 16,-1 0-5-16,-1 1-3 0,0 0 2 0,2 0-1 16,-2 2 1-16,0-2-18 0,0 0 0 15,14 62 15 1,-14-62 22-16,25 63 0 15,-19-48 12-15,4-2 3 0,1-2 4 0,2-1 6 0,-2-1 2 16,4-1-2-16,0 1-2 0,4-6-6 0,-2 2-7 16,2-2-5-16,0-3-11 0,0-1-3 0,2-3 5 15,-1 1-2-15,1-4-7 0,-2 1 1 0,3-1 1 0,-5-3-3 16,4-1 6-16,1 2-7 0,-5-2-13 0,0-3-16 16,0 1-9-16,-4 0-28 0,2-2-15 0,-4 2-30 0,0-3-30 15</inkml:trace>
  <inkml:trace contextRef="#ctx0" brushRef="#br0" timeOffset="36184.3517">9272 5661 1465 0,'-7'-2'9'0,"7"1"3"16,-1-3 5-16,2 2 8 0,-1-1 7 0,0 3-5 15,0 0-7-15,2 0 3 0,0 0-14 0,1-3 5 16,-2 3-10-16,5-1-8 0,1-2-8 0,-2 2 5 15,6-1 4-15,0-2 2 0,0 1 1 0,6 0-8 16,-2-1 1-16,5 4 3 0,2-3 4 0,-1 1 0 0,4 0-2 16,0 1-3-16,4 1 1 0,1 0 1 0,3 0 7 0,-2 0-7 15,6 0-11-15,-2 0 0 0,4 0 6 0,-1 1 2 16,2-1 4-16,0 2 1 0,2-2-7 0,-1 2 4 16,1-1 11-16,0 1 1 0,-3-2-2 0,2 4-2 0,-4-1-1 15,-1-1-2-15,-1 1 3 0,-5 2-3 0,-2-1 6 16,-2 4-8-16,-3-3 1 0,-4 2 0 0,0 2-1 15,-2-1 2-15,-2 1 0 0,-2-1 3 0,-1 2-8 0,1 2 7 16,-2 0-4-16,0 2 3 0,-1 1-4 0,2 1 3 16,-4 0-2-16,2 2-3 0,-1-1 1 0,-1 1 0 15,0 3 1-15,0-1-6 0,1 4 5 0,-1 0-1 16,-2 2-1-16,1 3 3 0,0 0 4 0,0 2-9 0,-2 3 0 16,3 1-2-16,-4 3 8 0,4 2-6 0,-3 1 6 15,1 2 2-15,1 6-2 0,-2 1 3 0,2 1 5 16,-1 2 1-16,2 6-8 0,1 0-1 0,1 2-1 0,2 2-3 15,-3 0-1-15,3 0 5 0,0 4-3 0,2-1 4 16,-1 4 5-16,2 0 5 0,-2 1-5 0,1 1 0 16,0 5 2-16,2 0-3 0,-3 2-1 0,0 0 0 0,1-1-6 15,-3 1 0-15,3 0 7 0,-5 0 2 0,3 1-6 16,2-2 4-16,-5 2 6 0,1-1 0 0,1 3-13 0,-2 0 1 16,1-1-2-16,2 0 20 0,-2 2 18 0,1 1-2 15,2-1 1-15,-2 1 1 0,3-1 17 0,-1-1-2 16,1 3 2-16,-2-3-29 0,6 0 3 0,-2-5 6 0,-1 3 10 15,3-2 5-15,-1-1 2 0,-1-1 4 0,1 0 0 16,-1 0 15-16,2-1-16 0,-3 2-4 0,0-4-8 16,2 1 4-16,-4-3 5 0,4-1-3 0,-3 2 4 15,2-3-3-15,-3 1 3 0,4-2 3 0,-4 2-2 0,4-2-10 16,-3 2-10-16,3 0-1 0,0 1-11 0,0-3-1 16,0 3-4-16,1-1-7 0,-1 1-1 0,0 1-1 15,4 2-2-15,-5 0-2 0,1 1 4 0,-1 0-1 0,0 1-1 16,1 2-1-16,-1-2 7 0,0 3 4 0,-2 1 1 15,0 1-1-15,0 0 5 0,-4 0-3 0,0 1 1 0,-1 0-2 16,-1 2-10-16,-2-3 2 0,1-2 1 0,-1-2 6 16,-2-4-9-16,3-1 8 0,-2-4-1 0,0 0 1 15,-1-4 4-15,1-2-11 0,-1-2-1 0,3-1-6 16,-2-3 5-16,0-1-5 0,2-4-2 0,-2-1 8 0,0-1-1 16,0-5 7-16,-1-1-7 0,0-1 5 0,-1-2-1 15,-3-2-1-15,0-3 3 0,-3-1-5 0,-1-2 3 0,-2-2-6 16,-4-3 11-16,0-2-8 0,-5-2 5 0,0-3-4 15,-3 0-2-15,-4-2 4 0,-3-2-11 0,-2-2 10 16,-5-2-7-16,-1-2 7 0,-3 1-4 0,-3-5 3 0,-1 0-3 16,-6-2 1-16,0-2 5 0,-3 0-5 0,-2-2 1 15,-2 0 2-15,-3-3-4 0,1 1 4 0,-4 0-4 16,1-1-1-16,-1 1 17 0,1 0 7 0,-1-1 8 0,3 3 2 16,-1 0 0-16,2 0-1 0,2 0 12 0,1 0-3 15,2 0-20-15,2 0-3 0,1 0-6 0,4 0-7 16,0 3 4-16,7-3 1 0,-1 2-11 0,4-2-2 15,2 2 9-15,4 0-11 0,0-1-2 0,3 2-7 0,2-3-13 16,1 2-27-16,3 0-21 0,3-2-20 0,0 0-45 16,2 0-40-16,3-3-53 0,-1-1-67 0,3 1-76 15</inkml:trace>
  <inkml:trace contextRef="#ctx0" brushRef="#br0" timeOffset="40129.007">11774 4739 294 0,'0'-5'10'0,"0"1"17"0,0-1 17 16,0 2 17-16,0-2 7 0,-2 5 17 0,2 0 9 15,0-1 10-15,0 1-1 0,0-1 6 0,2 1-8 0,-2 0-1 16,0 0 18-16,0 0-3 0,0 0 2 0,0-2 11 15,0 2 9-15,0 0-16 0,0 0-8 0,0-2-7 16,0 1-17-16,0-1-1 0,0 1-5 0,0 1-21 16,0-2-13-16,-2 0-4 0,2-1 1 0,-2 2-11 0,2 0 2 15,-1-3-15-15,1 1 0 0,-2 0 4 0,2 1-3 16,-1-2 3-16,1 1-2 0,-2 1 4 0,-1-1-8 0,2 0-1 16,1 0-7-16,0 1-1 0,0 0-2 0,-2 0-8 15,2-1-1-15,-1 1-3 0,1 0-1 0,0-3 7 16,0 1 0-16,-2 0 0 0,0-2-3 0,2-2 3 0,-1 3 1 15,-1-5 2-15,-1 4 6 0,1 0-1 0,-3-2 10 16,4 2 0-16,-2 1 15 0,-3 0 1 0,3 0 2 16,-2 3 6-16,0-2-6 0,2 1-3 0,-2 3-12 0,0-2-11 15,-1 1-7-15,1 1-3 0,-1 2-8 0,-2 1-7 0,-1 2-7 16,-1 0-2-16,0 4 2 0,-2 3 7 0,1 3-7 16,-2 4 2-16,-1 4 10 0,1 1-3 0,1 2 3 15,1 3 4-15,1 0-3 0,2-2 1 0,2 2-2 16,3-5-16-16,1 1-15 0,7-5 4 0,-2-2-7 0,5-1 1 15,0-3 1-15,1-4 0 0,1-1 0 0,2-4 16 16,1-2 8-16,0-3 4 0,-1-3 12 0,0-2 1 16,3-7 3-16,0 0-5 0,0-5-4 0,1-1-2 0,3-4-3 15,0-1-11-15,-1-1-8 0,0-2-9 0,-2 1-5 16,2 1 9-16,-4 1 3 0,0-2 1 0,-3 3 5 0,0-2 10 16,-3 2 8-16,-2 0 7 0,-2 1-1 0,-1 2-1 15,-1-1 10-15,-1 3-2 0,-1 2-3 0,-1 1 8 16,-1 2 10-16,2 0 10 0,-2 4 21 0,1 1 9 0,-3 2 11 15,4 3 4-15,0 0 5 0,-1 0-6 16,1 2-17-16,0 0-14 0,0 1-21 0,0 0-6 0,0 1-21 16,1 0-3-16,-1 1-3 0,0 2-2 0,4 4 2 15,-4 2 3-15,3 2 0 0,3 1-4 0,-5 4 7 0,6 1-2 16,-2 1-2-16,1 1 2 0,2-1-10 0,3 0-20 16,-1-3-15-16,2 1-26 0,1-3-15 0,4-2-28 15,-1-4-22-15,3-2-32 0,0-5-34 0,3 1-29 0,0-6-34 16,2 1-14-16</inkml:trace>
  <inkml:trace contextRef="#ctx0" brushRef="#br0" timeOffset="40574.3079">12381 4442 1047 0,'-2'-10'45'0,"0"-2"34"0,-1 3 33 0,-3 1 27 0,3 1 22 16,0-1 25-16,-4 2 16 0,1 0 9 0,0 1-30 15,-3 1-34-15,4-1-32 0,-3 2-25 0,1 1-20 16,0 2-26-16,0 0-19 0,1 0-13 0,-1 2-16 15,3 1 1-15,-4 3-3 0,2 2-3 0,-1 4-4 0,1 3 4 16,-3-1-1-16,1 6 5 0,1 0-4 0,1 1 0 16,-1 3 0-16,0-2-3 0,0 2-3 0,4 0 8 0,2 0 0 15,-3-2 4-15,3 0 1 0,1-3-2 0,1-1 4 16,3-1-2-16,-1-4 10 0,0-3-16 0,2 1 4 16,2-5-8-16,0-1 3 0,2-2 6 0,-1-2-7 0,5-2 1 15,0-2-7-15,1-2-4 0,2-2-5 0,-1-3-8 16,3 0-11-16,-3-3-6 0,2 0 1 0,-4-3 2 15,0-1-1-15,3-1 3 0,-5 1-2 0,-1-3 6 0,1 0 4 16,-3-3-2-16,-4-1 1 0,3-2-5 0,0-1 1 16,-3-4 4-16,-1-1 8 0,-3-2 8 0,0 0 4 15,-2 0 6-15,-1-2 1 0,-3 2 4 0,1 1 8 0,-1 1-1 16,1 1 7-16,-1 2 15 0,1 1 14 0,-1 5 0 16,-1 0 23-16,4 5 6 0,0 5 20 0,0 1 14 0,-1 5-2 15,4 2-21-15,-1 1-7 0,1 2-6 0,0 2-18 16,0 2-10-16,0-2-22 0,1 4-14 0,-1-1-4 15,0 2 7-15,0 3-14 0,0 2 10 0,4 4-2 0,-4 3 10 16,3 4-3-16,-1 1 0 0,1 5-29 0,2 2-34 16,-1 0-30-16,6 2-56 0,-4 3-46 0,4-1-30 15,0-4-24-15,3 0-27 0,3-1 5 0,0-5 2 16</inkml:trace>
  <inkml:trace contextRef="#ctx0" brushRef="#br0" timeOffset="41024.6081">12991 4287 1037 0,'1'-15'36'0,"-1"1"25"0,-1 1 33 0,-2 0 26 16,-1-1 21-16,-5 1 25 0,3 3 15 0,-4-2 16 0,1 3-29 15,-4 1-12-15,0 1-28 0,1 2-20 0,-1 1-23 16,-2 3-25-16,3 1-16 0,-2 2-16 0,-2 3-10 16,3 2-12-16,0 1-8 0,-2 6-4 0,0 1 5 0,2 3-6 15,-1 2 4-15,1 5-3 0,2 1 3 0,-2 2-3 16,4 0 3-16,-2 2-6 0,3 0-2 0,1 1 4 15,4-1-1-15,2-4 2 0,2 3-1 0,2-5 2 0,2 1-2 16,2-6 10-16,3-2-2 0,0-3 2 0,0-2-1 16,4-2-2-16,-1-3 6 0,0-1-2 0,2-6 4 15,0 0-5-15,2-3-3 0,0-2 0 0,0-2-5 0,4-5-12 16,-2 0-7-16,0-4-11 0,3-2-10 16,-3-2-8-16,2-1 0 0,-1-3-10 0,-3-2-16 0,-1-2 7 15,3-3-9-15,-8-3 9 0,0-2 3 0,3-3 6 16,-7-5 3-16,-1-1 11 0,-1-3 16 0,-2 0 8 0,-3 1 12 15,0-2 1-15,-6 3 15 0,1 5 8 0,-1 3 12 16,-3 1 15-16,0 6 21 0,3 3 16 0,0 3 14 16,-1 4 19-16,1 2 9 0,-2 5 6 0,3 2 3 0,1 3-12 15,4 4-20-15,-4 1-14 0,3 4-27 0,1 0-16 0,0 1-22 16,0 4-10-16,0 2-16 0,0 4-1 16,-4 3-2-16,4 6-1 0,-1 2 15 0,1 6-1 0,-2 3 7 15,4 3-12-15,-2 2-29 0,3 4-37 0,0 0-42 16,1 1-40-16,2 1-44 0,0-2-41 0,3-1-26 15,1-5-25-15,1 1-3 0,3-7 13 0</inkml:trace>
  <inkml:trace contextRef="#ctx0" brushRef="#br0" timeOffset="41300.7993">13916 3499 1539 0,'0'-8'29'16,"-3"2"26"-16,-2 2 6 0,0-2 7 0,-2 2 5 16,-3 4-1-16,2 0-8 0,-4 3 1 0,2 1-34 0,-3 3-23 15,-2 6-5-15,0 2-6 0,-4 3-8 0,0 5 1 16,-3 3 8-16,0 6 0 0,-1 1 13 0,0 3 9 16,1 4 3-16,0 1 6 0,2 2 2 0,5 1 0 0,-1 2 4 0,3-3-4 15,4 3-11-15,2 0-1 0,3-2-8 16,4-4-10-16,3 0 8 0,2-3 0 0,4-4-7 15,4-2 6-15,1-2-6 0,5-2-10 0,-1-6-9 0,4-3-18 16,3-2-15-16,-2-6-41 0,1 2-32 0,2-6-59 16,0-4-61-16</inkml:trace>
  <inkml:trace contextRef="#ctx0" brushRef="#br0" timeOffset="42107.3387">14387 3646 1047 0,'0'0'25'0,"0"-3"32"0,1 1 16 0,1-1 13 15,-2 2 21-15,0-3 11 0,1 0 0 0,-1 0 13 16,0 0-13-16,2 0-17 0,0-1-4 0,1 0 0 16,-3 0-22-16,1 0-5 0,1 3 2 0,2-5-8 0,0 2-5 15,-1 2-12-15,3-3-18 0,-1 0-9 0,0 1 3 16,2-1-8-16,1 2-1 0,-1 0-9 0,3 1-10 0,-1 0 0 16,-1 3 0-16,1 0-1 0,4 3-5 0,-5 0 2 15,1 3-3-15,-1 2 5 0,3 3 0 0,-3 2 2 16,-1 5 2-16,0 3-4 0,-2 3 6 0,0 6 1 0,-4 2-2 15,-1 3 4-15,-1 2 2 0,-4 3 3 0,-3-1-2 16,-1 1 6-16,-1-2-8 0,-2-4 6 0,-1-3-6 0,0-2 1 16,-1-5-5-16,0-1-12 0,0-5 3 15,1-1-5-15,-4-2 4 0,4-2-7 0,-4-4 5 16,2 0-9-16,3-3 0 0,-3-2 2 0,1-3-2 0,2 0 2 0,2-2 0 16,-2-3-7-16,3 0-2 0,0-3 8 15,0-3-4-15,2 1 13 0,2-3-5 0,2-2-2 0,2-2 6 16,1-1 5-16,0-2 1 0,4-1 5 0,1 2 19 15,0 0-5-15,4 1 10 0,-1 0 7 0,0 6 5 16,0 0 6-16,3 4 6 0,-1 1-2 0,-1 1-13 0,2 2 4 16,-1 2-3-16,-1 1-7 0,4 0-6 0,-4 1-3 15,5 3 0-15,-1 0-8 0,-1 2 2 0,1 1-1 16,4 1-5-16,-2 1 3 0,3 2-11 0,-1 0-28 0,2 1-41 16,-2 3-39-16,4-3-64 0,1 2-66 0,-3 1-54 15</inkml:trace>
  <inkml:trace contextRef="#ctx0" brushRef="#br0" timeOffset="42298.4681">15027 3842 1017 0,'-2'0'10'0,"2"1"5"0,-1-1 1 0,1 0 7 15,0 3 9-15,0 0 12 0,0 2 6 0,0 3 0 16,-2 1-2-16,0 5-2 0,2 3 1 0,0 1-13 15,0 3-1-15,0 1-17 0,0 2-5 0,0 1 6 0,0-1-9 16,2-1-24-16,1 1-27 0,0-2-26 0,2-2-46 16,0 0-32-16</inkml:trace>
  <inkml:trace contextRef="#ctx0" brushRef="#br0" timeOffset="42929.8913">15235 3423 794 0,'4'-6'16'0,"-1"1"19"0,2-1 16 15,1-2 6-15,2 1-1 0,-2-2 7 0,4 1 10 16,-1 0 2-16,4-1-17 0,-2 2-15 0,4 0-17 16,2 1 5-16,-2 0-2 0,1 1 0 0,1 0-5 15,2 4-3-15,-3 1 0 0,1-1-2 0,-2 3 2 0,0 1-13 16,-2 2 4-16,0 3-6 0,-4 1-6 0,-1 0 5 16,0 3-1-16,1 2-3 0,-1 1-2 0,-3 2 9 0,0 0-4 15,-2 0 4-15,-3 3-8 0,0 1 2 0,-4-1-2 16,-5 1 5-16,0-1 1 0,-7 2-2 0,2 2 0 15,-7-2-6-15,-1-1 12 0,-1 1-12 0,-1-1 8 16,-2-2-12-16,1-1 8 0,0-1-12 0,2-3 9 0,3-1-7 16,3-4 1-16,3 1 0 0,4-4-5 0,2-2 9 15,5-2-13-15,2 0 15 0,-1-2-10 0,4 1 7 16,-1-1-5-16,1-1 16 0,3-1 2 0,-1 2 5 0,6-1 6 16,-2 0-8-16,1 1 7 0,4-3 5 0,1 0 6 15,2 1-5-15,0 0 4 0,1-3-6 0,-1 4 0 16,3 0 2-16,-3-2-4 0,3 2 1 0,-1-1-6 0,0 1-5 15,1 4-1-15,0-2-6 0,-3 2 4 0,1 3-5 16,1-1 3-16,-5 2-7 0,4 1-1 0,-4 2 1 16,0 0-3-16,1 1 8 0,1 1-3 0,-6 1 1 0,4-1 3 15,-2 3-4-15,0-1 10 0,0 1-2 0,-1-1 0 16,-1 1-3-16,2-1-5 0,-1 1 6 0,-2-1-6 16,-1-2 9-16,-4 2 0 0,1-1 12 0,-3 0 15 0,-1-2-1 15,-1 1 10-15,-4 3 2 0,2-5 0 0,-5 2 0 16,2-1-3-16,-6-1-14 0,3 3-15 0,-2-3 2 15,-2-1 0-15,-2 1-7 0,-2-3 3 0,0 0-3 0,-5-2-21 16,3-1-29-16,-5-1-25 0,3-3-43 0,-5-2-48 16,4-1-36-16,-3-3-62 0,1-2-45 0</inkml:trace>
  <inkml:trace contextRef="#ctx0" brushRef="#br0" timeOffset="43296.1378">15507 2946 439 0,'7'-4'20'0,"1"-4"20"0,1 1 17 16,2-1 9-16,0 2 8 0,3 1 1 0,1-1 14 15,2 4 1-15,-3-1-14 0,4 2-16 0,0 2-13 16,-2 1-4-16,0 1-11 0,2 3 7 0,0 3-9 15,0 1-2-15,1 2-5 0,1 4 6 0,0 2 6 0,3 1-2 16,1 5 16-16,-2 1-5 0,2 1 4 0,3 3 11 16,-2 5-4-16,2-2-7 0,-1 4-9 0,-2 0 4 0,-1 4-14 15,0-1-3-15,-2 3-7 0,-5-1-8 0,-2 2 4 16,-5 2-5-16,-1-1 0 0,-3-1-13 0,-4 2-3 16,-2-2 2-16,-5-1 0 0,-1-1 1 0,1-2-4 0,-4 0 5 15,-1-2 2-15,-1 1 9 0,-2-5 1 0,1 0 0 16,-3-1-4-16,0-1 1 0,-3-2-1 0,3-1 5 15,-6-2-7-15,4-1-4 0,-2-1 1 0,0-2 3 0,-1-3-10 16,4 1-46-16,-4-3-37 0,1-3-69 0,1 0-71 16</inkml:trace>
  <inkml:trace contextRef="#ctx0" brushRef="#br0" timeOffset="44547.981">14662 2992 420 0,'-7'-12'15'0,"1"0"24"0,-2-1 12 0,0 2 10 0,0 1 7 16,-3-2 9-16,3 2 9 0,-3 0 2 0,-1-1-10 16,1 0-8-16,-2 2-6 0,-3-3-9 0,2 2 0 0,-3 0-10 15,-1 1-2-15,1-3-3 0,-2 3-9 16,0-1-15-16,-2 2-6 0,1-2 0 0,-3 3-10 0,1-3 1 15,-1 3-5-15,-4 0-1 0,-1-3 1 0,-2 4 1 0,-2-2 1 16,-3 3-2-16,-3-2 4 0,-4 2 0 0,-5 1 2 16,-1-1 5-16,-8 2-6 0,-1 3 4 0,-7-2-1 15,-1 4-4-15,-3 0 0 0,-4 0 0 0,2 2-2 0,-2 0 2 16,-1 1 10-16,4 1-2 0,0 0 0 16,-1 2 5-16,-1 0 0 0,0 0-1 0,-1 2-4 0,-3 2-2 15,-1 0-4-15,-3 0-8 0,1 1 7 0,-2 1 18 16,1 1 6-16,1-1-1 0,-1 3 5 0,2-1-1 0,-2-1-4 15,-2 4 8-15,2-1 1 0,-3-1-12 0,2 1-8 16,2 1 10-16,1-1-3 0,0 1 6 0,3 1 4 16,5-1 2-16,-1 1-9 0,3-1-5 0,-2 0 4 0,1 2-10 15,2 0 5-15,-2 0-10 0,-1 1 4 0,2-1 8 16,2 1 2-16,2 0 4 0,1-1 3 0,1 2 2 0,4-1 2 16,0-3 6-16,3 2-7 0,2 1-14 0,0-2-2 15,0-1-3-15,1 5-12 0,-1-2 0 0,0 0-3 16,0 0-14-16,1 2 3 0,-3-2 5 0,1 3 5 15,-1-2 10-15,3 1 13 0,-1 1 4 0,2-1-4 0,2 0 18 16,-1-2-3-16,3 3 3 0,-1-2-7 0,2 0-8 0,0 1-11 16,2-1 2-16,-4 0-1 0,5 0-3 0,-2 2-8 15,0-2-4-15,1 1 6 0,4 1-4 0,-3 1 1 16,4-1-8-16,-1 0 7 0,1 0-4 0,2-2 13 16,1 0-4-16,0-1 0 0,1 0 1 0,4-1 9 0,0-1 1 15,0-3-4-15,5 3-1 0,2-3-4 0,1 0 4 16,2-1-4-16,0-2 6 0,2 4-15 0,3-4 1 15,-2 1 0-15,4 2 0 0,-4 2-1 0,4-2 2 16,-1 1-4-16,1 0-3 0,-1 2-4 0,3 0 3 16,0 1 4-16,-2-2-6 0,4 5 7 0,-1-3-5 0,-1 0 5 15,3 0 3-15,-1 2 5 0,-2-2-1 0,3-2-3 16,0 0 3-16,0-1-6 0,-3 1 4 0,5-2 5 0,-2 1-3 16,-1-3-1-16,4 1 0 0,0 0 0 0,0-3 1 15,-1 1 4-15,2-2-1 0,-2 1-8 0,5-1 2 16,-2-3 2-16,1 0-5 0,-1 3 4 0,3-4 1 0,0 2-2 15,0-3-6-15,0 0-13 0,0-2-25 0,0 0-33 16,0-3-31-16,0 0-35 0,0-1-35 0,0 1-32 16,0-4-50-16</inkml:trace>
  <inkml:trace contextRef="#ctx0" brushRef="#br0" timeOffset="44892.2127">8170 4560 1047 0,'0'-2'18'0,"-2"-1"15"0,2 3 13 16,2-2 7-16,-4 2 6 0,2-3-1 0,2 3-8 16,-2 0 1-16,0 0-21 0,0 3-18 0,0-3-13 15,2 2-4-15,-2 5-10 0,0 1 6 0,0 2 4 0,0 2-3 16,0 7 4-16,0 3 1 0,0 4 5 0,0 3-5 15,0 5 4-15,-2 5-5 0,2 2 7 0,-2 3-2 0,4 0 3 16,-5 1-1-16,4-3-2 0,1-2 2 0,0-1 1 16,1-4 0-16,2-5-7 0,1-5 8 0,2-1 7 15,1-4 13-15,5-4 17 0,-1-2 8 0,6-3 5 0,3-1 6 16,4-6 8-16,4-1-3 0,4-4-9 0,6-4-12 16,1 0-16-16,3-4-11 0,2-1-4 0,-1-1-5 15,2-2-7-15,-3-2 1 0,-3 2-12 0,-1-3-11 0,-4 2-20 16,0-2-24-16,-6-1-28 0,0-1-41 0,-4-1-40 15,-1-1-51-15</inkml:trace>
  <inkml:trace contextRef="#ctx0" brushRef="#br0" timeOffset="46586.3556">12583 6870 695 0,'-11'-6'31'0,"3"1"27"16,2-2 26-16,-3-1 12 0,0 0 5 0,1 0 1 15,0-2 8-15,1 0 11 0,0 0-15 0,3-2-16 16,-1 0-17-16,-2 0-3 0,1 0 12 0,3 2 16 0,0-2 3 16,0 5-5-16,0-1-9 0,1 2-1 0,0 1 1 15,1 2 5-15,-2 0-14 0,1 2-25 0,0 1-5 16,1 0-9-16,-4 1-7 0,4 2-15 0,-2 4-9 0,-2 2-12 16,-3 4-5-16,0 6 5 0,-5 3-7 0,2 4 1 15,-1 2 4-15,-1 3 6 0,2-2-7 0,0 2 0 0,3-4 2 16,1 0-2-16,4-2 2 0,2-5 0 0,-1-2-4 15,4-4-10-15,-1 1 0 0,2-5-3 0,4-3 5 16,-2-3-7-16,1-3 4 0,5-1 0 0,-1-3 2 0,2-2 7 16,4-2 5-16,-2-4 2 0,4-2-17 0,4-2 10 15,-3-2-12-15,1 1-7 0,1-4-5 0,0 1 0 16,-4-1 2-16,0 1 4 0,-4-3 8 0,0 5 4 0,-4 0 4 16,-1 0 13-16,-5 1 2 0,2 0 6 0,-5 0 4 15,0 4 2-15,0 0 13 0,-2 2 4 0,-1 2 17 16,0 1 8-16,-1 3 7 0,3 1 4 0,1 1-8 15,-3 2-6-15,3 0-14 0,0 0-13 0,-2 1-12 0,2 2-12 16,0 2-9-16,2 4-5 0,-4 1 2 0,2 3 3 16,2 4 1-16,-2 1 3 0,3 2-3 0,-2 3-20 15,3-2-20-15,2-1-30 0,1 0-32 0,2-2-42 0,0-4-34 16,3 0-26-16,2-3-46 0,0-4-42 0</inkml:trace>
  <inkml:trace contextRef="#ctx0" brushRef="#br0" timeOffset="46936.5962">12433 6915 257 0,'-14'17'-2'16,"2"-1"3"-16,2 1 1 0,0-1 3 0,2-2-7 15,2 1 2-15,0-1-1 0,3-2-10 0,3-3 9 0,0 2-4 16,0-5 2-16,3 2 5 0,3-4 10 0,-2-1 0 16,3-6 0-16,1 3 12 0,3-4-8 0,0-2-13 15</inkml:trace>
  <inkml:trace contextRef="#ctx0" brushRef="#br0" timeOffset="47914.2481">15915 3762 955 0,'2'0'16'15,"0"-3"19"-15,-2 3 15 0,1 0 1 0,-1 0 3 16,3 0 6-16,-3 3-5 0,1-3-5 0,-1 0-16 0,2 1-19 16,-2 0-17-16,0 2-2 0,2 0-3 0,-1 1-6 15,1 0 5-15,-1 2 5 0,3 2 6 0,-3 0-1 16,2 1 0-16,1 2 7 0,-1 1-3 0,0-1 4 0,0 3 1 15,-2-1 0-15,1-1-22 0,0 1-17 0,-4-1-26 16,0-1-43-16,-2 0-53 0</inkml:trace>
  <inkml:trace contextRef="#ctx0" brushRef="#br0" timeOffset="50044.6855">15923 3313 459 0,'0'0'23'0,"0"0"22"16,0 0 9-16,0 0 17 0,-25-33 18 0,25 33 19 15,0 0 14-15,0 0 0 0,0 0-15 0,0 0-13 16,0 0-4-16,0 0-12 0,-5-14-20 0,5 14-10 16,0 0-3-16,0 0 6 0,0 0-5 0,0 0-7 0,0 0 1 15,0 0-2-15,-5-11 3 0,5 11-6 0,0 0-6 16,0 0-2-16,0 0-4 0,0 0 1 0,0 0-1 15,0 0-2-15,0 0 3 0,0 0-2 0,0 0-5 0,0 0 10 16,0 0-23 0,0 0-27-16,0 0-5 15,0 0 2-15,0 0 10 16,-3 15 5-16,3-8 7 0,0 3 1 16,0-1 6-16,2 1-3 0,1 3-1 0,1-1-2 15,1 0-1-15,0 2 3 0,1 1 6 0,1 0-3 0,2 2-7 16,-1-1 4-16,0-1 4 0,0 1-1 0,1-1 3 15,-1 1-4-15,0-3-3 0,0 0 1 0,-3-1 4 16,-1-2 0-16,1-1-3 0,-1-2 1 0,-1 2-1 16,0-2 0-16,-1-1 0 0,-1 0 6 0,1-3-5 0,0 0-4 15,-2 2 7-15,0-3-1 0,0-1-4 0,0 0 6 16,0-1-3-16,0 2 12 0,0-2 14 0,0 0 10 16,0 0 5-16,0-2 5 0,2 2 13 0,-2 0 3 0,0-1 11 15,0 1-9-15,0 0-7 0,0-1-5 0,0 1-4 16,0 0-2-16,-2-2-11 0,2 2-2 0,2 0-10 15,-2-2-7-15,0 2-5 0,0-1-14 0,-2-1-27 0,2 2-39 16,0 0-41-16,0-2-57 0,0 2-71 0,0-1-69 16</inkml:trace>
  <inkml:trace contextRef="#ctx0" brushRef="#br0" timeOffset="51161.4318">14175 5499 925 0,'1'-3'10'0,"1"3"9"0,0-1 6 0,-2 0 7 15,0 1-2-15,1-2-3 0,1 4-7 0,-2 0 6 0,0 1-11 16,0 2 2-16,1 2-7 0,-1 3 11 0,0 2 8 16,0 5 13-16,0 3 13 0,0 5-6 0,-1 2 4 15,-1 5-14-15,-1 2 8 0,-2 5-11 0,-1 2-2 0,1 2 0 16,-4 3-3-16,2 0 1 0,1 5-1 0,-2-1 5 15,0 2-9-15,0 1-3 0,2 0 2 0,-2 3-11 16,-1 1-7-16,2 0 3 0,-1 1 0 0,2 1-3 0,-3 0 3 16,-1 2-4-16,-1-2 0 0,-2 0-1 0,1-1 2 15,-6 0-7-15,1-2 3 0,-5-3 7 0,-3-1-2 0,-2-3-1 16,-3 0-3-16,-2-3 2 0,-3 0 7 0,-1 0-3 16,-7-1-3-16,4-1-9 0,-6-1 9 0,0-1-5 15,-3-1 1-15,-2 0-4 0,1-2-11 0,-2 1 8 16,-1-5 5-16,0 2 0 0,0-4-7 0,1-1 5 0,-1-2-6 15,0-1 13-15,-1-3-5 0,0-2-1 0,-1-2-6 16,0-1 2-16,2-1 0 0,-2 1-1 0,2-4 7 0,0 0-10 16,3 0 9-16,-1-2 1 0,-1-1 7 0,3 1-3 15,0-1 5-15,-3 1 5 0,-1-2-5 0,-4 0 11 16,1 1 9-16,-3 2 9 0,-2-4 0 0,-4 5 11 0,3-2-5 16,-3 0 1-16,1 1-4 0,2 0-7 0,0 1-4 15,5 0-7-15,0 1-6 0,4 1-8 0,-2 2-1 16,1-1-1-16,1 4 5 0,1-2-4 0,-5 2-4 15,3 1-4-15,-4 1-4 0,0 0-2 0,0 3-1 0,2 0-6 16,-1-1-2-16,1 1-1 0,2 0 0 0,5 0 1 16,-1 2 8-16,6-3-2 0,1 2 5 0,5-1 5 15,2-1-1-15,4 0 4 0,2 2-1 0,3-1 1 0,2-2-1 16,0 2 4-16,7 0-1 0,-2 0-2 0,4 0-4 16,0 1 3-16,5-3 0 0,1-1-3 0,-1-2-5 15,6 1-1-15,0-2 0 0,3 2-2 0,-1-3 6 0,2 1-4 16,2 1-1-16,-1-2 1 0,3 1 1 0,-1 0 4 15,2-3-7-15,1 2 4 0,-2-1-2 0,3-3 4 16,-4 1 1-16,2-2-5 0,-5-1 0 0,2 0 0 0,-2-2 5 16,0 0-2-16,-2 0-2 0,-3-1-3 0,2-1 3 15,-4 3 1-15,1-1 6 0,-5-2-5 0,2 5 3 16,-3-2-1-16,-2-1 3 0,2 3 0 0,-4 0-1 0,3-1 6 16,-4 2-4-16,2-1 0 0,-2-1-2 0,1 4 2 0,-1-3-4 15,1 0 5-15,-3 0-6 0,0 0 1 16,2-1-2-16,-2 1 1 0,0-2-6 0,2 2-20 0,-2-3-18 15,3-2-32-15,-3 3-25 0,4-5-34 0,0 2-41 16,4-3-43-16,-2-1-51 0</inkml:trace>
  <inkml:trace contextRef="#ctx0" brushRef="#br0" timeOffset="51542.6901">9803 9486 285 0,'0'3'12'16,"0"1"6"-16,-4 1 12 0,3 3 9 0,-1 0 8 15,-1 4 5-15,-3 2 14 0,3 2 4 0,-4 2-9 0,1 4 2 16,1 1-10-16,0 2-6 0,0 3-9 0,0 0-2 15,1 3-11-15,3 3-6 0,-2 0 2 0,3 2-6 0,1-3 3 16,1 2-1-16,1 1-2 0,4-4 0 0,0-2-3 16,-2 0 11-16,4-3 2 0,1 0-5 0,2-4 3 15,1-3-1-15,3-1 13 0,0-2 2 0,3-5 1 0,-2 1-6 16,9-6-1-16,-1-3 13 0,5-2 18 0,3-3 5 16,5-4-8-16,6-1-1 0,1-3 0 0,5-3-3 0,2 0-7 15,3-1-11-15,-2-1-23 0,-1-1-9 0,-3 1-2 16,-3 0-4-16,-2-1 2 0,-6 3-6 0,-7 0 5 15,-1 2-3-15,-4-2-16 0,-5 5-17 0,-4-1-11 16,-4 2-16-16,-3-2-47 0,-5 5-32 0,-2-2-55 16</inkml:trace>
  <inkml:trace contextRef="#ctx0" brushRef="#br0" timeOffset="64082.1271">7098 4289 1411 0,'-5'3'28'0,"2"0"26"0,-1-3 13 15,4-2 19-15,0 4 4 0,1-2-3 0,2-2-10 16,-1 2-4-16,1-1-32 0,-1 1-27 0,1-2-11 0,2-1-17 16,4 0-3-16,4-6 10 0,3 0 14 0,7-7 8 15,4-2 13-15,8-7 2 0,6-4 1 0,8-6 2 16,6-1 1-16,4-4-7 0,4-2-5 0,2 1-10 0,3 0-7 16,3 1 8-16,2 0-10 0,0 2-5 0,0 1 2 0,0-2 6 15,3-1 10-15,0 1 6 0,1-3-2 0,1 1 2 16,3-3-4-16,1 0 5 0,0-1-7 0,3-1-8 15,1-2-6-15,-1 1-1 0,-1 1 4 0,0-1-8 16,1 3 9-16,-3 1-8 0,2 3 7 0,-7 0 3 0,1 4-2 16,-7-1 0-16,-5 3-1 0,-2 2-5 0,-7 3-1 15,-10 1-3-15,-4 3-22 0,-8 2-42 0,-5 3-36 16,-8 3-64-16,-5 0-81 0</inkml:trace>
  <inkml:trace contextRef="#ctx0" brushRef="#br0" timeOffset="64462.3845">10139 2001 1886 0,'-1'1'9'16,"1"-1"27"-16,0-1 10 0,1 1 2 0,-1 0-3 15,4 1-4-15,-3 0-5 0,1 1 3 0,-1 0-11 16,1 1-28-16,0 4-11 0,2 2 0 0,-2 4-1 15,1 4 3-15,2 3 2 0,-2 5-2 0,2 3 8 0,0 3-2 16,2 3 2-16,-1-1 2 0,1 1 3 0,1-2 2 16,0 1 10-16,-1-3-4 0,1-3-2 0,2-1 1 15,-1-6-9-15,1-2-36 0,-2-3-27 0,0-3-37 0,3-2-58 16,-6-5-41-16,1 0-51 0</inkml:trace>
  <inkml:trace contextRef="#ctx0" brushRef="#br0" timeOffset="64697.5415">10221 2118 1722 0,'-9'-12'44'0,"3"3"36"15,-1 1 24-15,6 1 4 0,-1 2 9 0,1 3 2 16,2 0-2-16,1 2-3 0,-1 0-48 0,3 0-36 16,-3 2-24-16,3-2-6 0,0 2-7 0,4-1-3 0,0 3 1 15,2 1-3-15,2 0 8 0,2 5-1 0,2 0 2 16,0 2 1-16,3 2-3 0,-3 3 5 0,4-2-1 15,-1 3 12-15,-1-2-2 0,0 2-10 0,2-1 4 0,-3-2-8 16,2-1-19-16,-3-3-21 0,1-2-15 0,-3 1-38 16,5-3-13-16,-4-5-19 0,-1-1-29 0,-2 0-35 15,2-5-8-15,-4 1-11 0,0-3-14 0,-1-2 3 0</inkml:trace>
  <inkml:trace contextRef="#ctx0" brushRef="#br0" timeOffset="64901.6848">10582 1991 764 0,'-8'-28'30'0,"2"2"36"0,-1 2 34 15,6 0 36-15,-4 6 31 0,2 2 25 0,-2 3 24 0,4 2 24 16,1 6-21-16,0-2-29 0,1 5-29 0,-1 1-37 16,0-1-30-16,0 4-23 0,3-1-28 0,-1 1-24 15,-2-2-10-15,0 4-9 0,3-1-7 0,-3 2 1 0,3 2 4 16,2 5-6-16,0 0 5 0,3 3-2 16,1 4-1-16,1 2 3 0,1 1 0 0,1 3 0 0,1 1-3 15,1 1 6-15,1 0-3 0,-2-3-18 0,4 0-18 16,-2 2-28-16,1-3-33 0,0-2-27 0,-3-2-44 0,1-4-38 15,-2-1-46-15,-2-1-26 0,1-3-27 0</inkml:trace>
  <inkml:trace contextRef="#ctx0" brushRef="#br0" timeOffset="65299.9465">10794 1858 1820 0,'-3'-6'38'15,"0"2"22"-15,1-2 19 0,4 2 13 0,-2 0 4 0,0 3-3 16,0-1-4-16,0 2-4 0,3 2-43 0,-3-1-19 16,0 3-22-16,3 1-17 0,0 3-3 0,0 1 2 15,2 3 8-15,0 4 8 0,3 4 1 0,1 2-3 16,0 2 0-16,0 1 4 0,3 1-2 0,1 0-1 0,1 1-2 16,-1-3-6-16,-1-1 6 0,4-2-2 0,0 0 10 0,0-4 3 15,-4-1-1-15,4-2 3 0,-3-3-5 0,1-3 6 16,-5 1 2-16,3-4-1 0,-3-2-9 0,-1 0 1 15,-3-3 3-15,0-3-4 0,-1 0 1 0,2-2-7 16,-1-4-13-16,0-1-5 0,0-1-5 0,0-4-16 0,-1-2-15 16,2 0-16-16,-3-5-13 0,1 2-9 0,-1-4 7 15,-3-2-2-15,2-3 8 0,-2-2 15 0,-2-1 18 16,0 0 14-16,1 1 35 0,-3 2 28 0,1 0 37 0,-3 7 27 16,5 1 31-16,-4 6 17 0,2 3 17 0,0 4 12 15,1 4-16-15,0 1-17 0,1 1-31 0,1 2-25 16,0 0-35-16,0 0-33 0,0 4-13 0,3-1-8 0,-1-1 1 15,-2 5-5-15,3 2 4 0,2 2-5 0,-2 2-22 16,6 3-17-16,-3 2-31 0,4 0-45 0,1 2-54 16,-2 4-55-16,3-3-84 0</inkml:trace>
  <inkml:trace contextRef="#ctx0" brushRef="#br0" timeOffset="65919.3631">11322 1789 1485 0,'0'-4'30'0,"0"2"23"0,1 1 17 0,3-1 9 15,-4 0 6-15,0 1-7 0,3 2-5 0,-3-1-3 16,1 0-34-16,-1 2-24 0,2 0-17 0,0 0-5 0,2 3-8 16,-3 2 9-16,4 1 4 0,0 1 2 0,0 2 4 15,1 0 1-15,2 2 1 0,-2 1-5 0,1-4 6 16,-1 2-7-16,1 0 6 0,0-3 0 0,0-1 1 0,-3-1-5 15,3-1 4-15,-2-2 2 0,-2-2-2 0,1 0 5 16,-2-1-1-16,-1-1 12 0,1-1-1 0,-2-3 3 16,0 1-3-16,2-1 0 0,-1-1-1 0,-1-3 1 15,2-1-2-15,-1-1-12 0,3-2 3 0,-3-3 6 0,2 2 4 16,1 0 4-16,-3-4 11 0,4 2 6 0,-2-2 14 16,-2 1-1-16,4-1-4 0,-2 0 2 0,2 2-5 15,-1 0-11-15,0 2 1 0,1 1-17 0,-1 1-11 0,0 4 9 16,-1 0-7-16,-2 4-2 0,-1 2-6 0,2 1 2 15,0 0-10-15,-2 1 5 0,1 6-1 0,-1-2-3 16,2 3-2-16,3 1 5 0,-2 4 8 0,3 2-6 0,-1-1 2 16,0 3-1-16,1-1 5 0,-1 2-2 0,1-1 4 15,-2-1-5-15,0-1-5 0,1-3 9 0,-2-2-3 16,0 0 1-16,-1-4-6 0,1 1 6 0,-2-3-3 0,3 0-1 16,-2-3 8-16,0-1-5 0,-2 0 6 0,1-1 0 15,1-1 6-15,0-3-8 0,-1 0 6 0,1-2-2 16,3-2-1-16,-4-2 2 0,3-1-5 0,0-3 4 0,0-2-8 15,2-2 2-15,-2 0-8 0,0-2 4 0,0-2-2 16,3 1 2-16,-2-1 0 0,-1 3-6 0,1 1 3 16,0 2 0-16,-1 5 6 0,0 4-4 0,-1 1-7 15,-1 5-1-15,-2-1-4 0,1 3 3 0,1 0-4 0,-2 3 0 16,0-3 0-16,1 0 3 0,2 0 6 0,-1 2-2 16,1 1 4-16,0 1 0 0,2-1 7 0,0 2-2 0,3 0 5 15,1 2 3-15,0 2 1 0,3-1 2 0,5 1 3 16,-3 3 2-16,7 0-5 0,-2 1 7 0,0-4-4 15,1 6-9-15,-1-3-33 0,-3-2-36 0,0 2-39 0,-4 0-25 16,1 1-53-16,-5 1-52 0,-2-2-61 0</inkml:trace>
  <inkml:trace contextRef="#ctx0" brushRef="#br0" timeOffset="66415.7006">11848 1298 905 0,'-1'-13'25'0,"1"-1"17"0,1-2 14 0,1 2 5 16,-1 1-1-16,4 2 8 0,0 0 3 0,-1 4 1 15,3 0-25-15,-2 2-19 0,-2 3-13 0,3 4-5 0,-1 0 5 16,-1 5 1-16,1 3 12 0,2 5 1 0,-1 2 2 15,2 5 3-15,1 5 0 0,-1 1-1 0,3 4 0 16,-1 2-4-16,-1 2-16 0,4-2-2 0,-2 3-4 16,2-2 3-16,1-3-1 0,-3 2 6 0,5-2-8 0,-4-6-1 15,2 0-5-15,-2-3 2 0,-1-5 4 0,0-2-3 16,-5-5-3-16,-1-4 5 0,0 0 2 0,-4-4-3 0,4-1 8 16,-4-4-1-16,1-1-4 0,3-4-1 0,-1 0 3 15,3-4-12-15,-1-2 4 0,3-2 1 0,3-2-5 0,-1-2 1 16,3 0-1-16,-4-1 1 0,2 3-6 0,-2-2 2 15,1 2 1-15,-2 1 4 0,-3 1-3 0,2 3 1 16,-1 2 11-16,-2 0 6 0,1 3-6 0,-2 0 7 16,3 2-3-16,-2 2 0 0,0-1-2 0,-1 2-2 0,2-1 0 15,1 0-5-15,-3 3 8 0,3 0 1 0,-1 0 2 16,3 0-2-16,-1 3 5 0,1 2 4 0,0 2-2 16,0 2-5-16,-1 1 9 0,3 2-1 0,-3 3-8 0,0 2 4 15,0 2 0-15,0 1-3 0,-3 1-6 0,-1 3 7 16,0 1-14-16,-1-1-15 0,-2-2-27 0,-1 2-7 15,-1-3-19-15,-2-1-42 0,-2-3-14 0,0 0-37 16,-3-5-26-16,0-2-25 0,2-3-10 0</inkml:trace>
  <inkml:trace contextRef="#ctx0" brushRef="#br0" timeOffset="67105.1702">12519 1381 391 0,'12'-5'8'0,"-1"-5"3"0,5 3 8 16,-5 2 0-16,0-2 4 0,1 4-1 0,1-2 1 16,0 4-4-16,-4-2-3 0,3 3-4 0,-3 0-8 0,0 0 1 15,-1 2-4-15,0-2-1 0,2 2 0 0,-2-2 3 16,0 3-7-16,-1-1 4 0,1-1 1 0,-1 0 0 0,1-1 1 16,-1 1 14-16,0-2 10 0,-1 1 1 0,1-2 8 15,1-3-3-15,-3 1 1 0,2-1 6 0,1 1 0 16,-3-4-19-16,0 0-8 0,0-1 5 0,2 2-7 0,-4-3-1 15,0 0-3-15,1 0 3 0,-3 1 6 0,1-1 18 16,-2 0 9-16,0 1 11 0,-3-1 17 0,-1 0 11 16,1 0 13-16,0 1 1 0,-4-2 3 0,0 2-5 0,-1 0-2 15,0-1-21-15,-2 4-10 0,1-2-11 0,-1 5-11 16,2-1-19-16,-2 4-6 0,2 2-10 0,0 3-12 0,0 3 9 16,-2 1-6-16,2 6-4 0,-1 2-4 0,0 4 7 15,1 1-4-15,1 4 3 0,1 2-6 0,2 2 5 16,2 4 2-16,2 1 8 0,4 0 1 0,1-1 2 0,3-2 1 15,3-1-1-15,5-3-1 0,0-3-14 0,1-5-2 16,2-3-7-16,0-5 0 0,1-2-6 0,1-3-1 16,-3-2 2-16,0-5 6 0,2-3 7 0,0-2-5 0,2-6-5 15,0-2-6-15,-1-4 4 0,2-2-5 0,-1-1-9 16,4-4 0-16,-4-2-1 0,0 2 8 0,2-3 4 0,-2 0 4 16,-1-4 9-16,-1 4 6 0,0 0 4 0,0-1 6 15,-2 3 10-15,0 4 16 0,-1 1 16 0,-2 3 13 16,-1 5 1-16,-1 3 8 0,-1 1 7 0,-6 3-3 0,6 1-5 15,-5 1-22-15,3 1-9 0,-2 2-5 0,0 0-10 0,3 2-5 16,0 1 0-16,1 4 0 0,-1-3-3 0,4 6 3 16,-1-3-2-16,2 3-4 0,1 2 2 0,2 1-1 0,-1 3-9 15,2-3 4-15,2 4-1 0,-3-1-6 0,0 1 9 16,0 0-4-16,0-2 4 0,-3 2 1 0,-4-1 4 16,-2-1-2-16,1 0 0 0,-6-3 7 0,-2 2-4 15,-3-4 11-15,0-1 11 0,-3-3 11 0,-1-2 18 0,-3 1 9 16,1-2 17-16,-3-3 6 0,0 0-4 0,-3-2-3 15,2-1-9-15,-6-1-17 0,3-4-13 0,1 0-9 16,-2-3-16-16,1-1-3 0,-1-3 2 0,1-2-2 0,1 0-7 16,2-5 1-16,2-2-3 0,1-4-6 0,2-5-8 15,1-1-10-15,6-4-18 0,1-3-13 0,5-2-8 0,0-1-25 16,1 5-18-16,4-2-16 0,-2 7-19 0,0 5-19 16,-2 5-31-16,1 4-33 0,-4 6-52 0</inkml:trace>
  <inkml:trace contextRef="#ctx0" brushRef="#br0" timeOffset="67847.6616">11013 2769 665 0,'-6'0'16'0,"-5"0"23"0,5-2 16 16,-1 2 25-16,-1 0 4 0,2 2 12 0,2-1 0 15,0-1-2-15,3 2-19 0,1-2-25 0,-2 0-14 0,2 2-25 16,2-2-10-16,-2 0-13 0,1 0-1 0,-1 0 5 16,0 0-3-16,2 1 7 0,0 0 8 0,1 0 20 15,-2-1 31-15,3 2 18 0,2-1 17 0,0 0 18 0,2-1 22 16,4 3 12-16,3-6-5 0,0 1-14 0,5-2-17 15,2-1-9-15,4-1-13 0,4-3-19 0,5-1-8 16,3-1-16-16,5-2-9 0,1-2-5 0,7-2-5 16,3-1-1-16,4-2 1 0,4-2 8 0,5-2-12 0,5-2 8 15,2-1 0-15,4-3 4 0,2-3-6 0,-1 1-5 0,3-2-10 16,0 0-7-16,-5 1 5 0,0-3-11 0,-4 4 7 16,1-2-3-16,-1 2 4 0,-4 2 1 0,4 1 4 15,-4 0 1-15,3 1-11 0,-2 4 8 0,-1 0-4 16,-5 0-4-16,-2 0-2 0,-2 4 0 0,-5 1 3 0,-7 2 1 15,-2 1 7-15,-7 5-5 0,-4-1 3 0,-6 3 0 16,-4 1 3-16,-6 4-5 0,-3-1-1 0,-6 4 0 16,-2-1-7-16,-4 0 3 0,-4 2-7 0,1 0-4 0,-2 0-15 15,-1 2-9-15,0-2-18 0,1 0-17 0,-1 2-7 16,1 1-19-16,-1 0-28 0,-1 2-22 0,-1 1-33 16,-1-1-39-16,0 3-55 0</inkml:trace>
  <inkml:trace contextRef="#ctx0" brushRef="#br0" timeOffset="75964.1253">16672 6785 459 0,'0'0'22'0,"0"0"17"15,0 0 14-15,0 0 19 0,0 0 6 0,0 0 15 16,-4 17 15-16,4-17 9 0,0 0-16 0,0 0-7 0,0 0-18 15,0 0-17-15,0 0 1 0,0 0-20 16,-4 9-17-16,4-9-28 16,0 0 31-1,0 0-8 1,107 31-5-16,-82-28 7 0,2-1-2 0,3 0 3 16,1-2-2-16,2 3 4 0,7-2-5 0,-6 0 5 15,4-1 0-15,2 3-6 0,-2-3-2 0,0 0-1 16,0 0-3-16,-2 0-6 0,1 0 6 0,-1 0-4 15,-2-3-3-15,0 3-3 0,-4 0 2 0,1 0 0 0,-1 0 2 16,-3-1-1-16,0 0-2 0,-4 1-4 0,0 0 4 16,-2-3 0-16,-1 3 5 0,-2-2-4 0,-1 1 3 0,-3 0-6 15,3 1 2-15,-5 0 5 0,2 0-1 0,-3 0 5 16,2-1 4-16,-3 2 7 0,0-2-10 0,-2 1 9 16,1-2-5-16,-1 2-5 0,-1 0 6 0,-4 0 2 15,0 0-6-15,-1 0 4 0,-1 0 11 0,-1 2 1 0,0-1 7 16,0-1 0-16,0 0 4 0,-1 0-1 0,1 0-3 15,-2 1-7-15,2-1-8 0,0 0-1 0,0 0-10 16,0 0 7-16,0 0-10 0,0 0-9 0,0 0 8 0,0 0 0 16,0 0-5-16,0-1 1 0,0 2 6 0,0-2-10 15,0 1 4-15,0 0 4 0,-1 0-6 0,1 0-17 16,0-1-30-16,0 1-31 0,0-2-50 0,-2 2-63 0</inkml:trace>
  <inkml:trace contextRef="#ctx0" brushRef="#br0" timeOffset="83067.9046">21024 7077 410 0,'0'0'22'16,"0"0"9"-16,0 0 16 0,0 0 9 0,0 0 3 16,0 0 8-16,0 0-1 0,0 0 0 0,0 0-19 15,0 0-10-15,0 0-16 0,-5-9 2 0,-8 9-11 32,13 0 11-17,0 0 10-15,-86 23-10 16,68-16 7-16,-1-2 10 0,-1 0-4 0,0 1-1 0,-3 0 10 15,-2 1-8-15,-1-2-3 0,1 3-6 0,1-1-5 16,-3 0-6-16,0 0-3 0,2 1 1 0,0 0-13 16,1-2 5-16,4 1-7 0,-2 1 10 0,0 0-4 0,1-3-5 15,0 4 4-15,3-2-7 0,-2-2 8 0,1 2-3 16,2 1 0-16,1-2-11 0,-1 2 9 0,-1-1 0 16,1 0-6-16,3 0 6 0,-5 2-2 0,3-1 4 15,-3-1 2-15,4 0 0 0,-3 1-7 0,1-1 8 0,1 1 1 16,-2 1 0-16,4-1-2 0,-3 1 3 0,2 0-2 15,-2 1 11-15,3 0-3 0,-3-2-4 0,2 1 5 16,0 1-4-16,0 0 1 0,-2-1 1 0,2 1-6 0,-2 0-3 16,4-1 7-16,-1 0 2 0,2-1-6 0,-1 1 5 15,0 0-6-15,4-3-4 0,-4 2 14 0,5-3-1 16,2 2 1-16,-2-2 2 0,0-1 6 0,4 3 4 0,-1-3 6 16,-2 1-4-16,3-1 1 0,-1-2 1 0,2 4-4 15,-2-3-3-15,2 0-4 0,0 2-3 0,-1-2 0 16,1 0 1-16,2 1-8 0,-4-2 3 0,2 1 0 0,2-1-7 15,-1-1 2-15,0 1-2 0,2-1 0 0,0 0-5 16,0-1 4-16,-1 2-5 0,2-2-1 0,-1-2 4 16,0 2-11-16,0 0-26 0,0-1-37 0,0 0-41 15,0 1-57-15,0-1-62 0</inkml:trace>
  <inkml:trace contextRef="#ctx0" brushRef="#br0" timeOffset="83531.2176">19751 7370 478 0,'2'-5'7'0,"3"2"18"0,-4-3 15 16,2 0 20-16,-1 5 9 0,1-1 16 0,-3 0 12 0,2 0 8 16,-1 2-9-16,-1-3-15 0,0 6-14 0,0-3-28 15,-1 0-9-15,1 2-17 0,-2 1-11 0,2-1-15 16,-3 5 4-16,1 1-5 0,-2-1 3 0,0 3 7 0,0 4-1 16,-1-2 2-16,-1 3-3 0,3-1 12 0,-1 3 7 15,0-3 4-15,0 0-1 0,1-1 1 0,3 2 3 16,-1-1-2-16,1-2 7 0,0 1 1 0,0-1-6 0,0 2-3 15,1-4 2-15,1 1 3 0,-1 0-2 0,3-2 0 16,-3 2-7-16,2-3-1 0,-1 0 0 0,1-1 1 16,-1-1 1-16,1-2 14 0,0 0 8 0,-3-3 2 0,5 2 9 15,-4-1-6-15,-1-2 4 0,2 0 4 0,-1 0 2 16,3-2-17-16,-3-1-1 0,4 2-3 0,1-1-3 16,-1-3-2-16,6 2-3 0,-1-1-8 0,4-1-4 15,-2 0-3-15,1-2-10 0,1 2 6 0,1 1-6 0,-1 1 2 16,-1-2-7-16,0 3-5 0,-1-2-15 0,-1 1-21 15,0 0-24-15,-2 2-34 0,-1-3-41 0,2 4-49 16,-4-3-48-16</inkml:trace>
  <inkml:trace contextRef="#ctx0" brushRef="#br0" timeOffset="85799.7436">17352 8323 401 0,'-5'-1'15'16,"2"-1"16"-16,-2 2 23 0,4 0 13 0,-4 0 10 0,3 0 15 15,1-2 8-15,-3 2 19 0,4 0-4 0,-1 0 2 16,1 0-20-16,-2-3-7 0,4 3-3 0,-2 0-11 16,1 0-8-16,-1 3-20 0,0-3-12 0,2 0-15 0,0 0-5 15,-2 0-12-15,1 0-8 0,1 2-4 0,0-2-2 16,1 0 5-16,0 0 1 0,2 2 0 0,4-1 8 0,2-1 8 15,5 3 2-15,1-1-3 0,5-2 2 16,4 1-2-16,4 1 1 0,1-1-2 0,3-1-2 0,2 0-8 16,0 3 3-16,5-1 1 0,0 0 3 0,-1-1 6 15,4 2-7-15,-3-1-1 0,1 2-1 0,0-1 4 16,-2-1-3-16,-4 1-1 0,2 0 1 0,-7-2-8 16,-1 2 2-16,-1 0 0 0,-7-1 1 0,2-2-2 0,-4 3 5 15,-5-1-2-15,0-2-2 0,-7 0 4 0,0 0 6 16,-1 0 15-16,-3 2-2 0,-2-2 11 0,-2 0 9 0,0-2 12 15,-2 2 0-15,1 0-8 0,-4 0-6 0,0-1-12 16,-1 0-1-16,-4 0-7 0,0-1-9 0,-3 2-11 16,-8 0-4-16,4 0 7 0,-7 0-2 0,-1 2 5 15,-2 0-3-15,-1-1-2 0,-2-1-4 0,-2 2 2 0,-1 0 3 16,-2 1-3-16,0 0 2 0,0-1-3 0,-2 2 0 16,3-1-2-16,0-1 1 0,2 1-1 0,2 2-2 15,3-2 1-15,0-2-1 0,5 3 0 0,0-1-1 0,1 0 4 16,5 0 2-16,-1-1-2 0,3 0 1 0,0-2 2 15,2 3-1-15,4-3-3 0,1 0-2 0,4 2-8 16,0-2-6-16,3-2 5 0,-2 4-9 0,5-2 3 0,0 1 6 16,1-1 3-16,1-1-3 0,2 1 4 0,3 0 8 15,3-2-6-15,2 2 9 0,4 0-5 0,0-3 1 16,5 1-6-16,1 0 13 0,2 0 1 0,1-1-1 0,4 1 2 16,-2-1-3-16,3 0 3 0,0 1-5 0,2-2 7 15,-2 1-8-15,1 0 2 0,-3-2 1 0,1 4-1 16,-4-2 1-16,1-1-5 0,-6 0 3 0,-1 2-4 0,-4 0 5 0,-4 1 2 15,-3-1-2-15,-4 0 2 0,-2 2 8 16,-3-2-1-16,-4 0-5 0,-2 1 4 0,-2-2-6 16,-2 3 1-16,-4-1-7 0,-3-2-3 0,-1 3 2 0,-8 3 4 15,-1-2-1-15,-3 2-2 0,-4-2 3 0,-1 3-7 16,-4 0 0-16,0-1 6 0,-3 2-9 0,0-2-2 16,2 3 3-16,-1-3 2 0,1 2-2 0,3 0 3 0,2-1 12 15,3-1-11-15,3 1 4 0,4 0 0 16,6-2-1-16,2 0-12 0,5 0-28 0,4-2-20 0,2 3-19 15,0-3 4-15,4 0-12 0,4 3-8 0,0-2-2 0,1 0 1 16,-1 2 27-16,3-2 3 0,3-1-9 0,-1 0-28 16,4 0-25-16</inkml:trace>
  <inkml:trace contextRef="#ctx0" brushRef="#br0" timeOffset="90471.8883">20003 10365 745 0,'1'-2'9'0,"2"-3"16"0,1-1 17 0,1 1 14 15,-4 1 13-15,3 1 6 0,1 1 6 0,-2-1 5 16,1-1-14-16,-3 3-11 0,-1 1-13 0,2 0-15 0,0 0-16 15,-2 1-9-15,0-1-4 0,0 3-4 0,-2-2 4 16,0 3-8-16,2 0 3 0,0 0-1 0,-1 4 5 16,-3 0 6-16,3 1 0 0,-1 4-2 0,1 0 3 0,-3-1 2 15,2 1-9-15,-1 2 8 0,1-2-9 0,0 0 0 0,2-1 6 16,0 1-3-16,0-4-4 0,4 0 2 0,-3-1 1 16,3 1-11-16,1-1 11 0,0-1 8 0,2-2 3 15,-1 1 11-15,3-5 11 0,-1 4 14 0,2-5 2 16,0 0 3-16,5-1 6 0,-2-3-15 0,4 1-4 0,3-3-6 15,1-2-8-15,4-4-14 0,2 3 5 16,2-4-5-16,1-1-5 0,3 0 1 0,0-1-8 0,2 0-2 16,-2-1-5-16,3-1 5 0,-3 2-6 0,1 1 7 0,-4-1-4 15,0 3 0-15,-5 1 6 0,-4 3-4 0,-1 0-2 16,-5 1-25-16,-1 2-41 0,-5 5-59 0,-1-3-55 16,-2 2-71-16</inkml:trace>
  <inkml:trace contextRef="#ctx0" brushRef="#br0" timeOffset="90922.1933">21713 10411 955 0,'0'2'-4'0,"2"-1"-2"0,-1-1 6 0,5 1 10 0,-3 1 7 16,1-1 10-16,-3 1 6 0,2 1 11 0,-1 2 9 16,1 2 11-16,1-2 3 0,-3 2-7 0,-1 3-3 15,2 1-4-15,-1 1-10 0,-1 1 0 0,0 4-3 0,0-3-5 16,0 1-6-16,0 0-2 0,5-1 4 0,-4-2 2 16,2 0 10-16,1-3 1 0,0-1 18 0,3-3 9 15,-1-2 8-15,5-1 4 0,0-2-5 0,3-2-8 0,2-1-8 16,2-4-7-16,2 0-15 0,6-1-15 0,2-4-10 15,2 3-3-15,2-3-9 0,-1 0-12 0,3-1-25 16,-3-2-29-16,1 0-54 0,-4 0-43 0,1-5-54 0,-4 2-80 16</inkml:trace>
  <inkml:trace contextRef="#ctx0" brushRef="#br0" timeOffset="91899.8481">21487 5403 420 0,'3'-3'17'16,"0"-2"13"-16,5 0 10 0,1 1 18 0,3-2 6 15,-1 1 11-15,4-1 6 0,-2 1 15 0,1 0-19 0,2 0-6 16,2 0 0-16,-2 1-11 0,-1 1 2 0,1 0-9 16,1 1 5-16,1-1-18 0,-2 3 2 0,-1-2-6 15,0 2 8-15,0-3-2 0,-2 3-3 0,0 3 3 0,-1-3-12 16,-2 0 2-16,2 3 4 0,-5-1-6 0,-1 0-14 16,1 1-1-16,-3 1-9 0,2 1-8 0,-4 1 5 15,-2 0 0-15,0 4-3 0,-2 0 9 0,-4 2-5 0,2 3-1 16,-4-1 1-16,-4 3 2 0,2 0-2 0,0-1-4 15,-1-1 7-15,0-2-7 0,1-1 0 0,2-1 0 0,-1-3 8 16,4 0-5-16,2-4 9 0,1-1-1 16,-1-1-8-16,3 1 8 0,2-2 1 0,-1-1 20 0,3 0 15 15,-1-1 13-15,0 1-3 0,6-1 7 0,1 2 8 16,1-2-4-16,6-1 5 0,-1 2-20 0,5-3-26 0,2 1-5 16,3-1-4-16,-4-1-6 0,3 1-2 0,0-2-1 0,-1 0-9 15,0-1-19-15,-2 0-18 0,-1-3-28 0,-3 1-36 16,0-3-35-16,-2-1-44 0,-4-3-35 0,1 1-37 15,-2-2-8-15,-5-2-13 0</inkml:trace>
  <inkml:trace contextRef="#ctx0" brushRef="#br0" timeOffset="92319.1315">22000 5071 576 0,'-20'-12'22'0,"-2"-2"16"0,3 3 11 0,-2-1 5 0,-1 1 16 15,3 0 14-15,-3 2 7 0,3 2 7 0,0 0-15 16,-1 1-21-16,-4 2-7 0,3-1-2 0,-1 2-16 15,-1 3-15-15,-6 0-6 0,1 0-4 0,-2 5-7 16,-2 1 7-16,-1-1-8 0,-4 4 1 0,1 1 2 0,-3 1 9 16,-1 1 1-16,0 6-2 0,-2-1 9 0,2 0 2 15,-1 4 11-15,0 0 2 0,0 2-3 0,3 1-5 16,2 2-7-16,-2-1 6 0,6 4-15 0,1 0 3 0,6 0-3 16,0 4-11-16,5-1 4 0,3 2 3 0,6 0 11 15,4 0-4-15,4 2 23 0,5-2 1 0,6 0 12 0,5-1 16 16,5-4-2-16,6 3 5 0,4-5-4 0,7-1 5 15,6-2-14-15,7-4-1 0,4 1-15 0,3-4-10 16,7 0 2-16,6-5-7 0,-2-1-7 0,2-2-10 0,2-4-2 16,-3-1-6-16,0-4 5 0,-4 0 0 0,1-2-5 15,-3-3 4-15,-2-1 3 0,-1-4 1 0,-3-1 0 16,-1-2-2-16,0 0-1 0,-4-3-2 0,-3-1 1 0,-2-3-11 16,-4-1 3-16,-4-4 0 0,-1 1-6 0,-6-5 1 15,-4 2 0-15,-4-4 0 0,-2-1-5 0,-6-1-2 16,-1-1-10-16,-7-1 4 0,-3-1-3 0,-3-3-12 0,-6 3-3 15,-6-3-8-15,-4 3 11 0,-6-3-2 0,-7 6 3 16,-6-1-4-16,-4 5 6 0,-9 3 5 0,-3 1-3 16,-4 6-18-16,-3 5-31 0,-4 3-32 0,1 5-31 15,-3 3-40-15,3 5-28 0,-3 3-31 0</inkml:trace>
  <inkml:trace contextRef="#ctx0" brushRef="#br0" timeOffset="93418.8719">22633 9948 925 0,'-5'0'0'0,"4"-1"-4"15,-1-3 0-15,5 0 5 0,0 1 3 0,-1 1 10 0,1-2 8 16,0-1 5-16,4-1 1 0,-1 1 17 0,0 1 14 16,3-3 4-16,1 1 5 0,1 1-7 0,0-1 0 15,2 1 6-15,3 0 6 0,-4 3-4 0,6 0-7 0,-4-1-7 16,3 2-6-16,-1 1 1 0,0 0-5 0,-2 1-8 16,0 3-8-16,-2-1-11 0,-1 0-6 0,-2 1-2 15,-3 2 2-15,-2-2-3 0,-3 4-1 0,-1 1-7 0,-1 0 9 16,-3 2 0-16,0 3-3 0,-3 0-2 15,0 1-3-15,-3 2-1 0,0 0 2 0,-2 0 2 0,1 1-8 16,1-2-2-16,-1 0 1 0,0-1 2 0,3-3 2 0,1 2 3 16,-2-2 3-16,5-4 8 0,-1 3 9 0,2-5 11 0,-1 2 4 15,3-4 0-15,1 1 2 0,-3 0-2 16,3-3 0-16,3 1-5 0,-3-1-6 0,1 2 7 0,1-3 4 16,1 2 9-16,-1-2 10 0,4 2 0 0,-3-3 1 15,6 3 1-15,1-1-5 0,3 0-7 0,3-1-10 16,1-1-9-16,5 0-10 0,2-3-3 0,1 3-3 0,5-2-18 15,0-1-8-15,0-1-21 0,0-1-24 0,0 0-39 16,-1-2-44-16,-2-1-55 0,1-4-82 0,-2 3-63 0</inkml:trace>
  <inkml:trace contextRef="#ctx0" brushRef="#br0" timeOffset="93919.2077">23175 9531 333 0,'-9'-13'9'0,"-3"1"3"0,2 0 8 0,-2 4 3 15,-2-1 12-15,-5 1 10 0,2-1 3 0,-1 1 7 16,-2 1-1-16,-2 2 3 0,-1-1 3 0,-2 0 1 0,2 4-4 16,-3-1-11-16,3 2 5 0,-1 1-8 0,0 2-7 15,1 0-3-15,-1 3-11 0,1 0 1 0,-2 2 4 0,-2 2 4 16,1 2 7-16,-1 2 4 0,-2 0 6 0,-2 2 9 15,-1 4 10-15,-1 0 6 0,-2 1-3 0,0 2 2 16,-2 1-5-16,0 2-1 0,2 2-2 0,2-1-7 0,1 3-7 16,2 0-13-16,4 3-8 0,4-1 0 0,2 2 2 15,3 0 4-15,4 1 6 0,4-1 0 0,6 0 5 0,1 1 3 16,6-1 4-16,5-1-3 0,0-2-9 0,8 4 1 16,4-5-14-16,3 0-4 0,6 0 1 0,3-4-6 15,4-1-2-15,3-1-4 0,2-3 2 0,2-3-8 16,3-2 5-16,2-1-2 0,2-5-3 0,0 1 2 0,2-4-2 15,2-2 4-15,1 0-3 0,1-3 0 0,1-1 4 16,1-2-5-16,-4-1-3 0,4-1 2 0,-6-4-7 16,1 3 4-16,-3-5-3 0,-2 0 0 0,-3-2-6 15,-1-2 6-15,0-2 7 0,-3-1-2 0,-1-4 4 0,1-2-3 16,-2-4 2-16,2 1 6 0,-3-4-2 0,2-1 0 16,-1-3-2-16,0 1-1 0,0-4 1 0,-5-1-5 0,0-2-1 15,-3 0-1-15,-7 0 0 0,-2-1 0 0,-7 2-9 16,-6-1 2-16,-2 1-1 0,-10 6 1 0,-5-1-8 15,-8 2-13-15,-7 2-19 0,-5 1-20 0,-8 1-16 0,-3 4-36 16,-9 0-36-16,1 1-52 0,-6 2-56 0,-2 2-61 16</inkml:trace>
  <inkml:trace contextRef="#ctx0" brushRef="#br0" timeOffset="105331.8898">19324 3880 1212 0,'0'-5'13'0,"0"1"38"0,0-1 25 0,2 1 10 16,-2 1 27-16,2-1 12 0,-2 2 8 0,1-2 17 16,-1 4 6-16,0-3-22 0,0 0-9 0,-1 2 5 15,1 1-20-15,0 0 3 0,-2 0-7 0,2 0-7 0,-2 0-18 16,4 1-13-16,-2-1-17 0,0 2-18 0,-2-1-10 15,2 2-15-15,0-3-5 0,0 4-14 0,2 2 8 16,-2 3-6-16,2 1 2 0,-1 4 3 0,2 6-1 0,2 0 1 16,2 3-8-16,-2 4-11 0,2 0-31 0,-1 2-34 15,2-2-25-15,1-1-33 0,1 0-44 0,0-1-42 16,0-4-55-16,0-1-76 0</inkml:trace>
  <inkml:trace contextRef="#ctx0" brushRef="#br0" timeOffset="105747.1696">19268 3817 1160 0,'1'-5'22'16,"-2"-2"33"-16,1 1 32 0,3-5 20 0,-3 4 9 0,0 0 4 16,0-1 2-16,0 1 5 0,0 2-12 0,1-2-35 15,-1 2-31-15,2 1-23 0,0 1-7 0,-1 0-1 0,4-1-2 16,-2 1-8-16,5-1-11 0,1 1 2 0,1 1 5 16,2 2-4-16,1 0 3 0,4 0-9 0,-1 4 3 15,2 0 6-15,-1 2-4 0,4 5 1 0,-5 0-5 0,1 1 7 16,0 5-5-16,-2 1 7 0,2 0 3 0,-6 4-4 15,0 1 4-15,2-2-1 0,-4 2 3 0,1-1 3 16,-1 0-2-16,-1-1-4 0,-1-1 0 0,-1-2 4 0,0-2-3 16,-3-3 1-16,0-1-9 0,-1-3 4 0,-2-1 7 15,-2-4 4-15,-1 1-4 0,-2-2-3 0,-1 1 2 0,-2-2 2 16,-1 1 11-16,-5-3-13 0,-2 3-5 0,-2-1-8 16,1-1-21-16,-2-1-32 0,-1 0-22 0,0-1-42 15,3-1-45-15,1-1-43 0,1 2-40 0,2-3-43 16</inkml:trace>
  <inkml:trace contextRef="#ctx0" brushRef="#br0" timeOffset="106235.4977">19935 3810 1327 0,'0'0'13'16,"0"-2"13"-16,0-4 21 0,-2 4 1 0,-1-2 0 0,0 1-1 16,-2 1-1-16,0-1-5 0,-1 2-10 0,-1 1-14 15,0 0-19-15,1 1-8 0,-2 2 2 0,-4 1 5 0,3 1-3 16,0 3 0-16,-3 0 1 0,2 3 0 0,-2 1 1 16,3 2 2-16,-4 1-2 0,5 2-1 0,-1 0 4 15,-1-1 0-15,2 1-2 0,2 1 1 0,1 0 2 0,2 0 3 16,0-3 2-16,3 2-6 0,5-4 4 0,-2 0 3 15,2-1 1-15,3-3 1 0,0-1-2 0,2-2 1 16,3-3-6-16,1 0 0 0,2-3-3 0,1-4-4 0,0-1-10 16,0-3-11-16,0 1-1 0,2-4-7 0,-3 0 1 15,-2-3-2-15,2-1-3 0,-3 1 2 0,-4-3 7 16,2 2 7-16,-1-4 1 0,-4 1 2 0,1 0 5 16,-2-2 7-16,0 2 3 0,-2 1 1 0,1 0 10 0,-3-1 12 15,3 6 10-15,-3 0 19 0,-1 2 5 0,0 1 8 0,0 4 0 16,0 1 0-16,0 1-13 0,0 3-8 0,0 1-11 15,0 2-22-15,0 0-4 0,2 2-7 0,-2 0-6 16,1 3-1-16,-1 0 13 0,4 5-8 0,-3-1 6 16,3 3 4-16,0 1-2 0,0-1-2 0,0 2 6 0,1 1 1 15,-1 2-5-15,1-3 10 0,3 1-7 0,-2-1 1 16,2-2 1-16,0 0-12 0,1-2-8 0,3-4-21 16,-4-1-8-16,4-4-13 0,-4 1-7 0,0-3-29 0,1-4-32 15,-2 0-39-15</inkml:trace>
  <inkml:trace contextRef="#ctx0" brushRef="#br0" timeOffset="106477.6597">20274 3573 996 0,'-3'-14'34'16,"-2"1"33"-16,1 1 33 0,3 0 20 0,-4 2 27 16,3 0 10-16,-1 1 18 0,1 3 6 0,2-1-24 0,0 1-20 15,0 0-23-15,0 4-14 0,4-1-25 0,-4 2-12 16,1-2-20-16,-1 3-11 0,0 0-13 0,0 3-9 15,2-1-6-15,-1 1-7 0,-1 1-4 0,4 1-3 0,-4 3 8 16,5 1 4-16,-1 3 4 0,-1 3-3 0,2 2-6 16,0 3 4-16,-1 1 2 0,1 3 6 0,3 2-9 15,-3 1 6-15,-1 0-2 0,3 0 0 0,-1 0-1 0,2-1-23 16,1-3-21-16,-1 0-28 0,3-2-31 0,-3-4-33 16,3-1-47-16,-1-3-48 0,-2 0-61 0</inkml:trace>
  <inkml:trace contextRef="#ctx0" brushRef="#br0" timeOffset="106644.7783">20014 3755 1358 0,'-7'-3'29'0,"3"0"14"0,0-4-5 0,4 3 2 15,2 0-4-15,0-2-12 0,2 1-13 0,1 0-16 16,4 0-56-16,-1 1-45 0,2-2-14 0,6 2-24 0,-2-2-19 15,6 2-15-15</inkml:trace>
  <inkml:trace contextRef="#ctx0" brushRef="#br0" timeOffset="107041.0391">20741 3710 875 0,'11'-1'48'0,"-6"1"42"0,-2 0 20 0,-2-2 9 15,-2 1-1-15,-2-1 6 0,-1-1 1 0,-2 1 0 16,-2-1-47-16,0 2-44 0,-3-1-22 0,-1 4-8 0,-1-2 3 15,-1 4-2-15,-1-2-3 0,-2 4-2 16,4 3-2-16,-4-2-2 0,3 2 7 0,-2 4-1 0,2-2-4 16,0 3-6-16,3-1 1 0,-1 3 5 0,3-2-2 15,4 0 6-15,1-1-8 0,0 0 5 0,4 0-2 0,2-1 4 16,0 1 3-16,2-4-4 0,1-2 7 0,4 3 2 16,1-3-1-16,0-2-1 0,4-1 1 0,-2-3-2 15,6-1-4-15,-2-1 4 0,1-2-3 0,1-2-9 0,0-2-3 16,3 1-9-16,-4-3-1 0,0-2 0 0,1 2-9 15,-1-3-4-15,-1-2-5 0,0 0 8 0,-1-1 9 16,-3-3 2-16,1 0 5 0,-3 0 6 0,-2-3 10 0,2 1 0 16,-2 0 11-16,0 3 11 0,-5 1 12 0,0 3 26 15,0 1 13-15,-1 5 3 0,0 1 4 0,-2 2 4 16,0 4-8-16,0 0-25 0,0 3-10 0,0-2-21 0,-2 3-15 16,0-1-11-16,2 1-7 0,0 4-4 0,0 1 0 15,0 1 17-15,2 2-8 0,0 2-3 0,-1-2 5 0,2 3 2 16,2 1-1-16,3-2-6 0,-4 1-18 0,5-1-31 15,0-1-10-15,0-1-14 0,4 1-29 0,-2-1-20 16,0-5-37-16,4 1-15 0,-1-3-31 0,-2-4-3 0</inkml:trace>
  <inkml:trace contextRef="#ctx0" brushRef="#br0" timeOffset="107415.291">21468 3012 1233 0,'0'0'22'0,"0"0"35"0,0-3 19 0,2 3 19 16,-1 0 4-16,-1 0 6 0,2 3-6 0,-2-1-7 0,0 0-25 16,0-1-33-16,0 2-21 0,2 0-15 0,-4 3-3 15,0 3 1-15,2 3 20 0,-5 1 18 0,2 4 5 16,2 4 5-16,-4 3 11 0,2 1-2 0,-1 3 10 0,1 2-8 16,3 1-14-16,3 1-11 0,1 2-1 0,-1-2-7 15,2 1-9-15,3 1-5 0,1 0-2 0,0-2 0 16,1-2-5-16,-2 0 5 0,4-3-15 0,-2-4-11 15,1 1-14-15,-2-4-30 0,-2-6-20 0,-1 0-28 0,3-3-30 16,-2-4-49-16,-1-3-35 0,1-1-61 0</inkml:trace>
  <inkml:trace contextRef="#ctx0" brushRef="#br0" timeOffset="108103.7607">21199 3400 955 0,'-11'-2'21'16,"1"-1"19"-16,3-1-2 0,4 0-4 0,1 1-3 15,2 3 0-15,3 0-7 0,3-3-2 0,-1 2-28 16,5 1-29-16,1-2 3 0,5 0-2 0,-2 0 9 16,8 0-9-16,2 0 10 0,2-1 2 0,1 3 8 0,3-3 8 15,4 3-2-15,-4-1 3 0,1 0-4 0,-1-1 10 16,0 0-1-16,-1 1 0 0,-7-1-1 0,0 0 0 15,-1 1 2-15,-5-1 0 0,-4 2 4 0,-2-1-2 0,-4 1 1 16,-1 0-3-16,-1 0 9 0,-4 1 2 0,0-1-2 16,0 2 0-16,-1-1-2 0,-2 3 0 0,1-1-1 0,-1 1 2 15,1 2-7-15,-1 0 1 0,0 0-1 0,0 3 5 16,1-2-2-16,1 1 0 0,-1-1 1 0,2 1 0 0,0 1 6 16,2-4-10-16,-1 1 7 0,2-2-6 15,1 0 10-15,-3-1 1 0,4 0 11 0,-2-3 7 0,3 0 2 16,1-1 7-16,-3-1-1 0,3-1 3 0,4 0-4 15,-3-4-2-15,1 2-19 0,4-2-6 0,-2-2-8 0,0 1 0 16,1-1-1-16,1-1-2 0,1 0-4 0,-2 1 3 16,0 0 6-16,1-1-1 0,0 0 8 0,-1 4-1 15,-1-2-5-15,0 2 2 0,0 3 0 0,-1-1-6 0,-4 2 5 16,1 4-11-16,-1-1-2 0,-5 3 4 16,2 4 3-16,1 0-4 0,-4 3-1 0,1 3 6 0,1 3 5 15,-1 2 9-15,1 4-2 0,-2 3 3 0,3 2-1 16,-1 4 3-16,1 3-1 0,0 0-5 0,2 5-7 0,-1 2 0 15,1 2-2-15,3 2-3 0,3 1 2 0,-3 2 0 16,2 1 1-16,-1 1 6 0,4-1-3 0,-4 1 3 16,2-5-2-16,-1-1-2 0,-1-3-1 0,-1-5-4 0,2-4 1 15,-4-3 5-15,-1-6 13 0,0 0 2 0,-4-7 2 16,2-3 5-16,-3 1 5 0,0-5 11 0,0-2-3 16,0-2-6-16,-1-1-4 0,-1-3-1 0,2 0 15 15,-1-1 12-15,1-1 21 0,0 0 21 0,-2 0 24 0,0 0 24 16,2 0 0-16,-3-3-4 0,2 1-13 0,-4-3-9 15,0-2-21-15,-3-3-26 0,0-3-14 0,-1-2-23 0,-4-2-6 16,2-3-2-16,0-3 0 0,-5-3-10 0,5 0 1 16,-3-6-6-16,1-2-11 0,4-2-7 0,-2-3-17 15,1 1 0-15,2-6-21 0,-1 4-20 0,3-1-23 0,1 0-32 16,2 2-22-16,-1 2-25 0,4 2-25 0,0 2-34 16,2 4-33-16,3-2-42 0,1 3-41 0</inkml:trace>
  <inkml:trace contextRef="#ctx0" brushRef="#br0" timeOffset="108602.0893">22215 3234 885 0,'-1'-2'12'0,"2"0"6"0,-1-1 6 0,2 0-1 0,1 1-2 15,-1 2-3-15,1 0 1 0,-1 0-6 0,3 2-12 16,-4 1-6-16,-1 1-8 0,4 4 9 0,-2 1 3 15,0 3 10-15,-1 3 0 0,-1 5 13 0,0 2-6 0,2 4 11 16,-4 3 4-16,2 2-9 0,-3 1 1 0,1 1-7 16,0 4-5-16,0-3-5 0,2-2 5 0,0 2-15 15,0-4 1-15,4-1-3 0,-2-2 0 0,3-2 3 0,0-5 3 16,0-1-3-16,-1-3-1 0,1-4 8 0,1-2-3 16,-3-3 2-16,1-2 6 0,-3-2 9 0,-1-2 23 15,2-1 38-15,-2-1 16 0,0-2-1 0,-2-2 4 0,2 1 1 16,-1-1-6-16,-1-4-16 0,-1-2-16 0,-1-1-33 15,0-2-23-15,-1-3 2 0,-1-2-3 0,0-3 2 16,1-2-1-16,-3-2 4 0,2-4-7 0,-1-2-4 0,4-1 5 16,-2-4-3-16,2-1 1 0,1 1-2 0,-2-2-2 15,4-2 3-15,3 5-4 0,0 2 12 0,-1 0 7 16,2 5 1-16,1 5 3 0,2 0-7 0,-1 5-1 16,5 1-4-16,-1 2 4 0,-1 3-4 0,5 2-14 0,-1 0 2 15,3 4-11-15,-2 0 9 0,3 3-1 0,-1-1 5 16,3 4-4-16,-2-1-6 0,-2 2 2 0,0 0-4 0,0 5 6 15,-2-1-2-15,-1 4 4 0,-2 1 0 0,-4 6 3 16,2 2 4-16,-5 3 1 0,0 2 9 0,-5 4-3 16,1 5 3-16,-4-1 1 0,-4 5-1 0,-1 0 6 0,-5 1-2 15,-1-3-2-15,-3 2-7 0,-1-4-2 0,0-3-11 16,1-1-16-16,2-5-24 0,1-4-39 0,3-1-24 16,4-5-29-16,-2-3-35 0,4-1-39 0</inkml:trace>
  <inkml:trace contextRef="#ctx0" brushRef="#br0" timeOffset="108996.3551">22624 3366 352 0,'10'0'4'0,"-2"-3"9"0,4 0 5 15,-2-2 6-15,2 2 2 0,-3-1 9 0,5 1 4 0,-3-1 10 16,-1 0 3-16,2 1-3 0,-2 0-2 0,2 1-4 15,-4-1 7-15,2 0-10 0,1 0-5 0,-2 0-10 16,1 0-7-16,2-2 0 0,-2 1-1 0,1-1-6 0,0-1-6 16,0-1 2-16,1 0 0 0,-5 1-1 0,4-2 1 15,-1 1 6-15,-1-2-5 0,-1-2 10 0,0 1 0 16,0-2 9-16,0 0-2 0,-2 0 9 0,1-2-6 0,-3-1-3 16,1 1 15-16,1-1 11 0,-3 4 16 0,-3-1-8 15,0 1 1-15,0 2-9 0,-3 1 0 0,-1 5-12 16,-1-1-4-16,-1 4-28 0,-2 3-18 0,-5 1 1 0,-3 4-3 15,-1 3 1-15,-4 3-3 0,-3 4 9 0,-2 4-10 16,-3 4 10-16,-1 3-4 0,0 1 6 0,-1 3 6 0,1 1 0 16,1 0 14-16,4 2-5 0,0-3 6 0,5 0 2 15,5-3-1-15,4 0-10 0,3-4 1 0,3-1 1 16,5-1-9-16,8-1 3 0,1-2 0 0,7 1 2 16,0-4 2-16,9-1 4 0,2 1-4 0,3-5-16 0,3-2-31 15,2-1-41-15,0-4-42 0,2 0-61 0</inkml:trace>
  <inkml:trace contextRef="#ctx0" brushRef="#br0" timeOffset="112960.0254">19516 12003 784 0,'0'0'20'0,"0"0"13"0,0 0 20 0,0 0 16 16,0 0 15-16,0 0 17 0,0 0 22 0,-2-49 13 15,2 49 4-15,0 0-1 0,0 0-1 0,0 0 1 16,0 0-2-16,0 0 5 0,0 0-14 0,21-63-5 0,-21 63-10 16,0 0-10-16,0 0-12 0,0 0-15 0,0 0-17 15,0 0-17-15,0 0-14 0,1-9-4 0,-18 57-21 31,-2 9 3-15,11-36-7-16,0-2 9 0,2 0-8 0,-2-1 0 0,3-2-2 16,2-2 5-16,0 0-2 0,3-14 19 15,0 0 6-15,0 0 9 0,0 0 2 16,0 0 0-16,0 0-1 0,0 0-8 0,0 0 12 16,0 0-23-16,243-62-17 15,-200 41-3-15,1 1-5 0,-2-1 4 0,1 1-2 0,-3-2 7 16,1 1-2-16,0-3 4 0,-3 3 4 0,-1 0-4 0,-2-3 2 15,-2 3 6-15,0 3-7 0,-6 1-2 0,-2 1-2 16,-1 4 5-16,-6 4-7 0,-5-1 2 0,-3 5-5 16,-3 0-18-16,-3 4-17 0,-3-1-23 0,1 1-28 0,-2 1-29 15,-2-1-12-15,2 4-48 0,0 0-42 0,-1 1-36 16,1-1-32-16,0 5-18 0</inkml:trace>
</inkml:ink>
</file>

<file path=ppt/ink/ink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22T09:57:37.135"/>
    </inkml:context>
    <inkml:brush xml:id="br0">
      <inkml:brushProperty name="width" value="0.05292" units="cm"/>
      <inkml:brushProperty name="height" value="0.05292" units="cm"/>
      <inkml:brushProperty name="color" value="#FF0000"/>
    </inkml:brush>
  </inkml:definitions>
  <inkml:trace contextRef="#ctx0" brushRef="#br0">5835 6141 556 0,'7'-4'19'0,"2"-2"17"16,-1 2 13-16,0-3 16 0,0-2 20 0,1 2 14 15,1-2 12-15,2-2 14 0,1-1-11 0,0-3-4 0,4-1-5 16,0-1-3-16,1-3-10 0,2-1-4 0,0-1-11 16,0 1-15-16,0-2-3 0,0 0-17 0,0 1-2 15,-1 0-15-15,-3 3-8 0,1 1-13 0,-4 0 2 0,1 2-2 16,-3 0-4-16,2 3 3 0,-1 1-10 0,0-2 0 16,-2 2 3-16,0 0 1 0,1 4-1 0,2-4 1 15,-4 3-6-15,1 1 12 0,-3-1-3 0,1 4 0 0,-1-2-3 16,-1 4-17-16,-1-1-38 0,1 3-46 0,-4-1-46 15,-1 2-71-15,-1 0-28 0</inkml:trace>
  <inkml:trace contextRef="#ctx0" brushRef="#br0" timeOffset="1251.8432">2566 6898 606 0,'-4'-3'21'0,"2"0"6"0,1 1 6 0,-2 2 15 0,1-1 14 16,0 0 2-16,1 0 10 0,1 0 14 0,0 0-5 16,0 1 12-16,-2 0 7 0,2-2-1 0,0 2 7 15,0 2 10-15,2-2 5 0,-2 0-1 0,0 0 4 0,1-2-9 16,-1 4-5-16,2-1-5 0,0 0-8 0,-2 0-10 16,0-1-15-16,0 1-9 0,1-1-22 0,-1 1-13 15,0-1-8-15,0 0-13 0,0 0-13 0,2 0-5 0,1 3 3 16,1-1-6-16,1-2 0 0,3 5 6 0,2-2 1 15,4 1 2-15,2 1 5 0,4 0-3 0,4 2-5 16,1-3 2-16,1 2-2 0,4-1 1 0,1-3-3 0,4 3-3 16,-2-3-5-16,3-2 6 0,2-3 4 0,1-1 2 15,1-1 8-15,0-2-2 0,1-2 3 0,2-1 12 0,-2 0-1 16,-1-1 0-16,-1 0 1 0,-4-1 1 0,-4 0-9 16,-2 4 3-16,-6-1 0 0,-7 4-3 0,-3 1 5 15,-5 1 6-15,-4 1-4 0,-2 2 2 0,-4 0-2 16,1 0-14-16,-4 0-27 0,2-3-48 0,-3 3-43 0,0 0-63 15,-1 0-75-15,-3 0-72 0</inkml:trace>
  <inkml:trace contextRef="#ctx0" brushRef="#br0" timeOffset="3526.3743">7448 5659 1057 0,'-3'-7'14'0,"1"0"18"15,2-3 9-15,-2 2 6 0,1 1 7 0,1 3 8 0,0-1 2 16,0 2 6-16,0 1-16 0,0-1-21 0,1 3-12 16,1 0-6-16,-2 0-11 0,0 0-7 0,0 3 0 15,2-1-10-15,1 3 1 0,-2 0 8 0,1 4 7 0,4 3-14 16,-3 1 15-16,2 1-3 0,0 6 2 0,0-2 4 15,1 4-3-15,1-2 0 0,0 0-8 0,-2-4 17 16,1 1-16-16,2-3 2 0,-2-3 0 0,1-4 5 0,-1-3 23 16,-1-1 14-16,4 0 17 0,-3-3 11 0,4-3 31 15,0 1 8-15,4-4-1 0,0-3 6 0,5-1-26 16,4-4-20-16,3-1-11 0,-1-1-17 0,2-4-26 0,3 3-7 16,0-3-1-16,0 1-11 0,0 0 9 0,0-3 7 15,2 2 1-15,-2 2-1 0,0 0 1 0,-3-1-1 0,0 2-5 16,-1 2 3-16,-2 1-3 0,-6 2-8 0,-1 2 3 15,-4 0 2-15,1 4-4 0,-6 0 0 0,-3 1 0 16,1 1-27-16,-4 2-41 0,2 2-49 0,-3-1-68 0,-1-1-51 16,0 5-34-16</inkml:trace>
  <inkml:trace contextRef="#ctx0" brushRef="#br0" timeOffset="5104.4385">3913 5874 955 0,'2'-4'20'0,"-2"-2"25"16,1-1 20-16,1 0 13 0,-2 2 24 15,2-2 22-15,-2 0 8 0,0 1 9 0,0-1 3 0,0 2-19 16,0-1-13-16,0 2-5 0,0 0-18 0,0 1-23 0,0-1-3 15,1 1-14-15,1 1-23 0,-2 1-7 16,0 0-9-16,0 0-9 0,0 2-2 0,0-1-4 0,1 0-11 16,-1 1 11-16,0 0-3 0,0 1-3 0,0 1 2 15,2 1-1-15,0-1-4 0,2 2 5 0,-1 4 14 16,0-1-10-16,2 4 4 0,2 3 9 0,-1 2-3 0,0 2 0 16,0-3 1-16,1 4 0 0,-2-3-5 0,1-2 1 15,-3-1-4-15,3-2-2 0,-1-4 4 0,-2-2-3 16,0-3 6-16,1-3-3 0,-1 2 3 0,-1-4 1 15,1 2 11-15,3-4-2 0,0-4 1 0,4-2 3 0,4-4-2 16,2 0 1-16,4-6-3 0,1-2 3 0,6-3-11 16,1 0 1-16,2-3-3 0,2 2 2 0,0-1-1 15,-1-1-5-15,1 1-7 0,-2 2 1 0,0-1 4 0,-2 1-6 16,-1 1-1-16,-2-2 3 0,-1 5-2 0,-2 1 1 16,-4-2-4-16,-1 5-9 0,-1 2-24 0,-2 1-21 15,-3 5-32-15,-1-1-44 0,-1 3-42 0,-4 1-48 0,-2 4-34 16</inkml:trace>
  <inkml:trace contextRef="#ctx0" brushRef="#br0" timeOffset="6714.5209">6123 6815 745 0,'0'-1'18'0,"-3"0"15"0,3 0 18 0,0 1 18 16,0 0 19-16,0 0 14 0,0 0 11 0,0 0 14 15,0 0-4-15,0 0-4 0,0 0-7 0,1 1-15 16,1-1-13-16,-1 0-12 0,-1 0-9 0,2 0-14 0,0 1-16 16,-2-1-11-16,0 1-15 0,0-1-5 0,0 3-7 15,0-1 1-15,0 5 2 0,-2 0-3 0,0 4 2 16,1 1-4-16,-2 2 4 0,-3 4 2 0,2 0-2 0,-2 4-2 15,0-1-2-15,-2 2 1 0,0-1-2 0,0-1 8 16,0-1 0-16,-3 1 5 0,5-1 1 0,-4-1-1 16,2-1-2-16,-1 0 3 0,1-1 4 0,0 3-3 15,0-3 1-15,0 0-8 0,2 0 0 0,-1-1 6 0,1-2-2 16,1 1 0-16,1-2-9 0,-1-1-24 0,2-3-33 16,0 3-25-16,1-4-36 0,0 1-41 0,1-4-41 15,-1 2-49-15</inkml:trace>
  <inkml:trace contextRef="#ctx0" brushRef="#br0" timeOffset="7072.7669">5682 7229 1109 0,'-3'-1'29'0,"3"-3"13"0,0 0 13 0,0 1 7 15,0 1 4-15,0 2-4 0,0-3 2 0,1 3-1 16,-1 0-34-16,-1 0-6 0,2 3-18 0,-1-1-5 16,2 0-4-16,-2 1 7 0,2 3-4 0,-2 2-2 0,3 5 3 15,0 1-1-15,1 4 6 0,0 3 2 0,2 4-3 16,-1 1 0-16,0 0 3 0,4 2-5 0,-3-3 1 16,1 3 3-16,1-5-2 0,2-3-4 0,-2-1 4 0,1-5-7 15,-1 0 0-15,1-3 10 0,-1-2-3 0,0-2-7 16,0-2 3-16,1-1 2 0,-1-1-4 0,2-3 6 15,4-2 3-15,0 0-4 0,5-4 8 0,0 0-2 0,5-3-2 16,3-2-3-16,1-1 4 0,2-2-5 0,3-1-5 16,0-2-2-16,1 0-8 0,2-1-5 0,-3-1-14 15,0-2-3-15,-1 4-8 0,-4-4-13 0,-1 3-19 0,-4-1-16 16,-2 5-10-16,-3-2-24 0,-4 3-20 0,-2 2-33 16</inkml:trace>
  <inkml:trace contextRef="#ctx0" brushRef="#br0" timeOffset="10198.865">4874 8485 986 0,'2'-3'20'0,"-2"3"23"16,1 0 26-16,-1 3 15 0,0-2 16 0,0-1 16 0,2 0 14 15,-2 0 6-15,0 0-15 0,0 0-20 0,0 0-22 16,0 0-10-16,0 0-15 0,0 2-17 0,0-2-19 16,0 0-1-16,1 2-5 0,-1-2-10 0,0 2-4 0,0 0-10 15,0-1 2-15,2-1-2 0,-2 0 2 0,2 0-3 16,2 2 2-16,1-2 10 0,2 2 2 0,5 0-1 15,3-1 7-15,5 2 6 0,7-1 1 0,3-1-1 0,3 1 4 16,7-1-3-16,2-1 3 0,4 0-3 0,3 3-11 16,0-3-5-16,2 2 5 0,-1-1-2 0,-1 1-8 15,0-2 6-15,-3 0-3 0,2 3 8 0,-4-6 6 0,0 3 4 16,-3-1-1-16,2-2 4 0,-5-1 3 0,0 0-4 16,-3-1 2-16,-2 0-4 0,0 1-1 0,-6-1-4 15,-3-1-1-15,-1 5-2 0,-4-2 1 0,-6 0-3 0,-4 1 5 16,-1 1 16-16,-3 1 6 0,-5 0 7 0,1 1 7 15,-2-1-3-15,-1 0 2 0,2 2 3 0,-2-2-5 16,1 1-14-16,1-1-13 0,0 0-6 0,-3 1-3 0,3-1-3 16,-1 1-4-16,1-1-4 0,0 0-1 0,0 0-1 15,0 0-2-15,0 0-15 0,1 0-23 0,2-1-36 16,-3 1-34-16,1-1-33 0,-1 1-39 0,0 0-44 0,0 0-52 16</inkml:trace>
  <inkml:trace contextRef="#ctx0" brushRef="#br0" timeOffset="13521.1009">10975 5262 1264 0,'-2'-1'22'0,"2"0"8"16,0-2 18-16,0 0 17 0,0 2 12 0,-2-2 9 15,2 0 3-15,-2-2 6 0,2 3-3 0,-1-3-5 16,1 1-5-16,-2-2-5 0,2 4-1 0,-1-3-6 0,1 0 5 15,-2 3-2-15,2-2-17 0,0 1 4 0,0 2-8 16,0-1-5-16,0 0-9 0,0-1 0 0,0 3-4 16,2 0-2-16,-2 0-6 0,0-2-4 0,0 0-6 0,0 0-7 15,1-1 1-15,1-2-5 0,-1 1-2 0,5-4-3 16,1 1 4-16,-2-1-1 0,3-2 3 0,4-1 0 16,1-2-6-16,-2 3 5 0,1-1-1 0,3 1-4 0,-1 0 0 15,0 1-3-15,0 1 0 0,-2 3 0 0,0-1 0 16,2 3-9-16,-1 0-3 0,1 2 9 0,-1 2 2 15,1 2-3-15,0 2-1 0,0 2-2 0,-2 3-2 16,1 1 11-16,-1 4-1 0,-1 0-2 0,-3 4-4 0,1 0 2 16,-6 4 2-16,2 0-5 0,-3 5 3 0,-4-2-10 15,1 0-12-15,-4-2-2 0,-2 3-2 0,-2-5-1 16,1-2-4-16,-1-1 11 0,0-4-6 0,-1-3 14 0,-1 0 11 16,0-3 0-16,1-4 10 0,1 0 1 0,-4-1-1 15,5 1 0-15,-1-4 9 0,2-1-5 0,0-1-1 16,0-1 1-16,1-1-10 0,1-1-4 0,-3-1 4 0,4 2-7 15,-1-2-5-15,0-4-5 0,2 2 4 0,-2-1 2 16,2-3 1-16,-2 1 7 0,4-3-1 0,-2-3 7 16,1 2 0-16,2-2 1 0,0 4 3 0,2-5-7 0,-2 5 6 15,3-2 0-15,1 5 3 0,-1 1-5 0,0-1-1 16,4 3 3-16,-4 4-7 0,4-2 8 0,-3 3-7 16,4 2 1-16,-2 0-7 0,2 2 8 0,3-1 2 0,2 3-4 15,0 1 6-15,2 0-4 0,2 2 6 0,3 1-2 16,0 1 2-16,1-1-7 0,1 0-8 0,2 0-18 15,-2-2-20-15,0 1-20 0,2-4-23 0,-1 1-35 16,-1-3-36-16,-2 0-43 0,2-2-41 0</inkml:trace>
  <inkml:trace contextRef="#ctx0" brushRef="#br0" timeOffset="14026.4417">11500 5235 905 0,'-5'3'21'0,"2"0"27"15,2-3 14-15,1 0 10 0,-3 0 18 0,3 1 16 0,0-1 10 16,3 0 12-16,-2 0-17 0,1 0-18 0,-1-1 8 16,4 0 4-16,-2-1-10 0,4-1-5 0,1-2 2 15,3-1-7-15,3-2 3 0,2-1-9 0,3-2-16 0,5 1-16 16,1-1-4-16,2-3-14 0,4-1-7 0,1 1-7 15,0 1-3-15,1-2-2 0,-2 3-6 0,-1 0-8 16,-1 1-32-16,-4 1-28 0,-3 2-55 0,-3 2-70 0,-3-2-91 16</inkml:trace>
  <inkml:trace contextRef="#ctx0" brushRef="#br0" timeOffset="14272.6079">11665 4945 1842 0,'0'0'22'0,"0"-3"31"0,0 3 18 0,0-1 12 16,0 1 2-16,0 0 1 0,0 1-3 0,2-1-7 15,-2 0-27-15,1 3-27 0,1 0-17 0,2 2-12 0,-1 1-3 16,0 6 3-16,4 3 1 0,-1 2 10 0,2 4 5 15,5 1-9-15,-4 7-25 0,7-2-29 0,-2 0-23 0,3 0-43 16,0-4-40-16,3 2-53 0,0-5-50 0</inkml:trace>
  <inkml:trace contextRef="#ctx0" brushRef="#br0" timeOffset="14686.8872">12287 4798 1454 0,'-4'-3'20'0,"4"-2"12"0,0-3 9 0,4 0 13 15,0 0 2-15,2 1 5 0,1-2 8 0,2 1-2 16,2-2-15-16,0 1-6 0,3 1-8 0,1-2-10 15,-2 5 4-15,4-2-10 0,-2 2-6 0,0 3 1 0,-1 0-2 16,-3 4-9-16,0 0-2 0,0 3-1 0,-2 2-4 16,-1 1 2-16,2 1 6 0,-2 4-3 0,0 0 2 15,-2 3 4-15,2 0-6 0,-4 4 6 0,0-1-2 0,-1 1 5 16,-2 1-9-16,-2-3 1 0,1 3-5 0,0-4 5 16,-2 0 3-16,1-3-6 0,-3 1-2 0,3-2-2 15,-2-1 2-15,-1-3-1 0,3 0 1 0,-2-1-7 0,2-1 1 16,-1-2 2-16,2-2-5 0,0 1 1 0,2-3 0 15,-2 0 0-15,1-1 4 0,2 0 17 0,0 0 12 0,0 0 11 16,0 0 11-16,5-2 5 0,1-2 2 0,3-2-1 16,-1 2 3-16,6-4-16 0,-1-1-15 0,3 1-6 15,1-3-16-15,1 1-23 0,1-2-45 0,0-1-39 16,1 4-75-16,-1-3-81 0</inkml:trace>
  <inkml:trace contextRef="#ctx0" brushRef="#br0" timeOffset="14827.9819">12838 4641 1411 0,'0'-1'1'16,"0"-2"-2"-16,3-4-2 0,-2 5-19 0,4-5-32 16,-2 4-50-16,5-2-53 0</inkml:trace>
  <inkml:trace contextRef="#ctx0" brushRef="#br0" timeOffset="15114.1735">13100 4432 764 0,'-9'0'20'0,"1"0"13"0,1-2 15 16,2 0 8-16,-2 2 4 0,0 0-3 0,4 1-1 15,0-1 1-15,1 0-29 0,1 1-12 0,1-1-19 16,0 2-10-16,1 0-5 0,3 1 2 0,-1 2-1 0,-2 2 0 15,4 1 17-15,0 1 4 0,2 3 8 0,0 1 11 16,3 3 6-16,-1-2 2 0,0 6 4 0,3 0 0 0,2 1-1 16,-3-1-6-16,3 3-4 0,-1-1-10 0,0 1-3 15,0-2-1-15,0 1 0 0,1-1-4 0,-2 1-2 16,-1-3 3-16,-1 4-1 0,0-4-1 0,0 0 6 0,-1-2-1 16,-4 0-2-16,1-3 3 0,-1 1-5 0,0-3 1 15,-5-2-2-15,0-1 6 0,0-1-6 0,-2-4-8 16,1 2-22-16,-3-4-47 0,3 0-67 0</inkml:trace>
  <inkml:trace contextRef="#ctx0" brushRef="#br0" timeOffset="15292.2973">13103 4364 1047 0,'-3'-14'32'0,"0"3"20"0,1 0 12 0,4 0 9 16,1-2 4-16,-3 4-2 0,5-2 4 0,1-2-1 15,0 2-37-15,7-3-21 0,0 2-7 0,0-1-10 0,4-1-10 16,-3 4 9-16,5 0-9 0,-2 1-13 0,1 1-19 16,-3 4-32-16,0 1-24 0,-1 3-50 0,-1 0-27 15</inkml:trace>
  <inkml:trace contextRef="#ctx0" brushRef="#br0" timeOffset="16284.0637">11692 6125 1369 0,'0'-4'21'0,"0"-1"32"0,0-2 22 0,1 0 27 15,-2 1 20-15,1 1 16 0,-2 1 16 0,0-1 8 0,1 2-14 16,-1 2-39-16,1 1-22 0,1 1-34 0,0-1-23 16,-2 3-14-16,2 2-21 0,-2 3-9 0,4 1-10 15,-4 5 11-15,2 3-4 0,0 2 5 0,-1 6 3 0,1 1 2 16,1 1 4-16,-1 2 3 0,4-2 3 0,-1 1-3 16,2-3 6-16,0 0 0 0,2-4 1 0,-1 1 0 0,2-3-2 15,2-2 3-15,1-1-2 0,-1-3-3 0,1-2 3 16,-1-5 4-16,2 2-1 0,2-5-5 0,-1-2 1 0,-1-4-8 15,4-1-3-15,3-3-7 0,-3-3-6 0,3 0-10 16,0-5-4-16,-2 2-3 0,2-3 0 0,-1-1 2 16,-1-1 1-16,-3-2 13 0,3 2 7 0,-5-1 2 15,1-2 7-15,0 0 2 0,-1 0 6 0,-2 0 1 16,0 3 0-16,0 3-3 0,-1-1-5 0,-4 5 3 0,1 4-7 16,1 1-2-16,-4 2 1 0,-2 4-4 0,4 0 7 15,-2 4-5-15,-2-1 3 0,3 4 5 0,0 2 2 16,3 2 3-16,-1 3-9 0,3 0 8 0,-2 4-2 0,4-1 4 15,-2 4-1-15,1-2-3 0,0 3 4 0,-2-1 0 16,2 1-22-16,0 0-36 0,0-2-44 0,-1 2-54 16,0-3-59-16,1 1-76 0</inkml:trace>
  <inkml:trace contextRef="#ctx0" brushRef="#br0" timeOffset="16729.2625">12566 6341 1863 0,'-2'0'34'0,"0"0"35"15,2-2 31-15,0 1 26 0,-1 2 13 0,1-1 13 0,0 2-1 16,1-2-1-16,-1 0-28 0,0 0-41 0,2 0-30 16,-2 0-44-16,2 0-37 0,-2 0-41 0,3-2-23 15,-1 1-28-15,-2 1-35 0,4-2-43 0,0 0-63 0,3 0-69 16</inkml:trace>
  <inkml:trace contextRef="#ctx0" brushRef="#br0" timeOffset="17036.4655">12910 5884 1254 0,'-12'0'25'0,"-2"0"18"0,6-2 6 0,1 2 6 15,2 0-4-15,0 0-4 0,4 2-5 0,1-2 4 0,-3 2-28 16,6 3-25-16,-2 0 2 0,1 2-10 0,3 3 8 16,0 2 7-16,3 2-1 0,3 3 10 0,0 1 13 15,6 1 21-15,1 0-2 0,2 3 5 0,4 1-4 0,0-1-1 16,3 2 10-16,-1-2-20 0,3 1-6 0,-2-1-18 16,-1-1-6-16,0 1 3 0,-5 0-1 0,2-1-3 15,-3 0 0-15,0-1 7 0,-5 0-3 0,1 1 5 0,-3-1 3 16,-2 1-2-16,-2-1 4 0,-2 2 0 0,-3-1-3 15,0-1-1-15,-3 1 1 0,-2-4-1 0,-3-2-5 16,4-2 2-16,-4-4-12 0,-1 1-13 0,-1-4-35 0,-2-2-31 16,0 0-39-16,-5-4-45 0,2 0-56 0</inkml:trace>
  <inkml:trace contextRef="#ctx0" brushRef="#br0" timeOffset="17230.5962">12876 5659 1160 0,'0'-13'30'0,"0"-1"10"0,1 0 10 0,2-1 2 16,1 3-6-16,2-2 1 0,-2 2-5 0,4-1 7 16,4 2-37-16,0-2-12 0,2 5-8 0,4-3-2 15,-1 3-16-15,4 3-33 0,1-1-26 0,-3 5-41 0,5-1-25 16</inkml:trace>
  <inkml:trace contextRef="#ctx0" brushRef="#br0" timeOffset="17755.9515">13103 5317 410 0,'-38'-6'12'0,"2"1"27"15,-2-1 10-15,-2 0 14 0,-5 3 13 0,-2 3 3 16,0 0 3-16,-5 2 5 0,3 1-1 0,-5 1-11 16,2 4 6-16,0 1-5 0,-2 6-2 0,1-1 2 0,-1 4 7 15,0 1 5-15,3 2-3 0,-1 4-7 0,-1-1-15 16,2 5-3-16,-1 0-4 0,0 3 0 0,-2 3-1 15,5 4-9-15,-3 3-1 0,0 3-13 0,2 4 0 0,0 5-4 16,4 1-8-16,0 5-3 0,5 0-7 0,2-1 0 16,6 3-3-16,1-3 3 0,7-1 1 0,4 0 0 0,5 0 5 15,7-5 0-15,4-1 7 0,5-2 5 0,5-4 1 16,3 0 7-16,7-1 1 0,6-3 13 0,5-2 3 16,5-2 6-16,8-2-10 0,3-3 0 0,8-1-5 0,4-3-12 15,8 0 1-15,5-2-12 0,5-3-11 0,2-3-9 16,3-1-1-16,4-5-4 0,-2-2 4 0,-2-2 4 15,3-6 2-15,-1-3-3 0,-1-7 3 0,0 1-1 0,-1-5 7 16,0-7-5-16,-2 0-4 0,-2-6-10 0,-2-2-13 16,0-5 2-16,-4-1-5 0,-4-1 2 0,-1-5-20 15,-1-2-2-15,-1-2-4 0,-1-3 6 0,-1-4 3 16,1-2-1-16,-3-4-5 0,0-1-7 0,-4-4 1 0,-5-1 1 16,-2-3 2-16,-6 1 9 0,-6-2 2 0,-6 4 0 15,-9-1 5-15,-3 0-12 0,-8 2 8 0,-9 4-8 16,-6 3-3-16,-9 1-16 0,-5 8-12 0,-6 2-9 0,-11 6-28 15,-2 5-3-15,-6 4-21 0,-7 6-37 0</inkml:trace>
  <inkml:trace contextRef="#ctx0" brushRef="#br0" timeOffset="20587.8594">11322 6885 333 0,'0'-2'6'0,"1"2"3"0,-1 0 9 16,0 0 8-16,0 0 10 0,0 0 11 0,0 0 7 15,0 0 3-15,0 0 0 0,2 0 5 0,-2 0-3 0,2 2 4 16,-2-1 4-16,0 0 1 0,1 0 0 0,-1-1 4 16,0 0-4-16,0 1-11 0,-1-1-1 0,1 1-13 15,0-1-15-15,-2 3-10 0,-1-1-14 0,-2 3-3 0,0 2-4 16,-2 1 7-16,-1 1-4 0,-1 1 0 0,0 1-2 16,-4 0-4-16,4 1 9 0,-3 2-9 0,0-1 8 15,1 3-8-15,-1 0 1 0,-1-3 1 0,-1 4 4 16,1 0 4-16,-3 0-1 0,4 2-1 0,-6-1 1 0,2 1 1 15,-2 0 1-15,0 3 1 0,-1-3-1 0,-1 3 0 16,0 1-2-16,0-1 4 0,0 1-10 0,0 0 3 16,-2 0-3-16,5 2 0 0,-4-2 0 0,1 3-4 0,1 1 7 15,-2-2-4-15,1 1 4 0,1-1-1 0,-2 1 1 16,2-2 2-16,2 0-4 0,-2-2 2 0,-1 2-6 16,3-2 8-16,-1-2 18 0,2 1 7 0,-5-2 0 0,1 2-6 15,-1-3 8-15,-3-1-1 0,2 0 6 0,-1 3-8 0,3-3-14 16,-3-2-9-16,1 2 8 0,-3 0 13 0,2-1 9 15,-4 1 2-15,-1 1 2 0,0-1 2 0,-4 2-2 16,0-1 1-16,-3-1-1 0,2 3-5 0,-4 0-2 0,0-2-1 16,-1 5 2-16,-2-1 1 0,0-1 7 15,-2 1 1-15,1-1 0 0,-1 4-2 0,-1-1-7 0,-3 0 0 16,2 0 2-16,-3 0-2 0,-1 0-2 0,-3 1-1 16,0 0 0-16,0 0-2 0,-1-1-8 0,-2-2 1 15,2 3-6-15,-1 0-3 0,3-4-3 0,-2 3 2 0,3-2 0 16,-3 2 8-16,3 0 5 0,-1-2 6 0,-2 4-2 15,4-1 8-15,-5-1-4 0,0 2 4 0,-1-1-7 16,0 1-7-16,0-2-2 0,-1 3-7 0,-2-1 2 0,2-1-12 16,0 1 2-16,-1-1-6 0,2-1 6 0,-1 2 2 15,1-1 1-15,1-1 7 0,-1 0-10 0,-2 0 7 16,0 0 1-16,-1-2 1 0,0 1-2 0,0-2-8 0,-3 0 1 16,2 3 0-16,-3-3 10 0,6-1 4 0,-4 0 2 15,1-1 5-15,1 1 2 0,-1-3-1 0,1 0 4 16,0 0-8-16,0 0-3 0,-1-1-9 0,-2 1 2 15,0-2-9-15,1-1-4 0,-1 2 1 0,0-3-1 0,3 2-2 16,-2-2-4-16,2 0 8 0,2-2 2 0,0 0 1 0,0 0-3 16,2-2 6-16,-2 1 0 0,1-3 1 0,-1 2 4 15,-3-1-2-15,1-1-11 0,1-2 8 0,-3 3 0 16,1-4-3-16,0 0-7 0,1-3 1 0,0 1-3 16,3-2 6-16,2-2 6 0,0 1-9 0,0-1 7 0,1 0-2 15,2-2 4-15,-1-1 5 0,0 0-2 0,0-1-6 16,-2 1-5-16,0-2 2 0,1-2-3 0,2 2 5 15,-3-3-5-15,4 2-8 0,0-1-1 0,0-3 3 0,2 3 6 16,2-2 3-16,0-1 3 0,1 1-2 0,2-2 7 0,-3-1 6 16,2 1 4-16,0-1 0 0,1-2-4 0,1 0 3 15,-2 0-6-15,2-1-2 0,-1 0-4 0,0-2 4 16,3 1-4-16,-2-3-5 0,1 2 1 0,-2-4-5 16,3 5 1-16,0-2-2 0,0-1 7 0,3 1-1 15,0-2 10-15,2-2 3 0,0 4 8 0,0-1 1 0,1-1 0 16,0 2 6-16,1-1-2 0,-3 1-10 0,2-1-10 15,-3 4 3-15,3-2-9 0,1 0 4 0,-1 3-3 16,0-1-7-16,1 0 3 0,1 0-5 0,0 0 2 16,0 0-1-16,0 0-4 0,0 1 1 0,1-4-5 0,-1 4 5 15,2-1-8-15,1-2 7 0,-1 1 6 0,2-3-7 0,-1 4 0 16,2-3 5-16,1 1 3 0,1 0 1 0,2 0 2 16,-3 0 0-16,2 1 0 0,0 1 5 0,0-1 2 15,0 3-2-15,0-1 1 0,2 0-1 0,-2-1 7 16,2 4-5-16,1-1-4 0,0 0 1 0,2 1 6 0,1-1-9 15,-1 2 4-15,0 0 4 0,2-1-10 0,2 0 4 16,-4 0 0-16,4-1-3 0,-1 1-3 0,1-1 3 16,-2-2-5-16,2 0-6 0,2 0-3 0,-2-3-3 0,2-1-1 15,-3 0-5-15,3-1-2 0,-2 1-7 0,2-2 4 16,-2-2-7-16,1 3 7 0,-1 1 7 0,2-2-2 16,0 1 2-16,0 1-1 0,1 0 7 0,-2 0 2 0,4 0 6 15,-2-1 0-15,1-2 2 0,-1 2 5 0,2 0 3 16,-2-1-3-16,3-1 3 0,-1 1-1 0,2 1-2 15,-3 1 3-15,4-1-6 0,-3 3 0 0,3-1-3 0,-2 4 9 16,2 0-8-16,-2-1 1 0,2 3 1 0,-1 2-5 16,3 1-1-16,-3-2-6 0,3 6-1 0,-1 0-13 15,1-2 2-15,2 4-4 0,-1-1-5 0,-1 0-1 0,3 1-7 16,-2 1-9-16,-1 2-16 0,3 0-13 0,-2-2-18 16,-1 1-33-16,3 0-39 0,-2 2-51 0,2 0-59 15</inkml:trace>
  <inkml:trace contextRef="#ctx0" brushRef="#br0" timeOffset="25816.376">5017 6909 844 0,'-2'0'17'0,"2"-2"15"0,2 2 19 0,-2 0 19 16,0 0 17-16,0 0 13 0,0 0 15 0,1 0 22 0,1-1-6 16,1 1-1-16,0 0 4 0,-3-2-9 0,1 2-7 15,1 0-10-15,-2 0-7 0,0-1-14 0,2 2-10 16,-2-1-17-16,0 2-22 0,0-2-11 0,0 0-11 0,0 0 0 16,0 0-10-16,0 1-10 0,1-1-4 0,1 0 2 15,-2 0 1-15,0 0 2 0,1 0-2 0,3 0-1 16,-1 0-1-16,3 0 4 0,3 2-1 0,3 0 2 0,1-1 1 15,4-1 0-15,3 2 2 0,1-1-4 0,3-1 8 16,4 0-4-16,0 0 2 0,4 0-3 0,-2-1 1 16,3-1-6-16,2 2 2 0,0-2-2 0,-2-1-3 0,2 3-1 15,-4-1-1-15,-2-1 2 0,-1 1 0 0,-2-2 3 16,-1 3 1-16,-1-2 6 0,-4-1 2 0,-1 3-1 16,0-3 6-16,0 1-5 0,-2 1 5 0,1-2-1 0,-2 0 4 15,1-2-6-15,-4 4-2 0,4-2 6 0,-4-1-7 16,2 0 6-16,0 2-8 0,-1-1 4 0,-1 1-5 15,-2 0 2-15,0-1 0 0,-3 3-4 0,0-1 5 0,-1 1-6 16,-2 0 5-16,0 0-2 0,-2-1-5 0,-1 2 7 16,1-1 1-16,0 0-4 0,-1 1 2 0,1-1-1 15,-1 0 1-15,0 0-3 0,0 0 4 0,1 0-2 0,-3 0 0 16,0 0 5-16,2 0-4 0,-2 0 7 0,0 0-4 16,-2 0 5-16,2 0 2 0,0 0 12 0,0 0 11 15,-2 0 12-15,1 0 9 0,1 0 4 0,0 0 6 16,0 0 2-16,-2 0 3 0,2 0 1 0,-2 0-8 0,2 0-5 15,0 0 1-15,-2 0-7 0,2 0 1 0,0 0-5 16,0 0-9-16,-2 0-14 0,2 0-3 0,0 0-6 16,0 0-11-16,0 0 1 0,-1 0-6 0,1-1-11 0,0 1-20 15,0-1-25-15,0 1-32 0,0-3-46 0,0 3-61 16,0-2-57-16,-2 1-59 0,2-1-70 0</inkml:trace>
  <inkml:trace contextRef="#ctx0" brushRef="#br0" timeOffset="26945.1367">7068 11520 1140 0,'-2'0'13'16,"2"0"18"-16,2 0 7 0,0 0 9 0,-2 0 22 16,1 1 12-16,-1-1 2 0,2 0 8 0,-2 1-6 0,0-1-16 15,2 0-1-15,-2 1-5 0,0 1-17 0,1-2 1 16,1 1 5-16,-2-1-2 0,1 0-1 0,1 0 3 16,-2 0-1-16,2 0 1 0,-2 0 7 0,3 0 4 0,-3 3 5 15,6-3 11-15,-3 2 0 0,3-2 1 0,2 3 3 16,3-2-2-16,-1 1-10 0,4 0-12 0,3-1-8 15,-2 1-13-15,4-1-6 0,1-1-10 0,-1 0-3 0,2 0-7 16,2 0 6-16,-2 3-4 0,3-3-8 0,3 0 3 16,-2 0-3-16,3 0 5 0,1 0-1 0,2-3 7 15,3 3-13-15,0-4 2 0,1 0 4 0,2-1-6 16,0 0 2-16,1-2-3 0,-1-1 2 0,1 0-3 0,1 2 2 16,-4-2-1-16,0 0-3 0,0 0-1 0,-4 0 1 15,1 0-2-15,-2 0 4 0,-5 2-10 0,2-1 3 16,-4-1-1-16,-3 2 6 0,-2 0 5 0,0 1-8 0,-7 0 4 15,-1 1-4-15,-2 1 14 0,-3 2 4 0,0 1 13 16,-3-1 2-16,0 1-7 0,-2 0 7 0,0 0 1 16,0 0-3-16,0 0-6 0,0 0-10 0,0 1-10 0,0-1-12 15,0-1-10-15,-2 1-29 0,2 0-42 0,0 0-34 16,2-3-54-16,-4 3-46 0,2 0-58 0,0-1-66 16</inkml:trace>
  <inkml:trace contextRef="#ctx0" brushRef="#br0" timeOffset="28149.9461">6523 6927 478 0,'0'0'1'0,"3"-3"10"16,-1 3 0-16,-1 0 6 0,1 0 6 0,-2 0 0 16,1 0 5-16,1 0 4 0,-2 0 8 0,3 0-9 15,-1 0 5-15,4 3 2 0,-3-2 7 0,5-1 10 0,0 3 0 16,3-2 10-16,0 1 4 0,4 0 10 0,2 2 0 16,3-3-5-16,1 3-2 0,3 0-6 0,4 0-6 15,2 0-15-15,2 0-14 0,3 0-4 0,4 1-8 0,-1-1-3 16,3 0-7-16,1 0-5 0,3 1 1 0,-2 0 5 15,1-2 3-15,0-1-2 0,-1 0 7 0,-4-2 8 0,-2 0 1 16,-1 0 7-16,-3 0-1 0,-1 0 9 16,-2 0-6-16,-6-2 4 0,1 1 4 0,-3 0-2 0,0-1 3 15,-4 0-1-15,0-2 4 0,-3 3-5 0,0-3 5 16,0 4 0-16,-1-1-4 0,-1-1-4 0,1 1-7 0,-3-2-4 16,2 2-6-16,-3-1-2 0,-2 0 0 0,1 2-10 15,0-2-4-15,-5 2-1 0,0 0-3 0,1-3 0 16,-5 6 6-16,3-3-12 0,-2 0 7 0,1 0-4 0,-2 0-2 15,0 0 5-15,0 0-11 0,0 0-24 0,0 0-38 16,-2 0-37-16,1-3-60 0,1 3-61 0,-3 0-81 16</inkml:trace>
  <inkml:trace contextRef="#ctx0" brushRef="#br0" timeOffset="29076.5697">7230 7258 276 0,'-5'0'7'0,"-2"0"2"16,1-2 6-16,0 4-6 0,3-2 2 0,-2 3 3 15,2-1-3-15,-1 0 0 0,0 3-8 0,2 0-3 16,-1 2-7-16,1 3 8 0,0 0 4 0,0-1 11 15,2 4 9-15,2 2 15 0,0 0 4 0,0 3 5 0,3 0 15 16,-2 3-2-16,3 0 3 0,-1 1-19 0,2 2 2 16,2 1-13-16,-3 4-1 0,1-3-5 0,2 5-11 15,2 0 0-15,-6 2-8 0,3 0 6 0,-2 5-11 16,2-1-2-16,-3 1 0 0,-1-1-1 0,-2 5 5 0,-2-4-2 16,3-1 4-16,-4 1-7 0,1 0 1 0,-2-1 7 15,-1 0-5-15,-2-4 0 0,2 1-3 0,-1 1 2 0,-3-2-5 16,1-2 7-16,1 1 7 0,-3-1-6 0,0 1-5 15,2-1 0-15,-2 1 2 0,1 0-7 0,1-1 6 16,-3-2 0-16,1 0-1 0,1 2-2 0,-1-2 9 0,-1 0 5 16,1-1 9-16,0 0 16 0,-1 1 2 0,1 0-7 15,0 0 4-15,-2 0 4 0,1-2 4 0,-2 2 0 16,1 0-13-16,-1 0-9 0,0-2-1 0,0 1 2 0,-1 0-3 0,2-2 0 16,-4 1-3-16,3-4-1 0,-3 6 1 15,-1-5 1-15,0 1 1 0,0-1 5 0,-2 0 1 16,1 0 4-16,-1-1-3 0,-1 0 3 0,-2-1 1 0,-1 2 1 15,2-4-4-15,-3 1-1 0,-1-1-11 0,2 2-1 16,-3-1-9-16,0-1 6 0,2 1 1 0,0-1-3 0,-3-1 8 16,3 1 6-16,0-1 11 0,1-2-1 0,-1 3 5 15,3-2-14-15,0-1 3 0,0 1-4 0,-1 1-5 16,4-2-12-16,0 3 2 0,0-2 0 0,2 0 7 0,-2 0 2 16,4 0-4-16,0 2 0 0,1-4 0 0,-1 4 2 15,2-3-7-15,-1-3 2 0,0 3-6 0,5-1-5 16,-4-3 4-16,1 1 3 0,2-1 1 0,1 1-2 15,-2-2 5-15,2 1-2 0,-2-2 0 0,0-1 6 0,1 2 0 16,0-2-3-16,1 0-2 0,-1-1-1 0,1-1-4 16,-1 1 9-16,0 0 10 0,2-1 5 0,-3 1 1 15,0-1 0-15,-1 0 3 0,2-1 1 0,-1 2-2 0,-1 0-5 16,0-1-15-16,-1 2-5 0,0-1-1 0,1 1 2 16,-2 3-10-16,0-1-2 0,0 1 1 0,0-1-4 15,1 1 8-15,-1 1-2 0,0 1-11 0,3-3 0 0,-3 2 9 16,3-1 1-16,0-1 2 0,-1-1 2 0,3-1 0 15,-1-2-5-15,1-1 10 0,1 1-1 0,1-2-4 0,0-1 4 16,4-2-1-16,-1 2-7 0,1-3 1 0,-2 3 1 16,2-2-1-16,0-1 0 0,-1 1 2 0,1 1-2 15,0-4-15-15,0 4-17 0,0-3-24 0,0 2-18 16,0-1-38-16,1-2-32 0,-1 3-38 0,2-3-50 16,-2 0-23-16,0 0-33 0</inkml:trace>
  <inkml:trace contextRef="#ctx0" brushRef="#br0" timeOffset="29364.7632">5799 10157 996 0,'-7'-5'18'0,"3"3"9"16,-2-1 6-16,3 3 6 0,-2-1-2 0,2 1 1 16,1 0-6-16,0 0-2 0,2 1-11 0,0 1-15 15,0 1-6-15,0 4-6 0,2 1-4 0,-2 1 3 0,0 5 1 16,0 2 8-16,0 0-13 0,-2 6 18 0,1-2 10 15,1 3 8-15,0 0 9 0,0 3-9 0,0-2 9 0,0 1-2 16,0 0 7-16,3 0-12 0,-1-3-8 0,-1-3-8 16,4 3-6-16,0-2 9 0,1-3-6 0,2-4 4 15,0-1 11-15,4-1 17 0,-1-3 6 0,4-2 8 0,-1-2 8 16,2-3-2-16,3-1 3 0,1-1-6 0,1-3-14 16,3-1-12-16,2-2-14 0,3-1-8 0,-2-1-1 15,3 1-12-15,-2-3-22 0,2 1-26 0,-3 2-27 16,-2-4-45-16,-2 2-25 0,-3 2-36 0,-1-1-36 0</inkml:trace>
  <inkml:trace contextRef="#ctx0" brushRef="#br0" timeOffset="31357.1053">10631 8816 965 0,'-11'2'11'15,"1"-1"6"-15,-2-1 10 0,4 0 4 0,-6 4 0 0,3 1 5 16,1-2 1-16,-2 2 6 0,4 3-13 0,-4 1 1 16,2 3 0-16,0 5 7 0,2 0 10 0,0 2 2 15,2 3 9-15,0 2 1 0,2 5 7 0,3 0 3 0,1 2-5 16,1-2-12-16,4 0-11 0,2 3-3 0,2-6-10 16,2 2-4-16,2-7-6 0,4 1-4 0,-3-5-5 15,5-3 7-15,2-4-2 0,-2-1 3 0,5-3 4 16,-1-4 5-16,2-2 2 0,0-3-2 0,4-2 1 0,-3-4-4 15,0-1 3-15,3-4-7 0,-2 0-2 0,-2-2-5 16,2-2-4-16,-5-2-2 0,0 0 3 0,-1-1-3 0,-3 1 1 16,-2-4 4-16,0 2-4 0,-3-4-1 0,-2 5 6 15,0-4-6-15,-6 3-4 0,-2-2 0 0,0 0 0 16,-5-1-5-16,-1 3 1 0,-3-2 2 0,-5 3-2 0,0 1-2 16,-2-1-1-16,-6 3-2 0,0 1 0 0,0 3 4 15,-4 0-4-15,-1 5-4 0,0 1 4 0,0 3 5 16,-1-2 2-16,1 7 11 0,2-2 0 0,3 1 1 0,2 1 7 15,4 0 5-15,1 0-9 0,4 0 1 0,3 1-2 16,0 0-10-16,3-1-4 0,2 0-5 0,0 1-2 16,0-2 2-16,2 0 2 0,0 1 0 0,-2-1-4 0,3-1 9 15,-1 2 7-15,-1 0 3 0,4 0 4 0,0-3-7 16,0 3 6-16,0 0 0 0,4-1 3 0,-3-2 0 0,4-2-7 16,2 2-2-16,-1-2-6 0,3 1 8 0,1-1-9 15,2-2 1-15,1 2 3 0,0-3 1 0,0 4-4 16,4-4 2-16,0 3 0 0,0-1 0 0,-1 0 2 0,1 2 4 15,1-1-3-15,-1 3-6 0,-1 1 3 0,0 1-1 16,-4 2-5-16,4 1 0 0,-4 3-1 0,1 2-2 16,2 2-3-16,-3 1 3 0,1 3 5 0,1-2-4 0,-3 5 6 15,4 0-1-15,-1-2 0 0,-3 1 2 0,3 1-5 16,-3 0 6-16,1-3-2 0,-4 3 2 0,2-2 0 16,-2-2-5-16,-3 0 5 0,1-1-1 0,-3-1 5 0,-4-2-12 15,3-1 2-15,-1-2 5 0,-6-1-2 0,1 1 1 16,-1-2-4-16,0-1 8 0,0-1 3 0,0 1 13 15,-1-1 4-15,-2-2 5 0,0 0 8 0,0 0 10 16,-2-1 10-16,0-1 0 0,0-2 0 0,-1-2-5 0,-2 2-9 16,2-4-2-16,-1-1-6 0,1 0-8 0,-2-2-9 15,-1-3-8-15,1 2-3 0,0-5-5 0,-5 2-3 0,5-2-3 16,-1-1-3-16,-2-2-5 0,3 3 2 0,-3-3 0 0,3 3-7 16,2 0-16-16,-1 3-14 0,1-1-25 15,3 3-41-15,-1 1-50 0,3-1-60 0,1 1-66 0,0 2-71 16</inkml:trace>
  <inkml:trace contextRef="#ctx0" brushRef="#br0" timeOffset="31881.4587">11791 8323 1057 0,'-4'-3'31'0,"-3"-2"33"0,2 1 29 16,-1 0 10-16,-3 0 17 0,2 0 15 0,1 2 16 0,-1-2 7 16,3 2-24-16,-2 1-31 0,1 1-30 0,2 0-9 15,-2 0-20-15,5 0-16 0,-3 4-21 0,-1 1-5 16,3 2-7-16,-2 2-2 0,-2 7-1 0,4 2-2 0,-2 2-2 16,3 4 6-16,-2 3 2 0,2 4 0 0,0-1 0 15,2 0-2-15,1 2 2 0,3-3-2 0,-2 0 7 0,4-3-1 16,1-4-1-16,3-2 1 0,1-1 0 0,1-4 7 15,0-5-3-15,3-1 2 0,-1-4 4 0,2-3-4 16,-1-2 4-16,2-2-6 0,0-3-5 0,-3-3-7 0,3-3-11 16,-2-2-19-16,0-1-13 0,1-1-11 0,-1-2-17 15,0-4-15-15,-4 1-4 0,0-1-5 0,-2-4 10 16,-5 3 19-16,-1-2 2 0,-3-2 6 0,-2-2 9 0,-3-2 18 16,-2 0 8-16,-5-2 6 0,-1-1 5 0,-1 0-1 15,-6 1 6-15,2-1 8 0,-2-2 3 0,-3 4 5 16,2-2 2-16,-3 1 4 0,0 0 4 0,1 1 9 0,-1 2 6 15,2 0 7-15,0 4 34 0,0-1 8 0,3 3 6 16,4 2 2-16,0 4 7 0,1 0 11 0,4 5-5 16,3 3-8-16,2 1-30 0,1 4-12 0,-1 1-16 15,3 1-8-15,3 2-12 0,-1 2-23 0,1 0-4 0,2-1-1 16,-1 3 2-16,5 2 2 0,0 0 14 0,-1 5 9 16,5 0 5-16,-1 1 9 0,1 3 5 0,4 4 3 0,-4 1 6 15,2 1 1-15,0 3-5 0,0 1-6 0,0 1 9 16,-1 3-16-16,2 3-1 0,-2-1 5 0,-1 1-31 15,1 5-48-15,2-3-57 0,-2 2-79 0,0-1-72 16</inkml:trace>
  <inkml:trace contextRef="#ctx0" brushRef="#br0" timeOffset="32680.9955">12347 8252 1212 0,'4'-4'14'16,"-3"4"19"-16,2-3 10 0,2-2 6 0,0 1-1 16,1 1 3-16,0-2 2 0,1 1 3 0,1-1-13 0,1 2-14 15,2-2-7-15,-1 4-6 0,2-2 0 0,0 3-1 16,0-2-2-16,2 2 0 0,2 0-4 0,0 0-9 16,-1 0 6-16,0 2-3 0,0-2 5 0,0 0-4 0,-4-2 1 15,3 2 2-15,-4-3 7 0,0 0 6 0,-5 1-8 16,2-3-1-16,-2-1-1 0,-2 2 2 0,0-3-3 15,-1 0-4-15,-2 0-7 0,0-1-5 0,-2-1-4 16,-1 1 0-16,0-2-3 0,-4 1-3 0,0-1 2 0,-3 0 3 16,-1-1 11-16,-3 1 9 0,1 0 14 0,-2 0 11 15,0 1 24-15,0-1 18 0,2 1 10 0,0 1 13 0,0 3 0 16,4 1-4-16,-2 2-9 0,5 0-4 0,2 1-28 16,1 1-22-16,2 1-14 0,-3 3-14 0,4 0-4 0,-1 4-5 15,1 4 0-15,-2 2-7 0,1 3 6 0,1 6 5 16,0 2 5-16,0 2-3 0,0 5-3 0,3 0-16 15,2 3-32-15,1-1-23 0,6 1-17 0,0-1-15 0,5-4-22 16,0-2 2-16,5-5-32 0,2-3-12 0,-1-4 33 16,2-4 24-16,-2-3 4 0,3-4 14 0,-6-5 14 15,2-1 4-15,-1-3 28 0,-2-4 25 0,-2-2 0 0,0-2 3 16,0-3 11-16,-4-1 5 0,0-1 2 0,-1 0 3 16,0-4 2-16,-1 1 13 0,0-5 13 0,2 3 12 15,-4-4 22-15,5-1 9 0,-1 1 14 0,3 1-1 16,-3-1 8-16,-1 5 3 0,1-2 3 0,-2 6 1 0,0 3-13 15,-3 2-2-15,0 2 3 0,1 0-1 0,-3 6-7 16,3-1-8-16,-1 0-14 0,1 3-13 0,-1-3-1 16,5 4 1-16,2-1-11 0,1 2 0 0,5-2-3 0,2 2 8 15,2 0 10-15,5 2 17 0,4-2-4 0,-1 3-14 16,2 2-2-16,3-1-2 0,-3 4 1 0,2 0-5 0,-4 0-17 16,-1 1-16-16,-5-1-6 0,-3 4 8 0,0-3 1 15,-6 2 0-15,-2-1-3 0,-2-1 1 0,-2 1 5 16,-4-2 6-16,1 1 5 0,-6-4 4 0,-1 4 3 15,-1-3-1-15,-2-1 11 0,-1-1-3 0,-1 0 1 0,1 0-8 16,-2-2 10-16,2-2-6 0,1 1-3 0,-2 1 8 16,1-4-13-16,0 1-2 0,1 1-1 0,-1-2 0 15,-1 0-9-15,0-2-3 0,1 0-2 0,-1-1-10 0,0 1 3 16,-3-4-2-16,2 0 1 0,3 2-4 0,-4-5 0 16,3 2-2-16,-2-2-1 0,2 0-2 0,0 0 5 15,1 1-5-15,-2-1-3 0,3 3 5 0,-2 1-9 0,-1 1-15 16,3 1-7-16,-1 1-3 0,1 1-21 0,0 0-10 15,0 1-8-15,0-1-6 0,0 1 6 0,-2 0 3 16,2 0-10-16,-2-2-3 0,2-3 10 0,-1 3 13 0,1-1-3 16,-2-3-12-16,2 0-13 0,0 0-24 0,0-2-20 15,-1 0-38-15,1 0-31 0,1-2-28 0,1 4-32 16</inkml:trace>
  <inkml:trace contextRef="#ctx0" brushRef="#br0" timeOffset="33296.4095">12709 9215 1109 0,'0'0'41'16,"0"0"-1"-16,0 0 9 15,0 0 7-15,-88 37 7 0,88-37 13 0,-63 29 8 16,44-20-1-16,-3 4-6 0,-1-1-12 0,0 0 3 0,-4 5 6 16,-3-2 2-16,0 2-2 0,-3 1-5 0,-5 2-4 15,-2 1-7-15,-2 1-5 0,-2 1-9 0,-3 1-13 16,-1 3-8-16,-7-1-4 0,2 2-14 0,-6 0-2 0,3 1-1 15,-1-1-2-15,-2-1 6 0,4 0 8 0,3 1 25 16,1-3-2-16,4-1 11 0,4 0 3 0,3-5 2 16,9 1 13-16,1-1-9 0,6-4-15 0,5-1-24 15,5-4-6-15,6 0 0 0,0-3-9 0,8 2 3 0,0-4-12 16,8-2 4-16,0 2 7 0,3-2-1 0,8-2 2 16,2-5-1-16,6-1 4 0,6-2-11 0,8-3 14 15,2-7-3-15,9 1-4 0,3-6 1 0,6-2 0 0,3-3-2 16,4 0 1-16,0-3 1 0,3-3-14 0,0 1 5 15,-1-1 9-15,0 1 3 0,-3-4 0 0,-4 4 5 16,-3-2 2-16,-3 4 10 0,-8 0-2 0,-1 1-3 0,-9 0-15 16,-5 5-33-16,-4 0-54 0,-8 2-52 0,-5 2-72 15,-8 2-73-15,-5 1-66 0</inkml:trace>
  <inkml:trace contextRef="#ctx0" brushRef="#br0" timeOffset="45382.5519">13814 7347 257 0,'-4'-2'20'0,"-4"-3"8"0,-1 4 0 15,-1-2 11-15,2 0 5 0,-5 1 9 0,2-1 3 16,-2-1 5-16,-2 3-12 0,0-3 4 0,-2 1 4 0,-2 3-2 15,2-5-3-15,-4 4-2 0,1-2 3 0,1 0-4 16,0 1-6-16,-5-1-7 0,3 3-8 0,-1-4 2 16,-1 4 1-16,-1-2-5 0,0 2 2 0,-1 0 1 0,0 0 1 15,-1 0-5-15,1 0 9 0,-2 2-7 0,3-2 0 16,-4 2 3-16,1 0-3 0,2 1-2 0,-5-2 3 16,1 0 3-16,-1 2-7 0,0-3 2 0,-1 3-3 0,-2-2-7 15,-2 3 1-15,0-3-3 0,-4 3-4 0,1 0-8 16,0-1 8-16,1 1-6 0,-2-2 4 0,2 3-3 15,-1 0-2-15,4-1-4 0,-1 2-5 0,1-2 8 16,3 1-7-16,1 1 1 0,0 0-1 0,1-1 0 0,1 2 3 16,-1-2 11-16,4 3 1 0,-2-1-3 0,-1 1-1 15,1 0 0-15,0-1 3 0,1 1 4 0,0 0-9 16,-1 1-1-16,2-2-2 0,-4 1 6 0,3 0-6 0,-1-2 6 16,-3 1-3-16,3 3-2 0,-3-3-1 0,2 1-2 15,-1-1-5-15,2 0 2 0,-2 3 6 0,3-2-12 16,0-2 3-16,1 2 0 0,2 1 0 0,2-1 2 0,0-1 5 15,1 1-4-15,4 1 0 0,-3-3-3 0,0 4 2 16,2-1 1-16,-1-1 1 0,1 2 14 0,-2-2 12 16,1 1 3-16,-2 0 3 0,0 2 9 0,0-3 0 0,0 1 4 15,1 0-1-15,0-2-15 0,-2 2-14 0,1-1 3 16,2-1-6-16,0-1 3 0,1 1-9 0,-1-1 5 16,-1 1-1-16,4 0 3 0,-2-1-1 0,1 1-5 15,-3-2 1-15,3 3-3 0,-2 0 6 0,1 1-8 0,-3-2 2 16,0 3-1-16,-2-1 7 0,1 2 2 0,-3 1 4 15,1 1-1-15,-4 0-5 0,0 2 9 0,3-2 3 16,-4 2 5-16,1 0 0 0,2 1-2 0,-2-2-6 0,3-1 0 0,2 3 3 16,0-3-13-16,1-1 4 0,4 3-8 15,-1-5-4-15,1 4 4 0,3-1 0 0,1-2 8 0,-1 1-2 16,-1 3 7-16,2-1-8 0,0 1 9 0,-1-1 3 16,-1 3 0-16,0 3 3 0,-1 0-5 0,0-2-1 15,0 5 5-15,-1 0 2 0,-1-2-5 0,-1 3 1 0,1-3 4 16,1 1-8-16,-1-1-2 0,3 1 10 0,0-3-10 15,2-2 4-15,-1 0-8 0,3 1-5 0,-3-4-5 16,6 1 8-16,-4-1-5 0,4 0-4 0,-1 2 1 16,0-3-3-16,2 2 4 0,1 2 2 0,-3-3-6 0,2 1 2 15,1-1 5-15,1 4 1 0,-3 1-2 0,2-2 4 16,0 4 8-16,-1-3 0 0,1 4 10 0,0-1-4 0,-2 1-4 16,3-1-6-16,-2 4 10 0,3-3-10 0,1 2-3 15,0-2-1-15,1 1-8 0,2 0 7 0,2 0-3 16,-1 0 4-16,4 0-7 0,-1-3 5 0,3 4-1 15,-1-3-2-15,2 0 7 0,5 0-3 0,-2 1-2 0,1-2 4 16,0-1 1-16,0 0-3 0,4 1-3 0,-2-2 1 16,2 2-5-16,-3-1-5 0,2 0 4 0,0 1 2 15,0-3-6-15,0 3 6 0,-1-2-4 0,-1-1-1 0,2 1 1 16,-2-1 1-16,3-1 1 0,-3 2 1 0,-2-4-1 16,3 2-10-16,-1 0 2 0,1-2 1 0,-2-2-3 15,2 2-3-15,-1-1-3 0,0-2-10 0,1 0-8 0,-1-2-9 16,1 0-8-16,-1 2-25 0,-1-2-25 0,1-2-30 15,-2 0-42-15,2 0-41 0,-1-2-23 0,1 2-43 0</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19T16:11:46.708"/>
    </inkml:context>
    <inkml:brush xml:id="br0">
      <inkml:brushProperty name="width" value="0.05292" units="cm"/>
      <inkml:brushProperty name="height" value="0.05292" units="cm"/>
      <inkml:brushProperty name="color" value="#FF0000"/>
    </inkml:brush>
  </inkml:definitions>
  <inkml:trace contextRef="#ctx0" brushRef="#br0">8039 4169 352 0,'-5'-6'7'0,"2"2"18"16,0-4 13-16,3 0 17 0,-3 2 8 0,-1-1 15 15,4-1 12-15,-1 3 9 0,1-1 2 0,0 0-8 0,0-1 3 16,0 1-7-16,1 1 19 0,-1-1 1 0,0 0 0 16,2 2-13-16,0 0-3 0,-2-1 0 0,0 2-9 15,1 1 6-15,1 0-22 0,-2 2-10 0,0-2-6 16,0 1 7-16,0 1 5 0,0 0-10 0,0 0 3 15,0 1-13-15,0-1-3 0,-2 0-7 0,1 2-2 0,1-2-6 16,1 0-6-16,-1 2-8 0,-1-2-6 0,1 0-8 16,0 0-2-16,0 2-6 0,0-2-2 0,1 3 2 15,-1 2 0-15,0 2 9 0,0 2-7 0,0 3 7 0,0 5-2 16,-1 3 9-16,1 2-5 0,0 4 2 0,-2 3-1 16,0 0-8-16,2 0 3 0,0 0 4 0,0-1-2 0,0-2-1 15,0-1 4-15,0-2-7 0,0-1 4 0,2-5 0 16,0-1 1-16,1-1-5 0,-3-3-1 0,3-1-2 15,0-4 3-15,2 0 4 0,-2-3-6 0,-2 2 5 0,3-3-2 16,-1-1 0-16,2-1 4 0,1-1 1 0,0 0 0 16,0 0-4-16,3-3 5 0,1-1 1 0,3-5 2 15,3-1 0-15,0-5 5 0,2-2-3 0,5-4 4 0,1-4 2 16,4-1 1-16,0-6 1 0,6-2-5 0,1-1 6 16,4-5 4-16,0-3-5 0,4-1-9 0,1-2 4 15,1 0-9-15,0 0 2 0,1 1 5 0,-2 2-11 16,-2 2-2-16,-1 4 7 0,-5 5-1 0,-5 4 1 0,0 3 5 15,-7 4-2-15,-2 3-5 0,-2 1 5 0,-5 5-2 16,0-1-1-16,-2 4 2 0,-4-1 3 0,1 2-7 16,-4 1 2-16,1 1 1 0,-4 3 4 0,3 1-2 0,-6 0-17 15,0 2-19-15,0-1-28 0,1 2-20 0,-2-1-26 16,1 2-9-16,-3 0-27 0,0 1-33 0,1 5-30 0,-3-2-39 16</inkml:trace>
  <inkml:trace contextRef="#ctx0" brushRef="#br0" timeOffset="4698.1959">12694 3335 1722 0,'-2'-18'21'0,"1"2"38"0,-4-3 19 16,3 0 14-16,-3 2 16 0,2 3 13 0,-3 1 20 0,1-1 12 15,1 4-12-15,0 0-30 0,0 1 0 0,-3 2-8 16,1 0-3-16,1 1-5 0,4 2-12 0,-4 2-11 16,3-1-15-16,-1 2-3 0,3 2-28 0,-2-1-11 0,1 3-16 15,1 2-9-15,-7 2-5 0,2 5-2 0,-3 7 4 16,-2 5-4-16,-7 7 11 0,1 8 2 0,-3 3 0 16,-3 9 0-16,4-1-4 0,-1 4-1 0,5-1-5 0,2-2 5 15,4-4-5-15,4-2 3 0,1-5-2 0,6-5 1 16,2-5 4-16,3-4 4 0,3-5-7 0,0-2-8 0,5-4-8 15,0-3-13-15,6-5-16 0,0-3-30 0,4-4-37 16,2-3-55-16,4-5-51 0,1-4-70 0</inkml:trace>
  <inkml:trace contextRef="#ctx0" brushRef="#br0" timeOffset="4926.9052">13008 3575 1963 0,'-4'3'18'0,"-1"-1"7"0,3-2 6 0,2-3-3 15,4 1 1-15,-4 2-4 0,3-1 4 0,3-2-2 16,0 0-19-16,1-2-8 0,5-1-1 0,2-2 2 0,7-2-1 16,0-2 2-16,5-1-5 0,3-1 3 0,1-1 0 15,2 1 8-15,2 0-8 0,-2-1 2 0,0 1-8 16,-2 2-13-16,-2 0-22 0,-3 3-27 0,-1-2-38 15,-6 3-59-15,-5-1-59 0</inkml:trace>
  <inkml:trace contextRef="#ctx0" brushRef="#br0" timeOffset="5189.1349">13165 3320 2220 0,'-2'0'17'0,"0"0"11"0,4 0 4 15,3 0-1-15,-5 0-9 0,1 1-2 0,3-1 3 16,-4 5 1-16,1 0-18 0,1 1-8 0,-2 5-5 16,1 3-2-16,3 3 9 0,-4 2 3 0,3 6 2 0,-1-1-4 15,3 3 2-15,-1 4-6 0,0-4 9 0,0 1-2 16,-1 0-1-16,0-2-27 0,0-3-23 0,2-2-30 15,-1-2-40-15,3-4-33 0,-6-3-49 0,6-3-39 0,-4-2-49 16</inkml:trace>
  <inkml:trace contextRef="#ctx0" brushRef="#br0" timeOffset="5428.7985">13561 3403 1646 0,'8'-8'34'0,"2"0"18"0,1-4 15 15,5 0 14-15,-1-2 1 0,2 0 17 0,3 0 15 16,0-2 17-16,3 2-31 0,-1-2-17 0,0 3-18 0,0-3-13 16,-1 4 0-16,1-2-15 0,-4 2-18 0,2 2-14 15,0-3-8-15,-2 4-1 0,1 2 2 0,-2-3-15 0,-1 5-38 16,-1 1-53-16,-3-1-41 0,1 2-47 0,-3 2-51 15,-2-2-73-15</inkml:trace>
  <inkml:trace contextRef="#ctx0" brushRef="#br0" timeOffset="5645.5554">13848 3012 2495 0,'-2'0'17'16,"2"0"9"-16,0 0-4 0,2-3-1 0,-1 3-4 15,-1 3 3-15,2-1-8 0,0 0 4 0,-2 3-20 0,0-1-7 16,0 6 8-16,0 5 5 0,1 2-2 0,1 5 6 16,0 6 7-16,2 6-25 0,-3 3-27 0,1 5-81 0,-2 3-62 15,0 4-88-15</inkml:trace>
  <inkml:trace contextRef="#ctx0" brushRef="#br0" timeOffset="6107.4632">12689 4548 1380 0,'-35'15'29'0,"7"0"23"0,1-6 14 16,8-3 15-16,3-3 10 0,5 2 9 0,2-4 3 16,4 0 7-16,5-2-32 0,0-2-19 0,6-4-16 15,3-3-10-15,3-2-7 0,6-5-6 0,7-4-1 0,5-4-2 16,3-4 13-16,11 0 4 0,0-4 5 0,8 1 6 15,0 1 4-15,4 1 11 0,-4 0 4 0,2 4 7 0,-1 0-7 16,-2 2-1-16,0 2 2 0,-4 2-7 0,-3 2-5 16,0 3-14-16,-2 2-8 0,-6 1-10 15,-3 4-6-15,-3 2-5 0,-6 3-7 0,-4 2-2 0,-5 2-11 0,-3 4 5 16,-4 1 2-16,-1 3 5 0,-4 3-1 0,-3 5 4 16,1 2-1-16,-2 2 2 0,-1 5 8 0,-3 4-8 15,1 3 1-15,-1 2-3 0,-3 2-6 0,0-1-1 0,2 1-7 16,-1 1-12-16,2-4-29 0,4-1 3 0,1-3-4 15,1-4-1-15,3-3 4 0,1-5-1 0,3-1 8 16,0-4 12-16,2-4 29 0,-2-3 4 0,4-5-2 16,-3-1 1-16,2 0 1 0,3-4-16 0,-1-1-28 0,1-4-38 15,0-2-42-15,2 1-69 0,0-1-65 0,-3-2-72 16</inkml:trace>
  <inkml:trace contextRef="#ctx0" brushRef="#br0" timeOffset="9859.1575">7218 5688 1171 0,'2'-2'19'0,"-2"1"16"0,3-1 11 0,-3 2 17 16,0-1 10-16,2 0 16 0,-2 1 6 0,0-1 19 15,3 1-4-15,-3-2-7 0,0-1 0 0,2 3-7 0,-2 0-1 16,1 0-17-16,-2 0 0 0,2 0-14 0,-1 0-15 15,2 0-2-15,-2 0-7 0,1 0-10 0,-1 0-14 0,-1 0 7 16,2 0-1-16,-1 0-9 0,0 3 2 0,2-3-9 16,-4 2-3-16,2-2-2 0,-1 1 11 0,1 0-8 15,0 0-7-15,-3 1-2 0,3-1-1 0,0-1 6 0,0 2-3 16,-2-2-2-16,2 2-12 0,0 0-4 0,-2-1 1 16,4 1 7-16,-4 0-10 0,2 1-1 0,-1 0 5 15,2 1-1-15,-1 5 11 0,-1-3 3 0,1 4 8 0,1-1-5 16,-1 0 7-16,2 2-4 0,-2-2 0 0,2-1 2 15,-2-4-7-15,0 3 4 0,3-4-1 0,-3 0-2 16,3-2-3-16,-3 0 0 0,2 1-2 0,-2-2 2 0,0 0 1 16,1 0-1-16,2 0-6 0,-3 0 4 0,1 0 8 15,-1 0-9-15,2 0 5 0,-2 0 0 0,2-2 2 16,1 1-2-16,0 0 4 0,0-2-1 0,2 0 7 16,2-1 12-16,3-2 2 0,0-1 11 0,4-4 2 0,2-1 3 15,3-5-3-15,6-1 2 0,1-4-7 0,4-4-3 16,3 2-7-16,4-1-8 0,2-1-11 0,0 2 5 15,2 2-3-15,-3 2 2 0,-5 4-5 0,-1 1 1 0,-2 3 1 16,-3 2-8-16,-7 1 11 0,-4 3-10 0,0 2 7 16,-8-1-5-16,0 3-16 0,-3 2-29 0,-2-1-45 15,-1 0-49-15,-2 1-55 0,0 2-36 0,-2 1-40 0,-1 1-52 16</inkml:trace>
  <inkml:trace contextRef="#ctx0" brushRef="#br0" timeOffset="10848.6009">5987 6922 606 0,'0'0'0'16,"0"-1"7"-16,2 0-6 0,-1 1 0 0,1 1-2 15,-2 0 6-15,0 1 5 0,4-4 4 0,-2 2 8 0,-1 0-6 16,1 0 16-16,1-1 8 0,-1 2 15 0,3-2 5 15,-2 1 25-15,2 0 10 0,4 1-3 0,-1-1 10 16,3 2-1-16,3-2-7 0,1 0-11 0,3 0-15 16,2 3-23-16,3-1-17 0,1 1-5 0,3-1-13 0,3 0-6 15,0 2-1-15,1-1-3 0,3 0 10 0,2 0-8 16,-1-2 2-16,6 2 0 0,-2-3 2 0,4 0 5 16,3 0 5-16,-2-1 16 0,5-2-4 0,3-3 9 0,1-1 15 15,0 2 0-15,3-4 1 0,-1 1-6 0,0 0-7 16,-2-3-15-16,2 5-4 0,-5-5-3 0,0 4-18 0,-3 2 0 15,0-1 5-15,-4-1-5 0,0 1 8 0,1 1-1 16,-3-1 2-16,3 1-5 0,-4-2 7 0,2 0 0 16,1 2-8-16,-4-4 4 0,3 4-5 0,-1-4 8 0,-3 3 0 15,0-3 5-15,1 4 0 0,-4-3-5 0,-2 1 4 16,-1 0 3-16,-1 0-4 0,-2 3 1 0,-3-2-4 16,0 1-5-16,-7 1 0 0,1-1 2 0,-5 3-1 0,-1-1 4 15,-5 2 16-15,-2 0-2 0,-2 1 11 0,-1-1-2 16,-4 1 1-16,0 1 0 0,0-1 3 0,0 1-11 15,-2-1-9-15,0 0-5 0,2 0-3 0,-2 0-3 16,2 0 1-16,0 0-7 0,0 0-12 0,0 0-21 0,0 0-19 16,-2 0-37-16,1 0-35 0,1 0-35 0,-2 0-42 15,1 0-31-15,1 1-44 0</inkml:trace>
  <inkml:trace contextRef="#ctx0" brushRef="#br0" timeOffset="18068.687">20049 6503 324 0,'2'-1'9'0,"-2"-2"7"0,4-1 14 15,-4 0 2-15,0 1 5 0,1-1 8 0,2-1 7 16,1 0 13-16,-3 1-6 0,3 1-1 0,-1-2-5 16,0 0 2-16,0 1-4 0,3-1 1 0,-3 2-13 0,0-4-16 15,-1 2 13-15,3 0 1 0,-3 1 0 0,1-1 2 16,-2 2 13-16,3-2-1 0,-1 1 14 0,1-1 20 0,-1 2-19 15,-3-4 2-15,4 2-3 0,-3 0 2 0,2 1-7 16,-1-4 2-16,0 4 5 0,-1 1-7 0,2-3 2 16,-3 2-5-16,2 0-3 0,0 1 8 0,-2-2 1 0,0 2-12 15,-2-1-1-15,0 2-3 0,2 1 10 0,0-1 3 16,-3 0 0-16,2 2-3 0,1 2-7 0,0-2 7 16,0 0-10-16,-2 2 0 0,0-1-8 0,2 1-5 0,-1-2-9 15,-1 2-10-15,2 0-6 0,-1 1-4 0,-4 2-7 16,-1 1-2-16,-1 3-7 0,-2 2 5 0,-1 4 0 0,-4 4-1 15,0 3 5-15,-2 4 2 0,3 2 5 0,-2 3-7 16,2 1 7-16,-1 1-2 0,4 3 0 0,1-2-5 16,-1-1-4-16,4-3 2 0,1-1 1 0,0-3-2 0,4-4-1 15,-1-2-4-15,2-3 2 0,0-2 10 0,2-2-2 16,-1-5-5-16,1 2 4 0,1-3-4 0,-1 0 5 16,-1-2 2-16,3 0 1 0,-3-2-3 0,4-1 3 0,-1 1-2 15,0 0-1-15,-3-2 8 0,2 2-4 0,1-2-1 16,-3 0-3-16,-1 1 2 0,3-1 1 0,-3-1 4 15,0 2-4-15,0-2 6 0,0-2-3 0,0 2 5 0,0 0 2 16,0-1 4-16,0 1-10 0,0-2 2 0,-1 2 6 16,1-1-6-16,-2 1-4 0,2-1-5 0,0 1 1 0,0 1-2 15,0-1 5-15,0 0-1 0,0 0-6 0,0 0 0 16,0 0 8-16,-1 0-1 0,1 0-4 0,0-1 2 16,0 2-1-16,-2-1 1 0,0 0 4 0,2 1-2 15,0-1-5-15,0 0 4 0,0 0-2 0,0 0-5 0,0 2 8 16,0-4-4-16,0 2-3 0,0 0-1 0,0 0 7 15,0 0-6-15,0 0 1 0,0 0 4 0,0 0-2 0,0 0-2 16,0 0 2-16,0 0 2 0,0 0-8 0,0 0 7 16,0 2-2-16,0-2-1 0,0 0-1 0,0 0 0 0,0 0-3 15,0 0 6-15,0 0 2 0,0-2-5 0,0 2 6 16,0 0-5-16,0 0-4 0,0 2 5 0,0-1 2 0,0-1-4 16,0 0 2-16,0 0-2 0,0 0 0 0,0 0 1 15,0 0 2-15,0 0-1 0,0 0-4 0,2-1 2 16,-2 1-3-16,2 0 2 0,-4 0-7 0,4-2 4 15,-2 2-2-15,0 0 1 0,0 0-1 0,0 0 0 0,0 0 2 16,0 0-2-16,0 0 4 0,0 0 1 0,0 0 1 16,0 0-5-16,0 0 10 0,0 0-7 0,-2 0 2 0,2 0 0 15,0 2-1-15,-2-2-2 0,2 0-3 0,2 0 3 16,-2 0-7-16,-2 0 7 0,2 0-4 0,2-2-1 16,-2 2 2-16,0 0-10 0,0 0 1 0,2 0-1 0,-2 0 0 15,0 0 5-15,0 0-3 0,0 0-2 0,0 2 4 0,1-2 9 16,-1 1 3-16,0-1 3 0,-1-1 5 15,1-1-15-15,0 4 8 0,0-4 2 0,0 2 0 0,0 0 4 16,0 0-5-16,0 0-5 0,0 0 2 0,0 0 7 16,0 0 1-16,0 0-3 0,0 0 2 0,0 0-3 0,0 0 0 15,0 0 6-15,-4-1-6 0,4 1 2 0,0 0-5 16,0 0 4-16,0 0-4 0,2 0 0 0,-2 1 2 16,2 1-3-16,-2-2 1 0,0 0-15 15,0 0 8 1,0 0 22-1,0 0-27 17,0 0 33-17,0 0-5 1,0 0-28 15,0 0 16-15,0 0 8 15,0 0-26-15,0 0 18-1,0 0-5 1,0 0-13 0,0 0-2-1,0 0 0 1,0 0 13-1,0 0-16 1,4 14 19-16,-4-14-13 16,26 42 16-1,-22-38 3-15,3 1-3 0,0 1-1 0,1 0-1 0,1-2 4 16,-1 0-2-16,1 1 0 0,-3 1-2 0,1-3 1 16,-1 0-2-16,-1 2-4 0,1-2 15 0,-2 0-6 15,0-2-5-15,-4-1 22 16,0 0-58 15,0 0-25-31,0 0-61 0,0 0-88 0</inkml:trace>
  <inkml:trace contextRef="#ctx0" brushRef="#br0" timeOffset="19309.6233">20888 6288 1078 0,'2'-5'22'0,"-2"0"21"16,1 2 36-16,1-3 1 0,-2 1 21 0,0 0 21 16,1 3 21-16,3-2 14 0,-3 0 5 0,-1 2-6 15,3 0-21-15,0 1 16 0,-1-1-19 0,-1 4-18 0,-1-2-20 16,0 2-17-16,0-1-35 0,0 1-13 0,-1 1-15 16,-1-1-22-16,0 5-1 0,1 1 0 0,-2 6 2 0,2 3 4 15,-3 5 12-15,0 5-6 0,-1 6 7 0,-2 4 2 16,1 1-4-16,-3 5-31 0,2-1-41 0,-2-3-38 15,0 0-85-15,0-2-41 0,3-2-51 0,-2-6-77 16</inkml:trace>
  <inkml:trace contextRef="#ctx0" brushRef="#br0" timeOffset="19739.5189">20670 6385 2266 0,'-8'-10'18'0,"0"1"19"15,3-5 5-15,4 3 3 0,-3-1-3 0,4 3 2 0,4-1-4 16,-1 0 5-16,4 0-20 0,1-3-21 0,2-1-1 15,6 0-3-15,-2 0 9 0,3-1-5 0,1 3 6 16,2-1 2-16,1 2 6 0,1-1 1 0,0 2-5 0,3 5-3 16,-3-2-7-16,-1 5-1 0,0-1 3 0,-3 6-8 15,0 2-4-15,-1 2-4 0,-2 5 3 0,-3 2 5 0,-1 8 2 16,1-1 3-16,-3 7-1 0,-1 5 1 0,-2 1 0 16,-3 5 6-16,-1 2 2 0,-4 3-2 0,-2-1 0 15,-3 3 1-15,1 0-4 0,-5-5 2 0,1 0 1 16,-1-7-3-16,-1 0-6 0,1-5 7 0,-2-2 2 0,0-3 1 15,0-5 1-15,0-2-1 0,0-2 2 0,-4-1 1 16,0-2 5-16,0-2-4 0,4-3-4 0,-4-2 1 0,4 0-14 16,-1-2-14-16,2-1-12 0,-1-3-21 0,4 0-22 15,-3-4-28-15,3 0-32 0,0-2-40 0,0-1-22 16,0-4-36-16,1 0-44 0</inkml:trace>
  <inkml:trace contextRef="#ctx0" brushRef="#br0" timeOffset="20213.3827">21196 6496 814 0,'0'3'7'0,"3"-2"10"0,-1-1 16 0,0 2 22 15,-2-1 13-15,2-1 8 0,2 0 7 0,-1 3 12 16,2-1-1-16,-1-2 3 0,3 2-12 0,0-2-22 0,3 0-10 16,0 0-6-16,0-2-8 0,3 0-5 0,0-1-8 15,-1 0-11-15,3-1-5 0,-3-1 3 0,1 0-3 16,-2-2-3-16,3 2-1 0,-2-2-2 0,-2 0 4 0,-2 1-1 16,4-3 1-16,-5 2-9 0,3-3 7 0,-2 1-4 0,-2-1 3 15,2 0-14-15,-2-2 4 0,1 0-8 16,-3 2-2-16,3-3 3 0,-4 2-6 0,1-3 2 0,0 2-2 15,-3 0 4-15,-1 1-1 0,-1 2 3 0,-3 0 4 16,0 1 2-16,-1 1-3 0,-1 1 2 0,-2 2 3 16,-2 1 6-16,-1 2-5 0,2 1 6 0,-1 1-3 15,-4 2-2-15,3 1 2 0,-1 2 7 0,0 3-4 0,1 1 5 16,-1 3 14-16,2 3 4 0,-2 1 11 0,2 5 14 16,0 0 8-16,0 5-5 0,0-1 11 0,5 1-9 15,-1 2-13-15,-1-3 2 0,3 3-13 0,3-2-15 0,1-3-9 16,1-1 1-16,3-3-10 0,3-1-9 0,-1-1-42 15,2-6-13-15,3 3 3 0,-1-6-20 0,1 1-8 16,1-6-19-16,0-1-17 0,-3-3-1 0,3 0 31 0,-2-5-22 16,1-2-31-16,0-2-6 0,0-4-20 0</inkml:trace>
  <inkml:trace contextRef="#ctx0" brushRef="#br0" timeOffset="20513.1404">21643 6336 965 0,'8'-7'15'0,"2"2"22"0,-4 1 7 0,-1 1 0 0,-2 3 3 15,0 3 5-15,-1-3 10 0,-1 4 23 0,3 1 15 16,-3 2-13-16,4 1 10 0,-4 3 17 0,1 2 6 16,1 1 4-16,-1 3-7 0,-1 2-14 0,2 1-29 15,-3 1-9-15,2 3-13 0,0 1-17 0,-2-2-9 0,1 0-11 16,3 1 0-16,-3-2-8 0,1-1 0 0,1-2-1 16,1-4-7-16,-1-2-2 0,1-2 3 0,-1-3 1 0,-2-3 4 15,3-1-7-15,-3-3 9 0,3-1 9 0,-3-1 8 16,1-3 9-16,4-1 1 0,-5 0-4 0,6-4 3 15,-1-1 8-15,2-1-13 0,1-3-6 0,1-2 0 16,-2-2-10-16,2-3-6 0,-1-1 9 0,0-2-9 0,-1-5-10 16,3 0 4-16,-1-1-2 0,-1-1-5 0,2 0 1 15,0-1 1-15,1 1-11 0,-2 4 3 0,0 1-10 0,1 4-9 16,-2 2-36-16,-1 1-31 0,1 3-39 0,-5 1-47 16,2 5-48-16,-3-2-68 0</inkml:trace>
  <inkml:trace contextRef="#ctx0" brushRef="#br0" timeOffset="20833.3554">22559 6072 2063 0,'0'-5'29'0,"0"1"18"16,-2-4 22-16,2 3 11 0,0 1 10 0,-2-1 19 16,1 0 10-16,-1 2 9 0,1-1-17 0,-1 2-12 0,0-1-22 15,2 3-10-15,0 0-15 0,-3 0-22 0,3 0-16 16,-1 3-8-16,1 2-19 0,-8 1-8 0,3 5 1 0,-3 3-1 16,0 1 7-16,-3 4-3 0,0 4 11 0,-3 2 2 15,5-1 7-15,-3 3 1 0,2 0-4 0,2-3-1 16,1 3 1-16,2-3 5 0,0-1-1 0,4 0-1 0,-1-1-3 15,2-1 3-15,3-4 6 0,-1 3 0 0,1-3-35 16,2-1-29-16,2-1-19 0,-1-1-35 0,1-1-44 16,2-4-65-16,-3-2-78 0</inkml:trace>
  <inkml:trace contextRef="#ctx0" brushRef="#br0" timeOffset="21060.0649">22777 6358 1732 0,'2'-5'6'0,"-1"0"18"0,3-2 23 15,4-3 11-15,0 3-1 0,2-1 7 0,2-1 1 0,1 2 12 16,4-2-6-16,0-1-16 0,1 0-15 0,3 0-13 16,1 2-5-16,0 0 0 0,3-3-2 0,2 4-15 15,0-3 1-15,3 3 1 0,0-1-7 0,-2-1 3 0,-3 2 6 16,0 0-8-16,-2 0-8 0,-4 2-7 0,-3-3-40 15,-2 3-35-15,-4 1-50 0,-2-1-60 0,-2 1-59 16</inkml:trace>
  <inkml:trace contextRef="#ctx0" brushRef="#br0" timeOffset="21314.7921">22969 6041 2812 0,'0'-2'8'0,"-1"4"12"0,2-2 1 0,3 0-2 16,-4 0 3-16,0 5-11 0,0-3 1 0,0 2 1 16,1 1-7-16,-1 1-9 0,0 6-4 0,0 2-1 15,2 4 2-15,-1 5 11 0,1 1-2 0,-2 6 3 0,2 2 0 16,-2-1-15-16,-2 0-28 0,0 1-28 0,1-1-36 15,-1-2-30-15,2-3-24 0,-1-3-52 0,1-2-53 16,0-4-49-16</inkml:trace>
  <inkml:trace contextRef="#ctx0" brushRef="#br0" timeOffset="21554.0711">23369 6162 1411 0,'13'-8'48'0,"-13"8"6"15,0 0 10-15,0 0 7 0,0 0 14 0,0 0 19 0,77-43 8 16,-60 35-6-16,0 0-14 0,3-1-12 0,1 0-2 16,-1 0 5-16,4 2-11 0,-3-2-9 0,2 3 1 15,-1-2-10-15,0 3-12 0,-4-2-5 0,2 2-6 0,-2 0-17 16,-4 1-18-16,2-1-38 0,-3 1-48 0,-2 1-47 15,-2 0-77-15,-3 1-89 0</inkml:trace>
  <inkml:trace contextRef="#ctx0" brushRef="#br0" timeOffset="21798.3164">23578 5862 2131 0,'0'0'-18'15,"0"0"34"1,30 87-12 0,-30-87 30-16,14 119-25 0,-14-83 8 15,0-2-12-15,-1 2 3 0,-1-2-32 0,-1 0-26 16,1-3-58-16,1-2-75 0,-2-2-71 0</inkml:trace>
  <inkml:trace contextRef="#ctx0" brushRef="#br0" timeOffset="23052.8659">20813 5729 834 0,'2'-9'21'0,"0"-1"36"15,-1 0 19-15,1 3 25 0,-1 2 24 0,-1 2 21 16,0-2 22-16,0 3 15 0,2-1 0 0,-2 3-17 16,0-1-1-16,0 0-13 0,0 1-15 0,0-2-14 0,-2 2-15 15,2 0-14-15,-1 0-23 0,1 0-20 0,-2 0-11 16,2 2-14-16,-1 0-14 0,1-2-6 0,0 0-8 16,0 0-2-16,0 3 1 0,-2-1 1 0,0-1-7 0,2 0 3 15,0 0-1-15,-3 2-4 0,1-1 2 0,-3 3 2 16,-2 1 2-16,-2 2 2 0,-4 0 0 0,0 3 0 15,-2 1 6-15,-1 0-3 0,-1 1 5 0,-3 2-1 0,1-2-4 16,1 0 3-16,0 3-7 0,-2-1 2 0,2 0 1 16,-1 2 1-16,0 0-3 0,3-1 1 0,-1 1-1 15,1 2-4-15,1-1 7 0,0 2-5 0,0-1-2 16,2 0 7-16,-1 3-5 0,1-1-1 0,-3 1 3 0,3 0 3 16,1 0-1-16,-2 2-1 0,2 1 4 0,-2-1-5 15,3-1 4-15,-3 2-1 0,3-1 3 0,1 2-1 16,0-1 5-16,0-1-1 0,2 1-3 0,1 1 8 0,0 0-4 15,2 1 1-15,-1-2-2 0,2 1 0 0,1 3 3 16,2-1 9-16,-3 0 4 0,4 1-2 0,2 1 11 16,0 0 2-16,1-1 1 0,2 5 1 0,1-2-11 0,2-1 3 15,3 1-4-15,-1 0-3 0,3-2-5 0,4 4 7 16,0-2-5-16,0-2 2 0,2 0 4 0,3 3-5 0,2-3 7 16,0-2-1-16,-1-3-6 0,3 2-2 0,-3-3-7 15,1-1 0-15,0-1 1 0,0-1-5 0,-2-5-7 16,0 4 8-16,3-3-1 0,-1 0-5 0,-1-3 14 15,1-2-3-15,-1-1-1 0,0-1-1 0,1-2 9 0,-1-3-10 16,2 2 6-16,1-2 3 0,0-2 1 0,0-1 1 16,3-1 3-16,-1-1 1 0,1-1-4 0,2-1 10 15,-1-3-1-15,2 1-4 0,1 0 5 0,0-3 2 16,2 3-10-16,0 0 7 0,1-2-4 0,0 0-6 0,3 1-5 16,-3-1 3-16,0-1-10 0,4-1 1 0,-2 2 3 15,1-3 1-15,2 0-3 0,-3 0-3 0,3-4 5 16,-1 3-5-16,-1-4 0 0,3 0-3 0,0-1 1 0,-1 1-8 15,4-1 5-15,0-2 6 0,1 4-9 0,5-3 8 16,-1 2-6-16,1 1 2 0,1 0 1 0,3 1-2 16,-3-2-3-16,1 3-4 0,-1-1 9 0,-2 1-7 0,-2 0 8 15,-1 0 2-15,-4 0-2 0,-2 0-1 0,-1-2-4 16,-4 1 5-16,2 0-4 0,0-3 2 0,-4 3-4 0,1 0-7 16,0-2-6-16,3 0-7 0,-3-2-6 0,-1 4-24 15,0-5-18-15,-3 8-23 0,1-3-26 0,-4 1-23 16,-2 2-21-16,-4 1-26 0,-2-1-38 0,-2 2-49 0,-4-3-57 15,-3 3-80-15</inkml:trace>
  <inkml:trace contextRef="#ctx0" brushRef="#br0" timeOffset="24888.3771">21509 5593 439 0,'0'0'14'16,"1"0"19"-16,-1 0 11 0,0 0 14 0,2 0 11 15,0 0 19-15,-1 0 14 0,1 0 6 0,-1 0-1 16,-1-2-12-16,4 2-4 0,-3-2-8 0,1 1-2 16,1-1-11-16,-1 0-1 0,3 0 8 0,0-1-4 0,3 0 8 15,2-2 1-15,4-2 5 0,1 0-4 0,5-2 0 16,3 2-7-16,2-4-3 0,1 2 3 0,1 1-15 16,2-2 4-16,2 2-12 0,-1 0 1 0,0 0-6 0,0 3-7 15,0-2-8-15,-3 3-15 0,2-1 4 0,-1 0-13 16,-1 2 1-16,0-1-2 0,-3-1-2 0,1 2 3 15,0 1-6-15,2 0 7 0,-2-1-2 0,4 1 3 0,-1-1 0 16,2 1-2-16,2-1-2 0,-1 2-1 0,3-2-2 16,0 1 2-16,-2-1 0 0,3 3 3 0,-2-2-3 15,0 1-1-15,1-1 8 0,2-1-2 0,-5 3 2 0,1-1-2 16,-1 1-2-16,0-1-5 0,-5-1 7 0,0 1-7 16,-1 1-1-16,0-1 3 0,-1 0 0 0,1 1-3 0,-4-2-1 15,1 2-2-15,-1 0 1 0,1 0 5 0,-2-3-6 16,-1 3-1-16,1 0 1 0,-2 0 0 0,4 0 1 15,-2 0 4-15,2 0-8 0,0 0 3 0,1 0-3 16,0 0 4-16,3 0-2 0,1 0-2 0,0 3 1 0,0-1-4 16,0-1 2-16,-1 1 2 0,0 1-4 0,-4-2 3 15,3 4 0-15,-3-2 8 0,-2 0-11 0,-2-1 6 0,3 2 0 16,-3-4-2-16,-3 3 8 0,1 1-10 0,3-3 7 16,0 1-8-16,-2 1 10 0,2 1-2 0,3-1 1 15,-3 0-2-15,5-1 2 0,3 5 7 0,-2-3-10 16,3 2 5-16,-2-2 0 0,1 2 0 0,3-1-6 0,-5-1 3 15,2 3-6-15,-3-4-3 0,-2 1 5 0,-3 1-1 16,0 0-2-16,-3-2-1 0,-1 2 5 0,0-1-10 16,-3-1 11-16,-1 1 1 0,1-1-4 0,-2 0 4 0,0 1-1 15,-2-1-2-15,1 0-5 0,-1-2 15 0,0 2-14 16,-1-1 7-16,2 1-2 0,1 0-8 0,-2-2 7 0,2 5 2 16,2-1 5-16,0 0-12 0,1-1 11 0,0 1-8 15,1 0 3-15,-2 2 4 0,2-3-5 0,-2 1-1 16,-3-2-1-16,2 4 8 0,0-2-8 0,-4 0 1 0,2 0 4 15,-3-1-5-15,1 2 7 0,-1 0-1 0,1-1-4 16,-2 1-2-16,0 1-2 0,2 0 4 0,-1-2-2 16,1 2 0-16,0 1-2 0,1-1 1 0,-1 3 7 15,-1-3-6-15,1 3 4 0,2-1 2 0,-5 0 0 0,3-1 2 16,-1 3-7-16,2-1 2 0,-2 0-4 0,2 0 10 16,-3 0-3-16,3 2-11 0,-4-1 4 0,1 0-4 15,-2 1 5-15,1-1 2 0,0 4 2 0,-4-2-7 16,2-1 2-16,-2 0 4 0,0 2-5 0,-2 2 4 15,2-1 2-15,-1 0-2 0,-2-1-1 0,1 1 2 0,-3 2 0 16,0-2 0-16,2-1 0 0,0 0 2 0,-3-1-8 16,1 1 3-16,2-1-3 0,-3 0 1 0,2-1 4 15,-1 1-2-15,-2-1 0 0,1 4-3 0,-1-3 3 0,-1 2-3 16,-1-1 4-16,-1 0 1 0,2 0-5 0,-4 0 7 16,2-2-5-16,-1 1 5 0,0-1 2 0,-2-1 3 15,2 3-4-15,-1-1-2 0,1-2 0 0,-5 2 0 16,3-2 10-16,-2 2-7 0,0 1 5 0,0-1-5 0,-1-1-2 15,0 0 5-15,0 0 0 0,0-1-3 0,0 1-3 16,2-2 3-16,0 0-7 0,0 0 4 0,1-3 0 16,1 2 3-16,0-1-2 0,0-1 2 0,-1 1-4 15,4 0 1-15,-4-2 3 0,0 2-3 0,2 0 6 0,-3 0-11 16,3 0 5-16,-3 0 0 0,1 0 3 0,2 0 0 16,-3-1-1-16,1 3-1 0,-2-1-2 0,2-2 2 15,-3 2-2-15,0 0-2 0,0-1 3 0,0-2-12 16,-1 3 0-16,1-1 0 0,-3-1-3 0,1 1 4 0,0-2 2 15,-1 2 0-15,3-2-4 0,-1 0 11 0,1-1 1 16,0 1-2-16,-3-2 3 0,7 1-6 0,-6-1 5 0,6 1-3 16,-6 0 4-16,4-1-3 0,-3-1 7 0,2 2-3 15,0 0 1-15,-1-1 4 0,2-1-11 0,-1 2 11 16,-2 0-6-16,3-3 3 0,-2 3-7 0,2 0 5 16,-2-2-1-16,2 1 0 0,-4 0 3 0,6 1-6 0,-4-2 5 15,3 0-2-15,0-1 6 0,-1 3-3 0,1-2 1 16,1 0-7-16,2-2 5 0,-1 3-4 0,0-3 1 15,0 2 1-15,2-1-6 0,-4 2 1 0,4-1 7 0,-1 0-2 16,-2-1 1-16,4 3 5 0,-2-3-9 0,2 1-10 16,-1-1-8-16,2 2-6 0,-1 0-8 0,-2-3 3 15,1 2-9-15,1 2-8 0,-4-3-2 0,2 1 3 0,2-1-1 16,-4 3-14-16,2-5-21 0,1 3-20 0,-4-1-23 16,4 1-35-16,-1 0-30 0,-1-3-36 0,0 1-42 15</inkml:trace>
  <inkml:trace contextRef="#ctx0" brushRef="#br0" timeOffset="38363.0878">9604 6017 955 0,'0'0'18'0,"0"-1"5"15,0 0 11-15,0 0 4 0,1 1 4 0,-1 0 8 16,2 0 4-16,1 0 6 0,-2 0-17 0,1-2 1 0,-2 2-17 15,1 0 9-15,3 0-9 0,-3 0-11 0,1-2 1 16,0 2-5-16,-2 0-3 0,1-1-6 0,1 1 7 0,-2-2-11 16,1 4 13-16,-1-2 11 0,0 0-9 0,2 0 7 15,-2 0 2-15,-2 0 2 0,4 0-3 0,-4 0 6 0,2 0-6 16,0-2-7-16,0 2 2 0,2 0-5 16,-2 0 5-16,0 0-6 0,2 0 2 0,-2-3-2 0,3 2-4 15,0-2 4-15,4-2-3 0,2 1 6 0,-1-4-10 16,4 3 3-16,-1-3 1 0,5-1-3 0,-3 2-1 0,4-1-9 15,-3 1 8-15,3 0-14 0,-1 0 9 16,3-1 4-16,-1 2-9 0,2-2 0 0,2 1 5 0,-2 0 10 16,3 2-10-16,1-3 11 0,-2 2-9 0,2 0 2 15,0-1 5-15,1 2-3 0,-2 0 6 0,2-1-9 16,-2 1 1-16,2-1 1 0,0 1 5 0,1 0-8 0,-1-1 5 16,-3 1-2-16,4 0-2 0,-4 0-5 0,3 0 4 15,0 0-1-15,-3-2-7 0,5 0 2 0,-2 2-2 0,2 1 8 16,0-1-10-16,1-1 10 0,-1 1-1 0,3 1-6 15,-3 1 4-15,1 1 3 0,2-3-1 0,0 3-6 16,0-3 3-16,0 3 8 0,4 1-4 0,-2-1 3 16,4-1 2-16,-3 2-1 0,4-2 5 0,1 3-5 0,1-1 7 15,1 0-9-15,-1 0 3 0,4-1 2 0,-2 0-3 16,-1-1-6-16,4 3 4 0,-3-3-4 0,0-1-6 16,1 3 0-16,-3-1 1 0,2-2-1 0,-2 3 5 15,-1-1-3-15,0 0-3 0,0 0 7 0,-4-1 4 0,3 1-1 16,-1 1 6-16,3-4 1 0,-5 5-6 0,5-4 3 15,0 2-2-15,-1-1-1 0,2 0 3 0,0 1-4 16,0-1-5-16,0-1 1 0,0 4 2 0,0-3-3 0,-4 1 2 16,3-1 4-16,-2 2-12 0,-4-2 6 0,0 2 3 15,1-1-5-15,-4-1-2 0,0 2 7 0,0 0 1 16,0-1-3-16,0-1 9 0,0 1 0 0,0 0-3 0,1 0 2 16,4 1 2-16,0-1 1 0,3 0-5 0,-2 1-4 0,1 1 0 15,2 0-1-15,2-1 1 0,-1 0 2 0,1-1-4 16,1 1-4-16,3-1 2 0,0 2 4 0,-2-3-1 15,5 2-2-15,-6-2 3 0,6 3-3 0,-2 0 1 16,1 0 8-16,-4 0 1 0,6-3 1 0,-2 6 1 0,4-3-1 16,1 0-3-16,0 0-1 0,2 2 9 0,1-1-15 15,0 0 5-15,1 0-1 0,-2 1-2 0,-2-1-4 0,1 0 4 16,-1 0 1-16,-1 2-4 0,1-2 14 0,0 0-5 16,-1 1-3-16,5 0 0 0,-1 1 8 0,5-1-6 15,0 0-1-15,5 1 0 0,0 0-9 0,1-1 5 0,3 1 1 16,-1-1-2-16,0 1 2 0,3-2 2 0,-3 4-1 15,2-2 2-15,0 2 1 0,-1-1-4 0,-3 2-1 16,1-1-1-16,-2 1-5 0,-5 0 2 0,-3 1-1 16,-4 0-5-16,-1 0-1 0,-6 0 2 0,-3-1 4 0,0 1-5 15,-5 0 2-15,-2 0 5 0,-1-2 0 0,-1 2 3 16,0 0 1-16,-1 0 0 0,0-1-2 0,-1 0 8 16,-1 1-5-16,-1-1-2 0,0-1-3 0,0 2 4 0,-4-2 2 15,-1 0-4-15,-3-1-2 0,-3-1 4 0,-3 0 0 16,-3-2 0-16,-4 2 4 0,-2-1-4 0,-2-1-3 15,-1 1 4-15,-4-2 3 0,0 0-1 0,0 0-1 0,-4 0 7 16,4 0-5-16,-1 0 2 0,-2 0-3 0,3 0 6 16,0 0-2-16,-1 0-4 0,1 0-2 0,0 0-9 15,0-2-22-15,0 2-27 0,0 0-29 0,0-1-45 16,0-1-50-16,0 2-53 0</inkml:trace>
  <inkml:trace contextRef="#ctx0" brushRef="#br0" timeOffset="43730.0346">7933 13109 1539 0,'2'0'21'0,"-1"0"10"16,2 0 3-16,-3-2 0 0,1 2 5 0,-1 0 0 16,2 0-5-16,-2 1-3 0,0-1-16 0,0 0-14 0,0 1-8 15,2-1-1-15,-2 0-7 0,1 2 3 0,1-1-2 16,-2 0 3-16,0 0-6 0,0 1 3 0,0 0 2 16,2-1 7-16,-2 3-2 0,1 1-5 0,1 0 6 15,1 3 6-15,-1 1 0 0,1 5 3 0,0 1 2 0,-1 2-2 16,2 4 0-16,-1-1 6 0,-1 4-2 0,1 0-4 15,0-2-3-15,0 0-3 0,1-5 4 0,-1 2-2 16,0-5 1-16,0-1-7 0,2-3 5 0,-2-3-4 0,0-2 3 16,-1-1 2-16,1-1-1 0,-2-1 15 0,1-2 6 15,0-2 15-15,1 2 24 0,-2-2 8 0,6-1 15 0,-1-1 9 16,2-4 3-16,2 1-3 0,3-3-9 0,2-4-11 16,2-4-29-16,4 2-1 0,1-3-14 0,0-3-8 15,2 0-3-15,4 0-9 0,-2-2 0 0,1 2 0 0,1-2 4 16,0 2-4-16,1 1 1 0,-1-1-3 0,-1 3-1 15,-3 1-2-15,1 2 2 0,-6 1-3 0,0 2 0 16,-3 1 3-16,-2 3-4 0,-3 1-2 0,-3 3-3 16,1 1-11-16,-2 1-9 0,-4 1-26 0,-1 2-31 0,-2 0-43 15,0 0-41-15,-2 2-45 0,2-2-35 0,-3 5-25 16</inkml:trace>
  <inkml:trace contextRef="#ctx0" brushRef="#br0" timeOffset="45239.3772">7395 14425 1391 0,'0'-3'2'0,"2"1"7"0,-1 1 10 16,1 0 10-16,-2 0-4 0,0-1 3 0,2 2-4 15,-2-2 2-15,0 2 1 0,0 0 0 0,3 0-10 0,-3 0-10 16,0 0 2-16,1 0-1 0,-1 0 0 0,0 0-4 16,0 3-4-16,2-1-6 0,-2 0 1 0,0 3-5 15,2 3 3-15,-2 3 3 0,3 3 4 0,-1 4 0 0,1 1 7 16,0 7 0-16,0 1-2 0,0 0 3 0,0 5-1 15,0-3 0-15,2-3-1 0,-2-1 0 0,1-1-9 16,0-5 0-16,1 0-1 0,-1-6 6 0,1-1-6 0,-2-3-3 16,1-2 0-16,-1-2-1 0,0-3 8 0,2 1 5 15,-2-3 14-15,0 0 7 0,2 0 2 0,-2-3 11 16,2 1 11-16,1-3 4 0,2-2 3 0,1-2 2 0,1-1-13 16,4-5-6-16,-1 0 5 0,4-2-16 0,-1-2-11 15,1 0 1-15,3-5-7 0,0 5-3 0,2-5-1 16,-1 2-8-16,1-1 2 0,1-3 5 0,1 5 4 15,-2-2 0-15,0 2-5 0,-1 3-4 0,1-1 2 0,-4 3 3 16,-1 1-6-16,-1 2-1 0,-2 2-4 0,-5-1 1 16,1 4 5-16,-1 1-4 0,-2 0-1 0,-3 2-4 0,0 4-10 15,-1 0-34-15,-3 0-29 0,0 2-51 0,0 1-48 16,-2-2-26-16,1 3-32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19T16:13:17.972"/>
    </inkml:context>
    <inkml:brush xml:id="br0">
      <inkml:brushProperty name="width" value="0.05292" units="cm"/>
      <inkml:brushProperty name="height" value="0.05292" units="cm"/>
      <inkml:brushProperty name="color" value="#FF0000"/>
    </inkml:brush>
  </inkml:definitions>
  <inkml:trace contextRef="#ctx0" brushRef="#br0">5500 6073 715 0,'-1'0'6'0,"1"-3"1"15,1 1-2-15,1 2 2 0,1-1-2 0,0-1 13 16,2-2 8-16,-2 1 18 0,2-2-5 0,1 2 11 0,1-3 5 16,0 0 5-16,1 0 13 0,-1 1-4 0,-1-1-4 15,-1 2-9-15,1-1 10 0,0 0-3 0,-3 2 6 16,1-1 5-16,-1 3-3 0,-2-3-6 0,3 2 12 0,-3 2 1 15,1-1-3-15,-2 0-3 0,0-2-6 0,0 3-3 16,0 0-4-16,0-1-5 0,0 2-16 0,0-2-13 16,0 1-6-16,0 0-3 0,1 0-6 0,1-1-8 0,-2 1-2 15,0 1 0-15,0-1 0 0,0 1 7 0,0-1-7 16,0 0 0-16,-2 0 0 0,1 0 0 0,1 2-4 16,0-2 6-16,0 1-5 0,0-1-3 0,0 1 6 15,0-1-3-15,0 0 5 0,0 0-2 0,0 1 0 0,0-1-2 16,-2 0 2-16,2 0 4 0,-1 0-1 0,2 0-4 0,-1 0 1 15,0 0 0-15,2 0 3 0,-2-1-5 16,0 1 4-16,0 0-4 0,0 0-2 0,0 0 4 0,0 0-4 16,0 0-3-16,-2 0 7 0,1 0 0 0,2 0-2 15,-1 0-4-15,2 0 6 0,-2 0 2 0,0 0-6 16,0 0-2-16,0 0-14 0,0 0-10 0,-2-1-20 0,2 1-23 16,-1-1-39-16,1 1-37 0,-2-2-41 0,2 2-51 15</inkml:trace>
  <inkml:trace contextRef="#ctx0" brushRef="#br0" timeOffset="827.2048">5505 5929 1777 0,'0'0'17'0,"0"0"25"16,0 0 23-16,0 0 8 0,0 0 6 0,0 0 11 16,0 0 8-16,0 0 7 0,0 0-13 0,0 0-22 15,0 0-18-15,0 0-8 0,0 0 0 0,0 0-8 0,0 0-2 16,0 0 2-16,0 0 4 0,0 0 6 0,0 0-3 15,0 0 8-15,0 0 3 0,0 0 5 0,0 0 0 0,0 0-2 16,0 0-10-16,0 0-5 0,0 0 7 0,0 0-3 16,0 0-7-16,0 0-8 0,0 0 3 0,0 0-4 15,0 0 1-15,0 0 7 0,0 0-5 0,0 0 2 0,0 0-2 16,0 0-1-16,0 0-9 0,0 0 5 0,0 0-4 16,0 0-8-16,16-4 2 0,75-60 2 31,-76 53-16-31,-1 2-3 0,-1-1 6 0,-1 3-11 15,-2 1 3-15,-2 1-15 0,-2 0-19 0,2 1-13 16,-2-1-18-16,-1 2-19 0,3-3-30 0,-2 2-26 0,0-3-40 16,1 3-39-16,-1-1-43 0,1-2-48 0,0 2-48 15</inkml:trace>
  <inkml:trace contextRef="#ctx0" brushRef="#br0" timeOffset="1165.4329">5589 5697 1711 0,'0'-2'23'0,"0"-1"29"0,1 1 15 16,1-2 14-16,-2 3 15 0,2-1 18 0,-2 1 6 0,1 1 10 16,1-1-20-16,-2 2-28 0,0 0-17 0,0 2-15 15,1-3-24-15,1 2-22 0,-2 1-2 0,3-1-13 16,-3 3-3-16,3 0-1 0,0 2 8 0,2 3-1 16,0 3 8-16,0 0 6 0,1 4-3 0,3 2 9 0,-1 0-6 15,-1 1-1-15,2 0-2 0,-1-4-4 0,-2 3-28 16,1-4-20-16,-1-1-22 0,2-2-44 0,-4-1-40 15,0-2-51-15,2 0-58 0,-4-4-61 0</inkml:trace>
  <inkml:trace contextRef="#ctx0" brushRef="#br0" timeOffset="1416.7386">5840 5683 1700 0,'-1'-3'4'0,"4"-2"4"0,1-4 3 0,-1 2 9 16,2 0 5-16,2-3-4 0,-1 0-1 16,5-2 10-16,0 0-3 0,0 0-3 0,5 0-2 15,-3-1-7-15,1 2-1 0,0 1-1 0,2 1 4 0,-3-1-12 16,0 3 2-16,-3 1-8 0,0 2-5 0,-1 1-29 15,-1 1-53-15,-3 0-60 0,-2 1-66 0</inkml:trace>
  <inkml:trace contextRef="#ctx0" brushRef="#br0" timeOffset="1705.93">5905 5495 2243 0,'-3'0'18'0,"3"-1"15"0,0-1 1 0,3 0-2 16,0 2-3-16,-2-1-4 0,1 1-5 0,0 1-5 15,1 1-18-15,-2-2-20 0,1 3 0 0,3-2 3 0,-2 6 8 16,2 1 1-16,1 1 5 0,2 2 4 0,0 3 5 15,0 3 6-15,3 0 2 0,-2 2 1 0,1 0-8 16,1 1 10-16,-2 2-1 0,1-3 0 0,-1 0-14 0,-1-1-23 16,0 0-30-16,-1-3-19 0,0 0-42 0,-2-4-53 15,1 0-59-15</inkml:trace>
  <inkml:trace contextRef="#ctx0" brushRef="#br0" timeOffset="3563.7054">11679 5845 1089 0,'0'-2'35'0,"0"2"14"0,0-1 29 0,1 1 20 16,-1 0 14-16,0 0 21 0,4 1 14 15,-4-1 13-15,1 0-22 0,-1 0-3 0,0 2-15 0,2-2-21 16,-2 0-1-16,0 0-16 0,0 0-9 0,1 0-5 15,-1 2-6-15,0-1-4 0,2-1-9 0,-2 0 10 16,2 2-7-16,-2-2 3 0,0 0 7 0,0 0-4 0,1 0 5 16,-1 0 0-16,0 0-3 0,0 0 1 0,2 0-5 15,-2 0 0-15,0 0-10 0,2 0 4 0,-2 0-13 16,0-2-2-16,3 2 115 0,-3 0-120 0,1-1 2 0,4-1-8 16,-2 0 0-16,2 0-8 0,3-2 5 0,0 0-9 15,2-1-111-15,7-2 107 0,0 0-3 0,0 0-4 16,4-1 3-16,1-1-6 0,0 1-16 0,-1-1-12 0,1 1-21 15,0-1-22-15,-1 1-32 0,1-1-32 0,0 1-54 16,-3 1-59-16,-4 0-60 0,0 2-77 0</inkml:trace>
  <inkml:trace contextRef="#ctx0" brushRef="#br0" timeOffset="3855.9797">11790 5629 1842 0,'4'-4'16'0,"1"4"23"15,-2-5 17-15,0 2-3 0,-3 3 7 0,0 0-1 16,2 1 5-16,-2 1 2 0,2-2-18 0,-2 2-22 0,0 1-11 15,0 1 3-15,1 3 4 0,1 2 8 0,-2 0-1 16,1 3 0-16,-1 5 1 0,2 0 5 0,0 3-2 0,-2 1-1 16,3 1-10-16,-3 1-3 0,1 0-7 15,-1-1-16-15,5 0-37 0,-5-3-37 0,3 0-37 0,-3-2-43 16,0-1-50-16,2-3-52 0,-1-1-60 0</inkml:trace>
  <inkml:trace contextRef="#ctx0" brushRef="#br0" timeOffset="4146.7244">12109 5767 1475 0,'1'-4'21'15,"3"3"21"-15,1-4 13 0,-1 1 8 0,2-1 6 0,-1 1 11 16,1-1 8-16,3 0 11 0,-1 0-20 0,4 0-11 16,-4-2-13-16,2 0-2 0,4 1-3 0,0 2-12 15,2-3 2-15,1 2-8 0,2-2 0 0,1 1-9 16,0 0-3-16,0 0-3 0,0 0-4 0,-3 0 3 0,3 0-13 16,-3 1 3-16,-2 0-3 0,-1-1-8 0,-2 2-8 15,0-1-25-15,0 2-40 0,-6-1-50 0,1 1-50 0,-2-1-65 16,-2 1-75-16</inkml:trace>
  <inkml:trace contextRef="#ctx0" brushRef="#br0" timeOffset="4430.0872">12247 5536 1952 0,'4'2'15'16,"-4"1"17"-16,3-3-7 0,-1-3 4 0,1 6 2 15,-1-2-7-15,-1 0 11 0,1 1 7 0,-2 1 2 0,1 1 6 16,3 1 16-16,-3 3-8 0,2 1 2 0,1 1 17 16,0 2-14-16,-1 3-4 0,0 3-13 0,1 2-21 0,-1 0-7 15,-2 1 4-15,3 1-3 0,-3 0-7 0,1 1-2 16,-2-1-2-16,3-2-11 0,-1 0-19 0,-2-2-28 15,1-2-28-15,-1-2-48 0,0-2-61 0,0 3-42 0,-1-3-70 16</inkml:trace>
  <inkml:trace contextRef="#ctx0" brushRef="#br0" timeOffset="10534.9911">5810 8890 1068 0,'0'-1'6'0,"-1"-2"15"0,2 2 8 16,1-2 6-16,-4 1 8 0,2 2 8 0,2-3 7 0,-2 3 19 16,0 0 7-16,0 0-5 0,0 0-6 0,0 0 4 15,2 0-6-15,0 0-8 0,-2 0-1 0,0 0-18 16,2 0-13-16,-2 3-8 0,1-3-8 0,-1 0-8 0,0 2-1 16,0-2-1-16,0 3-8 0,0-2 0 0,0-1-1 15,0 4 1-15,2 0-1 0,-2 3 4 0,2 0-3 16,-1 0 6-16,1 6-1 0,1-1 0 0,0 0 3 0,0 0-5 15,1 5 7-15,-1-4-5 0,3 3 1 16,-3-2-3-16,0-2 9 0,0 1-8 0,1 1 2 0,-1-1-1 16,0-4 4-16,-1 3 1 0,1-3 1 0,0-1-1 15,0-1-5-15,-2-2 1 0,1 0 1 0,0-2 3 0,-1-1-5 16,1-2 3-16,-2 2 16 0,3-2 6 0,-3-2 5 16,0 2 15-16,2 0 6 0,-2 0 11 0,3-1 20 15,0 0 7-15,0-2-2 0,3 0-1 0,1-1-5 0,4-1-9 16,-1-3-7-16,5-1-12 0,2 0-21 0,3-4-9 15,2-2-16-15,1 1-3 0,4-5-5 0,3 1 1 16,0-3-5-16,3 1-2 0,2-4-3 0,2 1-4 0,-1 0 3 16,2-3-4-16,0 5 8 0,0-4-5 0,0 3 7 15,-3 0-2-15,2 0 5 0,-4 5 3 0,-1-1-1 16,-2 2 2-16,-2 0-7 0,-5 4 8 0,-1 2-5 0,-5 1 4 16,-4 3-2-16,-3 1 7 0,-1 1 0 0,-6 1 0 15,-1 1 9-15,-1 2-10 0,-1 0-7 0,-1 2-22 16,1-4-36-16,-2 4-50 0,-1-2-53 0,-1 3-58 15,-3 2-73-15,-1 2-71 0</inkml:trace>
  <inkml:trace contextRef="#ctx0" brushRef="#br0" timeOffset="16635.7245">6167 8932 774 0,'-8'-2'23'0,"2"-5"10"15,-3 2 17-15,4 1 0 0,-2-2 2 0,1 1-1 16,1 5 5-16,-1-4 6 0,3-1-28 0,-3 2-3 16,1-2-10-16,0 3 6 0,-1-2 3 0,-2 0 6 0,2 0 3 15,-1 0 2-15,1 1 6 0,-2 1 7 0,2-1-7 16,-2 0-2-16,0 2-2 0,-1-2-2 0,1 3-10 15,1-2-8-15,-3-1 1 0,0 3-13 0,2-2-2 0,-4 0-2 16,0 2 7-16,1-1 1 0,-1-2 12 0,-3 3 1 16,1 0 4-16,-4 0 11 0,1 0 9 0,0 0 8 15,-2 0-11-15,3 0 5 0,-5 0-12 0,3 3-1 16,1-3-4-16,-1 1-13 0,2-1-7 0,-2 2-10 0,2 0-1 0,-2 2-8 16,2-3 1-16,-3 3-1 0,2-1 1 15,-1 0 4-15,-1-1 2 0,-1 2 0 0,2-1-3 0,-2 2 4 16,-1-2 1-16,2 3 2 0,-1-1 4 0,-2 1 0 15,2 0 0-15,0-1 5 0,-2 1 16 0,3-1 8 16,-2-1 7-16,4 3 4 0,-2-5-3 0,-1 3-3 0,3-2-3 16,-1 1-2-16,2 1-11 0,-3 0-12 0,0-2-5 15,-2 1-4-15,1 2-1 0,-1 0 3 0,-1-3 0 16,0 2 0-16,-3 0 5 0,3-1-1 0,1 3-4 0,-1-3 2 16,0 1 1-16,0-1-5 0,1 1-1 0,1-1-6 15,-1 1-4-15,2-2-1 0,0 2-1 0,-1 2 3 16,4-2-4-16,-3-1-2 0,1 1 7 0,-2-2 1 0,3 4 1 15,-1-2 3-15,-1 0-3 0,1 0 0 0,-2-1 1 16,1 3 4-16,2-2-5 0,-2 2 3 0,1-1 1 16,-2-2-3-16,1 4 5 0,3-1-3 0,-3-2-2 0,1 2 0 15,0-1 5-15,-3 1-2 0,4-1 1 0,-2 0-2 16,0-1-2-16,3-1 1 0,-1 1 1 0,-1 0-3 16,1-1-6-16,3-1 3 0,-2 1-2 0,0 0 4 0,2-2 2 15,-1 2-4-15,0-1-1 0,2 1-1 0,-4 0 4 16,4-3-5-16,-4 2 3 0,2 2-6 0,0-2 0 15,-1-1 0-15,0 2 0 0,2-1 9 0,-3 0-11 0,2-1 7 16,0 1-7-16,0-2 7 0,0 2-4 0,0-1 5 16,1 1-2-16,0-1-7 0,0-1 5 0,1 1-1 15,0-2 3-15,-1 3-1 0,3-2-1 0,-2-1-1 0,1 3 8 16,-1-3-3-16,2 0 5 0,-2 2-2 0,1-1-3 16,-1-1 6-16,1 1 2 0,-3 0-4 0,1-1 1 15,0 0 5-15,1 2-5 0,-1-1 1 0,-2 0 0 16,-1-1-1-16,2 1 1 0,1-1 0 0,-2 2-5 0,2 0 5 15,0-2-1-15,1 0-1 0,2 0-1 0,-1 0 2 16,2 0-4-16,-1 0 2 0,2 0 2 0,-1 0-7 16,-1 0 1-16,0 0 1 0,-2-2 0 0,0 2 0 0,-2 0 4 15,-1 0-4-15,2 0-1 0,-2-2-1 0,0 2 5 16,2 0-4-16,-2-1-1 0,3 1 1 0,1 0-8 0,2 1 3 16,1-1 3-16,0 0-3 0,0 0 4 0,3 0-1 15,3 2 5-15,-2-2-7 0,1 0 8 0,2 0 3 16,0-2-7-16,2 2 5 0,0 0-7 0,0 0 2 0,0 0-5 15,0 0 0-15,0-1-17 0,2 1-6 0,-2-1 4 16,2 1-13-16,-2 0-1 0,1 0-1 0,2 0-7 16,-3-1 0-16,2 2 2 0,-2-1 4 0,0 0-9 0,1-1-1 15,-1 1 4-15,0 0-7 0,-1 0 4 0,2 1-12 16,-1-2 7-16,0 2-3 0,0-1-2 0,0 0-2 16,0 0-25-16,0 1-14 0,0-1-26 0,0 0-21 15,0 0-21-15,2 0-25 0,-2 0-24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19T16:43:00.885"/>
    </inkml:context>
    <inkml:brush xml:id="br0">
      <inkml:brushProperty name="width" value="0.05292" units="cm"/>
      <inkml:brushProperty name="height" value="0.05292" units="cm"/>
      <inkml:brushProperty name="color" value="#FF0000"/>
    </inkml:brush>
  </inkml:definitions>
  <inkml:trace contextRef="#ctx0" brushRef="#br0">3060 5421 1254 0,'0'-1'5'0,"-2"-2"7"16,2 0 13-16,0 1 9 0,0 0 12 0,-2 1 3 16,1-1 8-16,1 2 9 0,0-3-5 0,0 3 2 0,0 0-9 15,0 3-4-15,0-3-17 0,1 0 3 0,1 0-12 16,-2 2-9-16,0-2-8 0,0 0-7 0,0 1-7 15,0-1-5-15,2 2 4 0,-2-2-6 0,1 0 1 0,-2 2 1 16,2-2 2-16,-1 2 4 0,0-1 0 0,2-1-2 16,-2 4 4-16,0-1-2 0,0 2-2 0,1 0 3 0,1 0 4 15,0 2 2-15,-1 0-2 0,1 2 5 0,1-4-7 16,-1 3 3-16,-1 1 4 0,1-3-3 0,2 0 2 16,-2-1-4-16,-2 1 3 0,3-2-6 0,0 1 3 0,-1-1 2 15,-1 0 2-15,1-3 1 0,0 5 1 0,-2-2-3 16,3-1-6-16,-3 0 9 0,1 1-2 0,1-2-6 15,0 1-2-15,-1-1-1 0,1-1 4 0,-2 0-4 0,3-1 8 16,-2 0-1-16,-1 0-5 0,2 0 5 0,-2 0 9 16,0 0 16-16,0 0 7 0,3-1 10 0,-3 1 8 0,0-3 4 15,2 1 18-15,-1-1-3 0,4 0-4 0,1-2-13 16,3-2-13-16,3-2 0 0,26-1-13 0,-19-5-6 16,2 3-12-16,4-2 1 0,2-3-2 0,-1 0 1 15,3 0-1-15,-1 0-5 0,-21 0 3 0,23 1-3 0,-2-1 3 16,-1 0-3-16,0 2-2 0,0 0-2 0,-2 1 4 15,-4 0-5-15,-1 2 1 0,-2 1 4 0,-3-1 0 0,0 6 1 16,-5-1 3-16,0 2 8 0,-2 1-1 0,-2 0 8 16,-3 1 10-16,0 3 1 0,-1 0 4 0,-2-2-1 15,0 4-1-15,0-4-10 0,-3 2-1 0,3 2-4 0,0-2-9 16,0 0-7-16,0 0-1 0,0 0-4 0,0 0-2 0,0 0 3 16,0 0-5-16,0 0-4 0,0 0-4 15,0 0-11-15,0 0-11 0,0 0-14 0,0 0-18 16,0 0-30-16,0 0-25 0,0 0-21 0,0 0-29 0,-3 0-28 15,3 0-24-15,-2 0-28 0</inkml:trace>
  <inkml:trace contextRef="#ctx0" brushRef="#br0" timeOffset="2784.9932">5616 5382 804 0,'4'-7'18'15,"0"3"10"-15,-1-3 21 0,0 2 8 0,0 2 13 16,0-1 8-16,-1 1 11 0,-1 0 13 0,1 3-7 15,-2 0-1-15,1-1-13 0,1 1-12 0,-2 0-5 0,2 1-6 16,-4-1-13-16,4 0-7 0,-2 0-16 0,0 3-10 16,0-3-10-16,0 2 2 0,0-1-15 0,0 1 1 15,0 0 5-15,0 1-15 0,0-1 12 0,0 3 0 0,0 4 0 16,0 1 8-16,0 3 4 0,0 3-6 0,-2 3 1 16,2 1 9-16,-3 2-8 0,3-1 2 0,-3 2 3 0,1-4-6 15,2 2 3-15,0-3 0 0,0-2-1 0,0-1-1 16,0-3 2-16,2-3-5 0,-1-2 6 0,1-1-3 15,-2-2 0-15,3-1 0 0,-1 0 1 0,-1-3 3 0,2 2-1 16,1-2 17-16,-1 0-2 0,3 0 15 0,-1 0 6 16,3-2 4-16,0-1 3 0,1 0-1 0,2-2 2 15,2-1-13-15,-1-1-1 0,3-1-13 0,-1-1-8 0,2-2 0 16,1 4-6-16,-1-4 0 0,1 0-2 0,1 2 3 16,-3 0-5-16,3-2 0 0,-1 2-2 0,2 0-1 0,-1-4 5 15,2 1-4-15,-1 0-3 0,-1 0 6 0,4 0-1 16,-2 2-2-16,-4-2 4 0,3 3 2 0,-6 1-9 15,1 1 4-15,-3 2-4 0,-3 0-17 0,-2 1-12 0,2 1-24 16,-7 2-13-16,3 0-33 0,-4 0-17 0,1 2-22 16,-2-1-31-16,1 1-30 0,0 2-34 0</inkml:trace>
  <inkml:trace contextRef="#ctx0" brushRef="#br0" timeOffset="3605.3168">9471 4487 1668 0,'0'-4'21'0,"0"1"26"0,0 3 16 0,1-5 1 0,-1 5 5 15,0 0-6-15,0 0 0 0,2 0 2 0,-2 3-24 16,0-1-29-16,0-2-20 0,0 3-1 0,0 1-6 16,0 0 2-16,0 2 5 0,-2 2-2 0,1 5 0 15,1 3 7-15,-3 3 10 0,3 5-2 0,-4 1-1 0,1 3 10 16,0 4-6-16,-1 0 1 0,-1-1-5 0,3 1 9 16,-1-1-9-16,0-2 0 0,3-1 3 0,-3-2-24 15,1-2-26-15,2-6-15 0,-3 2-29 0,-1-4-40 0,3-3-56 16,-3-1-71-16</inkml:trace>
  <inkml:trace contextRef="#ctx0" brushRef="#br0" timeOffset="3944.1108">9461 4507 1254 0,'2'0'9'0,"-1"-4"14"0,3 1 6 0,-3-1 12 15,2 3 7-15,-1-3 4 0,1-1 3 16,-1-1-3-16,3 1-4 0,1-1-13 0,0 0-3 0,2-1-7 15,2-3-9-15,-1 3-2 0,4 0-1 0,-1-3 1 16,1 2-5-16,0-1-2 0,1 3 1 0,-1-2-8 16,2 0 6-16,0 0-4 0,-3 0-6 0,2 0 4 0,0 2 0 15,-2-2-2-15,-1 2-4 0,1 0-7 0,-2 1-23 16,-2 1-20-16,1-1-31 0,-4 2-37 0,-2 0-52 16</inkml:trace>
  <inkml:trace contextRef="#ctx0" brushRef="#br0" timeOffset="4219.2963">9404 4846 685 0,'2'2'9'15,"-2"-1"11"-15,3-2 15 0,-1-1 8 0,1 2 2 16,-1-1 17-16,2 0 12 0,0-2 6 0,1 3 1 16,2-3-7-16,1-1-12 0,0-1-3 0,1 2 6 0,2-2-15 15,-3 1-7-15,5-1-3 0,-2 0-16 0,3 1 0 16,-1-1-2-16,-2 2-4 0,1-2-14 0,0 2 5 0,0-2-6 16,-4 3-15-16,3-3-17 0,-4 3-24 0,2-1-41 15,-3-1-30-15,1 1-42 0</inkml:trace>
  <inkml:trace contextRef="#ctx0" brushRef="#br0" timeOffset="4463.0124">9795 4625 996 0,'1'0'7'0,"1"3"7"16,-1-3-5-16,3 0 2 0,-4 2 1 0,1-2 9 16,1 3-1-16,-2 0 10 0,0 2-8 0,2 1 0 0,-2 0 5 15,1 0 2-15,-2 5 1 0,2 0-10 0,1-1 0 16,-4 2-8-16,2 1 2 0,0-1-9 0,-1-1-2 16,1 1-16-16,0 0-31 0,0-2-31 0,-2 0-31 15,2-1-45-15</inkml:trace>
  <inkml:trace contextRef="#ctx0" brushRef="#br0" timeOffset="4659.1796">9819 4520 1285 0,'0'-2'-3'0,"2"-1"2"0,2 0 1 0,-4 0-7 16,0 1-14-16,3 2-25 0,-5-2-30 0,1 0-38 0</inkml:trace>
  <inkml:trace contextRef="#ctx0" brushRef="#br0" timeOffset="4949.4267">10001 4241 1443 0,'0'0'25'0,"0"0"13"0,0 0 2 0,0 0 3 15,0 0-7-15,0 0 8 0,17-6-9 0,-17 6-1 16,0 0-50 0,13 74 16-16,-13-50 6 0,0 5 0 15,-4 3-5-15,3 4 6 0,-4 3-7 0,-2 4-11 0,-1 0-38 16,1 3-48-16,-4-2-51 0,1-1-47 16</inkml:trace>
  <inkml:trace contextRef="#ctx0" brushRef="#br0" timeOffset="5464.83">10165 4688 635 0,'1'3'1'0,"1"-3"8"0,1 0 9 0,2-3 6 16,-3 6 2-16,1-3 14 0,1-3 5 0,1 3 14 15,0 3 6-15,1-6-4 0,1 3-1 0,-1 0-4 0,3-2 4 16,1 2-7-16,-1-2-2 0,4 0-9 0,-2-1-11 16,1-1 2-16,0 0-15 0,2 0 1 0,0-1-2 15,0 0-9-15,-1-2-4 0,1-1-4 0,0 2 3 0,1-2-7 16,-1-2 1-16,-2 0-7 0,4-2-13 0,-1-2-6 15,-3-1-13-15,2 1-13 0,-2-3-13 0,1-2-11 16,-1-1-8-16,0 1-9 0,-1-3-3 0,-1-2-4 0,2 0 6 16,-4 2 16-16,4-5 8 0,-3 6 13 0,0-4 11 15,-2 0 25-15,1 3 10 0,-1 1 31 0,-2 2 32 16,-2 5 20-16,-1 2 13 0,0 3 2 0,-4 1-6 0,-1 5-11 16,-2 3 6-16,-2 0-23 0,-2 5-20 0,-2 2-15 15,-4 3-8-15,-1 3 9 0,-3 4 23 0,-3 4 2 16,-2 3 0-16,-2 3 8 0,-2 5 2 0,0 2-6 0,1 1 0 15,-2 2-4-15,4 1-16 0,3 0 2 0,1-1 1 16,4 0-3-16,3-4-4 0,6-3 1 0,-1-3 0 16,4-1-5-16,1-4 1 0,3-1 2 0,1-3-6 0,1-1-1 15,3-1 0-15,-1-3-1 0,2 0-4 0,2-3 6 16,3 1-2-16,-2-2-6 0,6-1 2 0,-1-4 2 16,2-1-26-16,1 1-24 0,2-4-34 0,2-4-60 0,1-2-70 15</inkml:trace>
  <inkml:trace contextRef="#ctx0" brushRef="#br0" timeOffset="15328.8572">12332 5402 1974 0,'2'-10'9'0,"-2"1"8"0,-2 1 30 0,-1-1 16 16,3 2 17-16,-4 2 1 0,1 0 6 0,2 2 12 15,-1-1 3-15,0 4 10 0,1 0-28 0,1-2-18 0,-3 1-11 16,3 1-1-16,0 1-11 0,0-1-15 0,0 1-7 16,0 0-25-16,1-1-2 0,1 3 3 0,-1-2-11 15,1 5 4-15,0 3 5 0,1 3-2 0,-2 1-5 0,3 5 13 16,-1 5 4-16,0 0-11 0,-1 6 9 0,4 3 1 15,-3-1-4-15,-2 4 5 0,3 1-8 0,0 0-12 16,1 0-15-16,-1-1-4 0,0-2-8 0,4-1-8 0,-3-3-11 16,0-2 1-16,-1-6-9 0,3 1 3 0,-1-6 5 15,-2-3 7-15,1-2-7 0,-1-3 0 0,-1-3 8 16,-2 0-6-16,3-5 12 0,-4 2 9 0,0-4 14 0,1 0 0 16,1-2 8-16,-2-3 6 0,0 1 6 0,0-4 5 15,0-3 2-15,0 1-4 0,0-4-8 0,0-2 8 16,0-3 1-16,0 2-3 0,0-4 4 0,-3-1 1 0,1-2-4 15,0 0 5-15,1-1 4 0,-2-3-7 0,1-3 4 16,-5 2-1-16,6-3-3 0,-7-1 1 0,4 0 5 0,-1-2 5 16,-3 3 2-16,0-2 12 0,-1 2-4 0,2 2 17 15,1 3 3-15,-1 2 9 0,0 4-1 0,2 1-4 16,2 2-4-16,-1 3-9 0,4 4 3 0,0-3-13 16,2 4-12-16,3 0-6 0,-3 0 2 0,7 2-7 15,-3-2-10-15,2 3 6 0,2 0-8 0,4 1-2 0,-3 3 4 16,3 0-2-16,-3 3 0 0,2 0-3 0,-1 4 10 15,3 2-7-15,-1 4 10 0,-1 1-5 0,1 3 5 0,-2 3 0 16,1 2 3-16,-4 2 0 0,3 1-4 0,-6 4 13 16,2 0-14-16,-4 0 13 0,0 0-6 0,-1 1 0 15,-1 0-17-15,-2-1-13 0,-2 2-28 0,-1-5-31 0,-1 4-24 16,0-4-39-16,-1-1-32 0,1-1-34 0,-1-2-23 16,0-4 2-16,-2-2 8 0</inkml:trace>
  <inkml:trace contextRef="#ctx0" brushRef="#br0" timeOffset="15635.118">12689 5317 586 0,'13'-5'17'0,"2"0"18"0,0 1 16 16,-1 1 7-16,-3 3 0 0,1-1 4 0,-2 2 6 0,1-1 15 16,-2 3-10-16,-1 2-9 0,1 0-9 0,-5 2 12 15,4 2 12-15,-3 4 4 0,0 1 6 0,-2 3-15 16,2-2 0-16,-4 1-3 0,1 1 0 0,-1 0-15 15,-1 0-11-15,0-2-4 0,0-3-1 0,-1 1 2 0,1-1 1 16,-2-5-8-16,1 3 9 0,1-3-4 0,-4-2 2 16,4-3 3-16,-1 2-9 0,1-1 7 0,-2-3-7 15,1 2 10-15,1-4-12 0,0 2 10 0,0 0 7 0,0 0 6 16,1 0 2-16,-1-2-6 0,2 0-7 0,-4-1-5 16,2 0-6-16,-1-4-8 0,1 0-16 0,-2-1-20 15,0-3-9-15,1-1-21 0,1-3-1 0,0-2-23 0,0-2-17 16,0 0-18-16,1-2-16 0,1 0-18 0,1 1-18 15,0-1-15-15,2 1-27 0,0 2-21 0,1 1-23 16</inkml:trace>
  <inkml:trace contextRef="#ctx0" brushRef="#br0" timeOffset="16809.6027">13131 5104 784 0,'4'5'30'0,"-1"-2"22"15,-2 1 17-15,1 1 11 0,-4 3 19 0,1 1 18 16,-1 3 0-16,-1 4 7 0,0-3-23 0,-2 4-19 0,4-2-10 15,-2-1-8-15,-1 3-12 0,1-2-24 0,2 2 4 16,-1-5-7-16,0 2-8 0,2-3-2 0,0 0-8 16,2-1-7-16,0-2-3 0,1-2 8 0,0-1-2 0,2 0-1 15,1-3 5-15,0-1-3 0,1-1 0 0,1-1 6 16,1-1-5-16,0-2-3 0,3 1-11 0,0-4 1 0,1 0-10 16,0-1-7-16,4-2 2 0,-4-2-5 0,4 1-5 15,-3-2-5-15,2-2 7 0,1 1-3 0,-2-1 6 16,-1-1 5-16,-2 1 0 0,0-1 8 0,-3 3 4 0,-1-2 9 15,-2 2-2-15,-3 0 16 0,-1 1 10 16,-2 0 12-16,-2 4 19 0,2-1 11 0,-3 4 13 0,2-2 16 16,-3 2 16-16,3 2-3 0,-1-1-6 0,-3 1 0 15,4 1-14-15,-3-1-12 0,0 1-13 0,3 2-16 16,-3-2-16-16,3 2-7 0,-1 0-12 0,1 0-16 0,2 0-5 16,-1 2-10-16,2 0 5 0,-1 3 3 0,-1 2-6 15,2 1 1-15,1 4 11 0,3 4-1 0,-3 2 8 0,2 3 0 16,2 4 3-16,1 1-3 0,2 1 2 0,0 2-1 15,0 2-14-15,-1 1 3 0,0 2-3 0,-2 0 4 16,-1-1-5-16,-1 2-7 0,-2 1 5 0,0 0 2 0,-3-2 6 16,2 2 0-16,-6-5-5 0,4 3 6 0,-1-2-4 0,-2-1 8 15,2-4-1-15,-3-1 0 0,0-1 4 16,0-5 3-16,-1-3 2 0,1-4 0 0,-1 0 8 0,1-4-5 16,-1-1 20-16,2-3 4 0,1-1 9 0,-1-3 9 15,1-1-7-15,-1-1-4 0,0-1-3 0,-1-3-2 16,3-2-18-16,1 0-6 0,-2-4-13 0,0-2-4 15,2-4 5-15,0-1 2 0,2-6-5 0,0 0-3 0,-1-3 8 16,3-2-6-16,-1-2 8 0,2-1-7 0,0-1-1 16,1-4 0-16,3 2-3 0,-1-3 11 0,2 0-10 0,-1-1 7 15,1 1-2-15,1 1 0 0,-2 1 4 0,4 2-5 16,-2 1 7-16,1 4-6 0,3 4 3 0,-1 1-5 16,2 4 5-16,-1 2-4 0,2 3-4 0,1 2 4 0,-2 1 0 15,2 3-2-15,-1 1-2 0,-1 4 0 0,1-1-9 16,-3 2 7-16,0 1-2 0,1 4 3 0,-1 1-1 15,-1 4-6-15,-4 0 7 0,2 5 5 0,-1 0 0 0,-1 3 5 16,-2 2 3-16,2 1-4 0,-1 1-3 0,-3 3 12 16,0-4-5-16,0 4 1 0,-5-3-2 0,4 1-2 15,-4 0 1-15,0-4 1 0,-4-1 3 0,2-1-1 16,0-4-3-16,-1 0 1 0,0-3 9 0,-1 1-3 16,0-4 4-16,-1 0-3 0,-2 0 3 0,2-2-1 0,-2 1 4 15,1-2 10-15,-2-1-1 0,2 0 6 0,-2-1-1 16,0-2 3-16,0 1-2 0,0-4 1 0,2 1 1 0,-2-1-14 15,1-2-5-15,1-1-5 0,0-3-3 0,-1 0 2 16,4-3-4-16,0-2-4 0,0-1-10 0,3-3 1 16,0 0 0-16,1-2-2 0,3 4-7 0,0-3-3 0,3 3-6 15,-1 0-6-15,2 4-7 0,0 0-3 0,0 3-8 16,3 0-5-16,-2 3-1 0,3 1-12 0,0 2 8 16,1-1 4-16,2 2 8 0,-2 1 7 0,3 0 2 15,-3 2 7-15,2-1 9 0,-2 0 7 0,1 2 4 0,2-2-1 0,-3 0 8 16,1 1 0-16,-3-1 2 0,1 1 0 15,0 0-2-15,-4 0 5 0,1 1-4 0,-4 1 0 0,-1 1 1 16,0 1-6-16,-1 2 4 0,-3 1 3 0,0 2 5 16,0 6 9-16,-3 1-2 0,-1-1 8 0,3 6-2 15,-6-3 2-15,4 5-4 0,-4-1 1 0,0-2-3 16,2 1-8-16,2-2 3 0,-2 0-5 0,0-2-1 0,3-1 2 16,-1-2-4-16,1 0-2 0,0-2 3 0,2-3-2 15,-1-2-1-15,1 0 4 0,0-2-5 0,0-2 5 16,1-1-1-16,1 0 2 0,1-1-10 0,1-2 0 0,3-2-1 15,-1 2-3-15,2-4 1 0,1-3-14 0,1 1-3 16,0-1-18-16,1-2 1 0,1-3-7 0,0 1 5 16,0-2-8-16,-1 0-2 0,2 0 10 0,1-1 7 0,-1 0 15 15,1 3 4-15,-1 1 9 0,-1 1-5 0,-1 0 10 16,-1 3 2-16,2 1 1 0,-5 3 5 0,1 1-7 0,-5 2 10 16,2 1-7-16,-2-2 11 0,0 3-6 0,-3 3 7 15,1-3 11-15,-1 3 3 0,0 1 10 0,0-1-3 16,0 1 7-16,4 2-2 0,-4 0-4 0,3 0 2 15,-2 3-10-15,3-2-3 0,-3 0-6 0,4 1-5 0,-2-3-4 16,5 2-4-16,-3 1 11 0,-1-2 0 0,3 0-6 16,-1-1-3-16,2-1 4 0,-2-2 1 0,1 1-4 15,1-3-20-15,1-2-19 0,-1 0-36 0,2-2-43 0,2-2-57 16,-1-2-82-16</inkml:trace>
  <inkml:trace contextRef="#ctx0" brushRef="#br0" timeOffset="17817.3993">14973 4590 945 0,'0'3'0'15,"2"0"28"-15,-2 0 12 0,5 0 7 0,-3 4 18 0,1 2 19 16,1 3 1-16,-3 3 9 0,6-1 16 0,-2 8-28 15,1 0-8-15,0 3 3 0,-1 1-14 0,-2 2-14 16,2 2-4-16,-4-1-2 0,4 1-15 0,-3 0-6 0,-1-1 3 16,-1-4-6-16,4-1-4 0,-4-3-6 0,4 1 3 15,-2-4-3-15,-2-1-4 0,3-3 8 0,-2-2-8 16,-1 0-3-16,2-3-1 0,-2-1 2 0,2-3 3 0,-2-1-1 16,0-4 8-16,-2 3 1 0,2-3 23 0,-2 0 14 15,4-3 11-15,-4 3 6 0,1-1 1 0,-1-2-1 16,1 1-5-16,-3-2-5 0,-2-3-19 0,3 0-17 15,-5-2-6-15,2-4-4 0,-3 1-2 0,1-5-9 16,-2 0 2-16,0-1-1 0,0-5 1 0,2 1-3 0,-2-3-5 16,1-3 10-16,1-1-7 0,-2 3 16 0,4-3 6 15,-5 2 15-15,4 0-4 0,3 4 12 0,-1 1-1 16,-1-1-9-16,3 4 4 0,1 1-7 0,1 0-9 0,2-1-8 16,2 2-4-16,2-3-5 0,-1 4-2 0,3-1 1 0,-1-1-6 15,4 1 4-15,1 1-2 0,-2 2-7 16,4 1 13-16,-4 2-12 0,4 0 3 0,-1 1-1 0,1 2 5 15,1 0-9-15,1 3 8 0,-2 0-1 0,2 0-7 16,0 0 6-16,2 5 3 0,-3 0-4 0,3 3-2 0,-1 0 1 16,-3 4-5-16,0 2-2 0,1 3-3 0,-5 4 3 15,2 4-3-15,-5 0 4 0,1 4-2 0,-4 0 1 16,0 3 4-16,-3 0-1 0,-3 0-12 0,-2 1-13 16,-1-1-11-16,-2-1-21 0,0-1-13 0,-1-4-6 0,-1 3-16 0,-1-4-7 15,3-3 3-15,0-3 2 0,1-2 3 16,-1 0 2-16,4-3 0 0,1-2-5 0,-2-3-2 0,4 1-4 15,-1-2-3-15,2 1 15 0,0-3 2 0,2-1 14 16,-1-1 9-16,3-1 11 0,0-3 10 0,3 0 13 16,2-2 5-16,1-2 4 0,-1-2 0 0,4-1 8 0,3-2 2 15,-2-1 2-15,0-1 6 0,3 0 9 0,-1 0 5 16,2-1 7-16,-1 0 21 0,-1 2 12 0,-3 1 22 16,1 4 11-16,-5 0 16 0,-1 3 16 0,0 2 16 15,-3 2-9-15,-2 2-14 0,-3 1-17 0,1 0-16 0,-1 1-5 16,-1 2-21-16,1 5-19 0,-3-1-12 0,-1 1-11 15,3 1 0-15,-3 3 6 0,0 0 3 0,3 0-9 16,-2 1 5-16,1-2-4 0,0 1-1 0,2 0 3 0,-1-2 5 16,1 0-5-16,1-2-6 0,3 1 3 0,-3-2-1 15,2 0 5-15,1-1-1 0,3 0 2 0,1-1-1 16,2 1 1-16,-1-2-3 0,2-2 5 0,2 1-4 0,3-2 1 16,-2 0 3-16,5-2-6 0,-5 0-3 0,7-2-3 15,-3 3 7-15,-2-2-1 0,5-1-2 0,-5 1 0 16,3 0-8-16,-6 0 8 0,4-1-1 0,-4 3-2 0,1-3 3 15,-3 3-6-15,3 0 7 0,-5 3-3 0,3-3 3 16,-2 2-7-16,0 1 9 0,0 1-5 0,-1 0 0 16,-1 1 3-16,-2 1-4 0,5-1 2 0,-5 0 2 0,-1 2 2 15,2-2-6-15,-4 2 8 0,0-2-4 0,0 2 0 16,-3-1 6-16,0 0 8 0,0 0 3 0,0 0 7 16,-3 2 2-16,0-1 17 0,-2-2 5 0,-1 3 10 15,1-1 14-15,-3-1-1 0,0-1 17 0,2 1 13 0,-2-2 7 16,0-2-1-16,0 1 4 0,3-1 6 0,-1-4-9 15,0 2 1-15,0-3-18 0,-2-1-16 0,3-1-13 16,0-2-16-16,2-2-13 0,-4-2-27 0,1-1-14 16,5-2-30-16,-2-1-8 0,1-1-14 0,2-2-13 0,2 0-18 15,1-3-22-15,2 2-26 0,2-5-34 0,1 0-18 16,3 0-45-16,0-3-47 0,0 0-40 0</inkml:trace>
  <inkml:trace contextRef="#ctx0" brushRef="#br0" timeOffset="22888.6512">13633 6566 1171 0,'-8'-3'30'0,"0"1"12"0,-1-2 24 0,4-2 12 16,-2 2 5-16,1 2 3 0,1 1 14 0,-1-1 18 0,3 2-19 15,0-2 0-15,-1 2-24 0,3 0-15 0,-2 0-5 16,1 2 2-16,0-2-20 0,2 0-19 0,0 3-8 16,0-1-16-16,-3 2 2 0,2 4 6 0,-4-1 2 0,2 7 2 15,-2 1 9-15,-1 5 15 0,-2 3-3 0,-1 4 12 16,1 4-3-16,-2 1-3 0,2 6 3 0,-3-1-13 16,2 6-1-16,4-1-13 0,-3-2-2 0,3 0-9 0,4-4 4 15,1 0-1-15,0-6-12 0,5-1-12 0,2-4-5 16,0-4-19-16,4 0-13 0,3-6-4 0,0-1-18 15,3-6-14-15,3-4-23 0,2-1-22 0,0-6-40 0,3-1-24 16,-3-4-38-16</inkml:trace>
  <inkml:trace contextRef="#ctx0" brushRef="#br0" timeOffset="23964.7127">14004 6784 1657 0,'-1'-7'20'0,"-1"0"22"16,-1-1 23-16,1 3 10 0,-1 1 8 0,0 0 5 16,-4 0 13-16,6 4 7 0,-5-2-12 0,1 1-19 0,-1 2-25 15,1-1-9-15,0 4-10 0,-3-1-6 0,4 4-14 16,-4-2 0-16,3 4-4 0,-2 2-2 0,0 2 5 16,-1 0 1-16,1 2 0 0,1 2 5 0,-2 2 1 0,4 0-9 15,-3 1 1-15,2 2-3 0,2-1-2 0,0 1 0 0,3-3 0 16,0 1 1-16,1-1-5 0,1-4 1 15,1-1-3-15,4 0-2 0,-2-1 7 0,2-4-8 0,1-1 3 16,0 0-3-16,2-3 6 0,-1 1 0 0,1-4-3 16,-2 1 10-16,1-1-8 0,0-4 5 0,1-1-1 15,-1 1 5-15,1-3-8 0,-2 0 4 0,0-4-4 0,-1 0-16 16,1-2 7-16,0-1-2 0,-1-2 1 0,-1 2-11 16,-1-3 9-16,-1 2-3 0,-2-3-4 0,3-1 15 0,-3 2-12 15,-2-2-1-15,0 1 3 0,0-4-3 0,-4 3 1 16,1-2-6-16,1 2 10 0,-2-2-11 0,-1 2 6 15,-1 2-14-15,3 1-7 0,-2 2-5 0,0 1-13 0,2 2-11 16,0 2-20-16,-2 2-14 0,3 0-15 0,-4 1-5 16,5 0-18-16,1 0-8 0,0 3-12 0,0-3 0 0,0 2 7 15,1-3 17-15,3 0 12 0,0 3 15 16,1-3 24-16,-1 0 22 0,4-2 24 0,1 2 15 0,0-4 19 16,-1 1 10-16,1-1 12 0,0 1 14 0,1-1 15 15,-2 0 14-15,-1 1 19 0,2 1 15 0,-3 1 5 16,-1 1 21-16,0 3-1 0,0-2 2 0,-4 3-8 15,3 1-4-15,-2 1-20 0,0 0-10 0,-2 1-12 0,1-1-13 16,-1 3 15-16,2 2 1 0,0-1 1 0,-2 2 2 16,0 5 5-16,3 0 0 0,-3 5 3 0,1 0-10 0,1 2-19 15,1 0-8-15,0 1-10 0,1 2-13 0,1-3-5 16,-1 1-4-16,2-1-3 0,1-2-7 0,-3 0 5 16,0-5-10-16,2 0 2 0,-2 0-1 0,3-4 1 0,-2-1 3 15,3 0-2-15,-2-3 8 0,-2-1-10 0,4-3 4 16,-3 3-3-16,3-3 9 0,0 0-9 0,0-3-2 15,-2-1-1-15,2-1-12 0,1-3-9 0,1-1-14 0,1-2-13 16,2-2-18-16,-4-2-10 0,5-2-13 0,-2-1-15 16,2-3-6-16,0 3 3 0,-1-5 6 0,1 1 12 15,-5-2 18-15,3 0 13 0,-2 0 16 0,-2 1 15 0,1 0 13 16,0 1 5-16,-5 2 18 0,1 1 21 0,-2 3 13 16,1 3 20-16,-4 4 15 0,1 1 20 0,-1 4 3 15,-1 1 14-15,-1 1-10 0,0 2-22 0,2 2-20 0,0-2-24 16,2 3-20-16,-2-1-12 0,2 5-7 0,-2 0-10 15,1 2-3-15,-1 2 5 0,2 5 4 0,0 2-1 16,1 1 5-16,-2 3 0 0,5 1 0 0,1 0 0 16,-2 1 2-16,1-2-4 0,5-3-1 0,-3 2 6 0,1-1-1 15,4-5-9-15,-4-1 11 0,4 0-4 0,0-3 9 16,-1-4-3-16,1 0 1 0,-2-2 5 0,-1-3-2 16,0 1 12-16,2-6-5 0,-3 3-1 0,2-4-7 0,0-1 6 15,-1-3-5-15,2-4 0 0,0 3-8 0,1-6-10 16,-1 1-1-16,-1-2-4 0,1-3-2 0,1-1-10 15,-1-3-3-15,-3-2-13 0,0-1 7 0,-2-3 1 0,2 0-8 16,-1-5 9-16,0-2 3 0,-3 2 6 0,4-5 6 16,-4-2 5-16,1 0 1 0,1 3 5 0,-1-2 7 15,-2 2-1-15,-1 2-3 0,1 2 12 0,-1 4 10 0,-2 4 14 16,3 2 17-16,-4 5 11 0,0 1 10 0,-2 3 12 16,0 2 12-16,2 3 5 0,-1 2 3 0,-1 2-8 15,1 1-6-15,-1 2-14 0,2 0-13 0,-2 3-10 0,2 0-12 16,0 0-21-16,0 3-16 0,0-1-3 0,0 1-9 15,2 6-5-15,-2-1 6 0,-2 7-2 0,2 2 1 16,0 1 3-16,0 7 1 0,0 2-1 0,-1 4 6 0,1 0 2 16,0 3-1-16,0 0-2 0,0 0 2 0,0 4 10 15,1-4-6-15,-1 0-11 0,0-3-13 0,2-1-17 0,1-3-18 16,-1-3-19-16,1-5-21 0,-1-2-35 0,1-2-24 16,0-5-31-16,0-1-28 0,2-4-25 0,-2-3-40 0,0-2-54 15</inkml:trace>
  <inkml:trace contextRef="#ctx0" brushRef="#br0" timeOffset="24177.8955">14802 6385 1996 0,'-11'-3'36'0,"2"-1"32"0,2-4 17 15,1 4 12-15,-2-1 10 0,0 1 11 0,3 0 8 0,2 1 9 16,2 1-37-16,-1 0-33 0,0 0-12 0,4-1-22 15,0 3-8-15,-1-2-25 0,2 1-14 0,2-3-6 0,0 3 0 16,6-3 1-16,-3-1-17 0,5 2-12 0,1-1-12 16,2-1-7-16,3 0-11 0,0 2-26 0,3-1-27 0,0-1-35 15,-2 1-31-15,1 0-31 0,0 0-47 0</inkml:trace>
  <inkml:trace contextRef="#ctx0" brushRef="#br0" timeOffset="28072.6726">14004 7940 1099 0,'4'-4'11'0,"0"-4"23"0,-1 3 13 0,-1-2 8 16,-1 2 5-16,1-1 17 0,-2 0 9 0,1 1 18 0,1-2 9 15,0 2-6-15,-1 1 4 0,1-1 0 0,-2 0 10 16,1 1-7-16,-1 1-2 0,0-2 1 0,0 2-4 0,-1-1-8 16,1-1-11-16,0 5 6 0,0-3-14 0,-3-2 4 15,-1 5 2-15,4-1-12 0,-3-2-9 0,2 1 3 16,-3 0 1-16,1 1-8 0,1-2-1 0,-2 1-15 0,3 0-7 16,-4 4-10-16,2-2-16 0,-2 2-6 0,-2 4-14 15,0 0-7-15,-3 7-1 0,-1 3 2 0,-5 5 3 0,4 3-1 16,-6 4 7-16,4 6-6 0,-3 3 7 0,2 3 2 15,0 6 0-15,2 0 8 0,1 1-14 0,3 0 6 16,3-2 5-16,1-3-2 0,4-3 1 0,1-5-2 0,0-3-2 16,4-6-9-16,3-4 10 0,1-3-4 0,4-3 0 15,1-4 1-15,3-1-7 0,1-5-7 0,4-3-14 16,2-2-21-16,0-5-25 0,4 1-35 0,-1-5-34 16,3-1-28-16,-4-2-31 0,0 0-20 0,-1-1-14 0,-3-2 2 15,1 1 4-15,-5 1 6 0,-3-1 10 0,2 0 15 16,-3 0 30-16,-2-1 21 0,1 2 30 0,-4-3 15 15,2 4 26-15,-1-5 28 0,-2 3 21 0,1-3 17 16,-3-1 9-16,-1 1 26 0,4-4 15 0,-3 2 19 0,-1-4 5 16,1 2 12-16,0 1 9 0,3 1 17 0,-4 0 12 15,1 2-5-15,2 0-4 0,-1 2 10 0,2 4 1 16,-4 0 3-16,1 1 3 0,-1 3 3 0,-1 3-12 0,-2 0 8 16,1 0-7-16,-2 4-15 0,0 0-15 0,0 3-8 15,0 0 2-15,-2 3 1 0,2-1-1 0,-1 7-14 0,1-1-1 16,-3 3-1-16,3 3-1 0,-2 2-5 0,0 2-11 15,1 1-24-15,-1-1-6 0,2 0 2 0,2 0-7 16,-2-1-2-16,0 0 4 0,1-2 0 0,1-1-3 0,-2-5-9 16,2 1-16-16,1-1-32 0,-2-3-30 0,-1-3-36 15,4-1-42-15,-4-4-44 0,1 3-34 0,-1-3-35 16,0-1-33-16</inkml:trace>
  <inkml:trace contextRef="#ctx0" brushRef="#br0" timeOffset="28542.5991">14368 8013 1027 0,'6'-11'11'0,"-5"-1"8"0,6 3 14 15,-4 2-3-15,0-2-1 0,0 6-2 0,-1-2 5 16,1 1-5-16,0 1-12 0,3 1-9 0,-2-1-10 16,0 3-5-16,1-2 7 0,2 2-4 0,-2 0-5 0,4 2 4 15,-3 2 6-15,0-1-3 0,3 2-1 0,0 2 9 16,-5 3 1-16,4-2 16 0,1 4 5 0,0 3 17 0,-3-1 7 15,1 3 9-15,-1 3 11 0,0-2 1 0,2 2 10 16,-2 2-4-16,1-3 0 0,-2 2-6 0,-2-3-12 16,1 3-3-16,-1-4-2 0,-1 1-5 0,0-2-16 0,1-2-7 15,-3-1-4-15,0-1-11 0,1-2 3 0,-1 0-1 16,0-4-14-16,0-1 9 0,0-2 3 0,0 0-2 16,0-1 2-16,0-2 9 0,0-2-1 0,0 2 3 0,2-4 4 15,0 0-10-15,-1 0-1 0,1-3 2 0,3-2-4 16,-2-3-7-16,3 0 1 0,-1-1-8 0,1-3 1 15,0-1 1-15,-1 0-3 0,4-2 1 0,-2-3 0 16,1 1-2-16,0-4-3 0,3 4 6 0,-2-4-4 0,1 4-1 16,1 4 1-16,-2 0 1 0,-1 3 0 0,3 3-1 15,-3 2 0-15,2 1 1 0,-1 1 5 0,-1 1 5 16,2 0 10-16,-1 1 10 0,0 2 5 0,1 0 10 0,0 0 9 16,-1 2 1-16,0 2 10 0,-2 0 8 0,1 1 0 15,3 4-11-15,-5-1 7 0,2 3-3 0,0 3-7 16,0 2-5-16,-2 2-7 0,1 2-15 0,-3 2-7 0,4 2 3 15,-3 1-13-15,-1 1-3 0,1 1 4 0,0-1-4 16,-2 0-6-16,2-1-12 0,-5 1-19 0,0-4-32 16,0 5-30-16,-5-3-51 0,4-2-48 0,-6 0-75 0,1-2-81 15</inkml:trace>
  <inkml:trace contextRef="#ctx0" brushRef="#br0" timeOffset="29465.7923">14255 9518 1192 0,'0'-4'20'16,"2"0"24"-16,-1-2 25 0,1 1 15 0,-2 0 4 0,0 2 8 16,2-2 19-16,-2 3 9 0,0-2 5 0,-4 1-7 15,4 1-10-15,0-1-4 0,-1 3 8 0,1-3 2 0,-2 3-12 16,1 0-6-16,-2 0-17 0,1 3-6 0,2-3-17 15,-1 2-9-15,1-1-12 0,-3 1-14 0,3-2-5 16,0 3-3-16,-2-1-11 0,0-2-9 0,2 3 1 0,2-2-2 16,0-1 1-16,-2 3 6 0,3 2 6 0,-3-2 5 15,3-1-1-15,1 3 3 0,-1 1 2 0,2-1 7 16,2-2-4-16,-1 4-7 0,3-4 0 0,1 1-7 0,0-1 6 16,3-3-9-16,2 0 4 0,2 0-11 0,1-3 0 15,1-2-2-15,-1-1-7 0,2-4-8 0,-2 0 2 16,2-2-2-16,-2 0-11 0,3-3 2 0,-5 0-6 0,-1-1 3 15,2 1-6-15,-5 1 2 0,1 0-8 0,-4-1 4 16,1 1 1-16,-6-1 6 0,3 3 6 0,-6-1 0 16,3 1 5-16,-6-5 7 0,0 5 6 0,2-2-1 0,-4-1 7 15,-1-2-7-15,-2 3 7 0,-2 0 4 0,1-1 10 16,-1 3 5-16,-2 0 12 0,0 4 12 0,1 1 7 16,-2 1 10-16,2 5-2 0,0 1-1 0,0 3-7 15,0 2 2-15,-1 4-8 0,0 0 0 0,1 4-6 0,-1 3-2 16,-1 1 4-16,0 3 3 0,2 0 8 0,-2 3-5 15,3 2-7-15,1-1-2 0,0 2-10 0,2-1-4 16,1 2 2-16,2-1-8 0,1-1-3 0,0-1-4 0,4-1-1 16,1-3-3-16,1 0-5 0,0-4-1 0,3-2-13 15,0-2-7-15,5-2-27 0,-3-2-30 0,4-3-2 16,-1-1-18-16,2-2-16 0,1-3-32 0,-2-2-35 0,2-1-20 16,0-4-15-16,-1-1-5 0,-1-1-42 0,0-1-38 15,0-1-20-15</inkml:trace>
  <inkml:trace contextRef="#ctx0" brushRef="#br0" timeOffset="30623.2565">14757 9218 1646 0,'6'-4'30'0,"-3"1"33"0,1-2 19 0,0 5 2 0,-3 0 7 16,-1 0 5-16,0 0 1 0,2 2 5 0,-2 0-14 16,0-1-15-16,0 3 1 0,0 2 5 0,0 4-2 15,0-1 1-15,2 3 5 0,-4 3-3 0,2 1-16 0,2 2-18 16,-2 0-19-16,0 2-7 0,0 0-4 0,0-1-3 15,0 2-10-15,1-3 1 0,1 1-7 0,-2-3 2 0,1 1-1 16,1-1-12-16,0-2-10 0,1-2-7 0,-2 0 11 16,3 0-4-16,-4-5 3 0,4 0-2 0,-3-1 4 15,-1-2 10-15,0-2 9 0,2-2 0 0,-4 0-20 16,4-2-2-16,0-2 1 0,-2 0-9 0,1-3-8 0,1-2-1 16,3 0-1-16,-4-2 2 0,3-3 12 0,-1-1 2 15,2-2 1-15,4 0 9 0,-4-2 9 0,3-3-1 0,0 0 4 16,2-2 4-16,3-2-1 0,0 2-1 0,-1 2 2 15,1 1-8-15,0 0 3 0,-4 5 2 0,4 4-2 16,-4 0-2-16,-2 5 7 0,-2 4-1 0,-1-1 2 0,2 1 6 16,-3 6 0-16,1-1-5 0,-3 2 5 0,3 1 5 15,-1 2-6-15,-2 3 2 0,3 0 5 0,-4 2-4 16,4 2-6-16,-2 1 5 0,2-1-9 0,0 3 2 0,-1-5-1 16,2 5-11-16,-1-2-27 0,3-1-15 0,-2 3-25 15,1-5-23-15,2 1-10 0,-2-1-19 0,0-3-6 0,5-1 0 16,-1-4 18-16,0-1 13 0,0-1 25 0,1-4 12 15,2-1 16-15,1-1 7 0,-1-4 1 0,4 1 6 16,-2-3 6-16,2-1 1 0,-3-1 8 0,5 0 4 0,-2-1-3 16,-2-2 11-16,2-1 4 0,-3 2 6 0,4-3 7 15,-2-1 1-15,1-1 4 0,-3-1 7 0,3-1 4 16,0-1-2-16,0-2 12 0,-3 0 9 0,2 2 7 16,-5-2 17-16,0 2 12 0,-3 2 17 0,-2 2 20 15,-3 3 18-15,1 2 11 0,-3 4 0 0,-2 2 15 0,1 2-3 16,0 2-9-16,-4 2-21 0,1 2-19 0,0 2-15 15,0 2-6-15,-4 2-8 0,0 2-13 0,-1 4-5 16,0 3 3-16,-4 1 6 0,2 5 1 0,0 2 6 0,-2 1-8 16,4 2-2-16,-2 3-14 0,2 0-4 0,1-1-15 15,-1 2 0-15,3 1-8 0,0-3-12 0,0 0-5 0,3-2-14 16,1-3 3-16,-2-3-3 0,6-1 2 16,-2-4-20-16,3-3-1 0,0-1-3 0,1-3-10 0,2-3 8 15,2 0-10-15,-3-2-4 0,2-3-5 0,0-1 10 0,5-4 4 16,-5-1-11-16,1 0 1 0,2-2-5 15,-1-1-5-15,-1-3-4 0,4 0-2 0,-4-2 0 0,3-3-8 16,-2 0 6-16,0-1-2 0,1-5 2 0,3-2 16 16,-1-1-13-16,1-5 4 0,1-3 5 0,0-3 4 0,3-3 9 15,-3-6 5-15,3-1 12 0,1-2-8 0,-5-1 17 16,3 1 8-16,1-3-2 0,-7 5 5 0,2 4-1 16,-3 1 1-16,-2 10 4 0,1 0 21 0,-2 6 11 0,-2 8 11 15,-2 1 11-15,-1 3 9 0,-1 4 2 0,1 6 11 16,0-2-5-16,-2 4-20 0,0-2-11 0,0 3-16 0,0 4-3 15,-2 1 9-15,0 1 11 0,1 4-6 0,1 3 1 16,-4 6 8-16,3 4 13 0,-2 3 5 0,-2 5-13 16,1 3-2-16,0 6-5 0,-1 1-3 0,2 4-3 15,-2 2-5-15,2 0-8 0,-3 0-7 0,3 3 5 0,-2-2-15 16,4-3-4-16,-3-5-7 0,4 0-22 0,2-5-1 16,0-3 0-16,-1-3 3 0,4-5-4 0,1-5 1 0,0-3-5 15,1-3 3-15,-1-5 25 0,2 0 2 0,1-4-7 16,1-4-5-16,1-3-7 0,3 1 1 0,1-5-10 0,2-2-14 15,2-2-17-15,-2-3-12 0,4-1 1 0,-3-2 1 16,3-1 7-16,1-3-4 0,4-2 8 0,-2 1 14 16,1-7 13-16,2 2-2 0,-2-6-6 0,3-2-2 15,1-3-15-15,-1-4-12 0,1-3-14 0,1-4-1 0,-2-2-1 16,0 0 13-16,-2-1 6 0,3 1 8 0,-1 2 22 16,-4 4 16-16,-2 4 33 0,-6 4 21 0,-2 5 15 0,-5 5 23 0,-2 4 21 15,-7 5 11-15,-5 2 9 0,-1 6-2 16,-3 0-2-16,-1 5-19 0,-5 1-9 0,1 2-15 15,-2 4-17-15,-1 2-11 0,-1 4-9 0,0 1 5 0,2 6-19 16,-3 2 11-16,2 2-1 0,-3 3-2 0,5 2 0 16,-1 3 0-16,-1 2-1 0,4 2-3 0,-1 1 4 15,1 2-4-15,2 2-8 0,0 0-7 0,3-1-3 16,1-2-3-16,3-2 3 0,-1-2-4 0,4 0-2 0,1-4-7 16,0-4-12-16,1-1-7 0,4-3-5 0,-2-1-18 15,2-3-20-15,-1-1-12 0,1-4-27 0,2-1-21 16,2-2-25-16,-1-3-43 0,-2-2-42 0,6 0-30 0,-3-1-39 15,-1-3-44-15</inkml:trace>
  <inkml:trace contextRef="#ctx0" brushRef="#br0" timeOffset="56448.7649">23244 7282 1433 0,'7'3'17'0,"-2"-1"7"0,-2 0 13 15,2-1 14-15,-4 2 9 0,1 1 0 0,-2 3 25 16,0 0 10-16,0 6-8 0,0-1-5 0,0 2-13 0,-2 4-16 16,1 0-9-16,-1 2-1 0,1 1-22 0,-3-3-7 15,3 3-16-15,-1-1-24 0,-1-3-32 0,1 0-40 16,1-1-44-16,-1-3-46 0,0-1-44 0,2-3-47 16</inkml:trace>
  <inkml:trace contextRef="#ctx0" brushRef="#br0" timeOffset="79608.1973">6801 6762 2380 0,'3'7'24'0,"-1"-5"30"0,-2 1 18 16,5-3 12-16,-7 0 3 0,2 3 1 0,0-2 13 15,0 0 17-15,-1-1-7 0,1 2-19 0,-2-1-15 16,2 0-1-16,0 0 0 0,0 0 5 0,0 0-6 0,2-1-7 16,-2 0-15-16,0 0-4 0,1-1 1 0,-1 1-15 15,0 0-1-15,2-1-7 0,-2 1-4 0,0 0-2 16,1-1-9-16,1 1-6 0,-2 0-1 0,0-1 1 0,0 1-1 16,0-1-8-16,0 1-31 0,-2-2-42 0,1 2-37 15,-1 0-37-15,2 0-46 0,-1-1-40 0,1 0-45 16,-2-2-52-16,2 0-62 0</inkml:trace>
  <inkml:trace contextRef="#ctx0" brushRef="#br0" timeOffset="90634.8864">10702 2743 955 0,'-9'-5'19'0,"2"-2"17"0,4 1 10 16,1 0 0-16,1-1 3 0,1 4-3 0,0-1 1 0,0 0 7 15,3 2-25-15,0 0-16 0,1 0-8 0,0-1 4 16,4 3-5-16,0-3 8 0,3 2 3 0,5-2-5 15,-3 3 6-15,7-2 1 0,1 3-3 0,1 0-1 16,1 1 5-16,6 0-6 0,-2 1-1 0,3 4-2 16,-2-1 3-16,4 0-4 0,-2 1-2 0,-2 1-2 0,2 1 0 15,-1-1 3-15,-4-1 0 0,4 3-8 0,-4-1 2 16,2-1-4-16,-5-1 5 0,1 2 0 0,-2-2-6 16,0 1 4-16,-3-1-10 0,0 1 4 0,-1-1-10 15,-4 1 4-15,1-2-4 0,-3 4-3 0,1-2-1 0,-2-1-5 16,-2 0 3-16,-1 2 8 0,-2 1 3 0,1 0-2 15,-3-2 8-15,-3 3-2 0,0-1 6 0,-2 2-1 16,1 1 1-16,-4-1-9 0,2 0 10 0,0 0 0 16,-2 2-3-16,2-2 0 0,0 1-6 0,-2-1-3 0,1 2 7 15,-1-2 13-15,0 3-17 0,0-1 7 0,0 2-2 16,-1 0 4-16,-2 1 6 0,2 0 0 0,-2-1 1 16,1 0-14-16,-2-2 12 0,1 0-2 0,0-2 2 0,2 2-3 15,-2-1-9-15,2-4 9 0,-1 3 1 0,1-3 3 16,-1 0-6-16,2 0 2 0,0-2-14 0,-2 3-14 0,2-4-13 15,2 0-28-15,-2 0-20 0,4-2-23 0,-3 2-26 16</inkml:trace>
  <inkml:trace contextRef="#ctx0" brushRef="#br0" timeOffset="113332.3687">14135 5936 1119 0,'2'-4'11'0,"1"1"18"0,-1-2 3 0,2-1 5 0,-4 4 3 15,4-1 4-15,-4 2 4 0,1 1 3 0,1 0-13 0,-2 0-11 16,0 1-10-16,0 2 4 0,0-1 13 16,0 3 20-16,1 1 0 0,-1 4-1 0,4 0 7 0,0 4 1 15,1 3 17-15,0 2-6 0,-2 2-18 0,2 0-21 16,-1 1-9-16,0-1 2 0,2-1-3 0,-2 1-8 16,0-1-8-16,-1-4-3 0,3-1 5 0,-1-2-1 0,0-3 9 15,2-3 3-15,-2 0 2 0,0-3 0 0,2-4 5 16,-3 3 3-16,2-3 10 0,1-3-5 0,1-1-4 0,0-3-5 15,2 0 1-15,3-4 1 0,3-1-8 0,2-5-1 16,4 0-6-16,0-2-4 0,0 0-1 0,2-3 1 0,1 3-9 16,-3-3 4-16,0 3-1 0,0 0 0 0,-1-1-4 15,-1 1 5-15,-2 0 2 0,1-1-1 0,-7 5 3 16,2-1-13-16,-1 1-11 0,-3 3-22 0,1-1-37 16,-3 4-45-16,-4 1-61 0,3 1-71 0</inkml:trace>
  <inkml:trace contextRef="#ctx0" brushRef="#br0" timeOffset="114090.5586">14567 7313 1140 0,'1'-6'11'0,"-1"1"21"0,4 0 5 15,-3 1 8-15,-1 1 7 0,2 0 13 0,-2 2 17 0,1 0 13 16,-1 1-8-16,4 0-15 0,-4-3-3 0,1 3-1 15,1 0-10-15,-1 3-4 0,-1-3-15 0,0 1-17 16,3 0 2-16,-3 2 2 0,2 1 13 0,-2 1 2 0,1 2 6 16,1 0 1-16,0 4 2 0,1 4 3 0,0 2-3 15,2 1-3-15,-4 2-11 0,3 1-6 0,-1 0-5 16,1 0-5-16,-1 0-8 0,1-4 1 0,-1 0 0 0,0 0-5 16,0-5-8-16,0 0 1 0,1-1 3 0,1-5-4 15,0 2 11-15,0-4-1 0,0-1-1 0,1-1 5 16,3-4 3-16,1-1-1 0,2-1-3 0,1-4 0 15,4-4-10-15,1 1 6 0,3-4-5 0,1-5-5 0,2 3 1 16,-1-3 0-16,-2-1 1 0,1-1-7 0,2 1 9 16,-2-1-6-16,-3-1 5 0,2 0-4 0,-5-1-1 15,2 2-6-15,0 0-1 0,-2 3 3 0,-2-1-24 0,-2 4-14 0,0-1-7 16,-2 4-10-16,0 1-24 0,-3 5-15 16,2 0-33-16,-6 3-38 0,-2 1-28 0,3 0-42 0,-4 6-30 15</inkml:trace>
  <inkml:trace contextRef="#ctx0" brushRef="#br0" timeOffset="115024.8127">14799 8918 547 0,'1'-15'19'0,"1"1"7"0,0 0 19 0,1-1 16 0,-1 1 18 15,2 2 22-15,-2 0 9 0,3 0 14 0,0-1-9 16,-2 1 8-16,3 4-10 0,-1-1-2 0,-2 2-12 15,0-1-14-15,2 3 8 0,-2-1-12 0,0 0 6 0,2 5-7 16,-2-2-10-16,-3 3-10 0,0 0-3 0,0 0-3 16,0 0-21-16,0 0-5 0,0 0-12 0,0 0 26 15,0 0-6-15,0 0 6 0,0 0 2 0,0 0-1 16,0 0 12-16,0 0-8 0,0 0 4 0,13 96-21 16,-13-72-14-16,0-2-2 0,3 3-10 0,-1-1 6 0,-1 0-8 15,2-4 11-15,2 2-4 0,-2-4 6 0,-2-1 5 16,6-2-5-16,-6-5 0 0,4 0 3 0,-1-4 1 0,-1 1-4 15,3-3 5-15,-2-2-5 0,4-2 5 0,-3-3-7 16,8-3 7-16,-2 0-4 0,3-4 0 0,7-4-1 16,1 0-11-16,1-4 2 0,3 1-4 0,3-2 8 15,-3-2-3-15,3 1-4 0,1-1-3 0,-3-2-2 0,-1 2 7 16,3-1-4-16,-2-2-1 0,1-1-7 0,0-1 2 16,-3 2 1-16,1 0-2 0,-2-1-1 0,-2 3-3 15,-3 1-8-15,0 4-1 0,-3 2 9 0,-4 1-4 0,-4 6-4 16,-1 0-8-16,-1 4-20 0,-1 0-5 0,-2 1-12 15,0 0-23-15,-3 1-22 0,2 2-27 0,-1-2-26 16,1 0-29-16,0 2-19 0,-2-1-38 0,0 1-33 16</inkml:trace>
  <inkml:trace contextRef="#ctx0" brushRef="#br0" timeOffset="132294.0367">5334 8369 1089 0,'-2'-5'5'0,"1"1"6"0,4-4 7 16,-1 5 0-16,-1-3 5 0,1-1-2 0,-1 3 12 16,1 0 6-16,0-1 2 0,-1 2 1 0,1 3-5 0,-2-2 2 15,0 2 3-15,0 0 1 0,0 2-11 0,0-2-8 16,0 3-9-16,0 0-9 0,0-1-3 0,0 5-2 16,0 1-9-16,0 1-1 0,-2 3 2 0,2 2 3 0,-1 3 2 15,1 3 0-15,-2 1-2 0,2-1-2 0,0-3 2 16,0 0 4-16,2-2-6 0,-2-3 0 0,1-1-1 15,1-4 0-15,0-2 3 0,1 0 3 0,-2 0 1 16,1-3-8-16,0-1 15 0,2-1 5 0,-1 0 0 0,-1 0 7 16,1 0 10-16,0-3 4 0,2 1 2 0,0-1 13 15,4-3-7-15,-1-2-3 0,2-1 7 0,2-2-8 16,4-1-7-16,0-2-7 0,-2-3-2 0,5 0-7 0,0-3-8 16,3-1 1-16,-3-1-4 0,3-1 0 0,0 1 0 15,0-1 8-15,2 0-5 0,-3 0 4 0,1 1-4 16,-2 1 3-16,0 1-4 0,0 2 1 0,-3 2 1 0,-2 0-9 15,0 4 3-15,-2-1-5 0,-3 5 4 0,-1 0-2 16,-1 3 7-16,-3 1-8 0,-2 0 1 0,0 4 4 16,-3-3-12-16,0 3-19 0,0-1-30 0,-2 1-46 0,2 1-52 15,-1-1-58-15</inkml:trace>
  <inkml:trace contextRef="#ctx0" brushRef="#br0" timeOffset="133717.6839">2944 12720 314 0,'-5'-6'-3'16,"-1"-3"8"-16,0 1 1 0,3 2 6 0,-2-1 3 15,0 1 4-15,2-4-1 0,0 5 0 0,-2-1 4 0,2-1-4 16,-2 1 4-16,2 1-3 0,0-2 6 0,1 2 4 16,1 0 3-16,-2-1 12 0,1-1 6 0,0 2 16 15,1-3 10-15,-1 0 10 0,1-1 3 0,-1 0 0 0,-1 1 2 16,3 0-11-16,-3 1-3 0,1-2-19 0,1 4-9 15,1-3-19-15,-2 4-10 0,1-1-13 0,1-2-2 16,-2 4-4-16,2-2 0 0,2 5 1 0,-2-4-4 0,0 2 2 16,1-2 14-16,1 0 12 0,-2 0 7 0,3-3 3 15,0 1 6-15,0-3-4 0,0 1 0 0,-3-2 5 16,5 3-17-16,-2-3-9 0,-1 4-6 0,1-2 1 0,-1 1-12 16,-1 2 5-16,1-2 0 0,1 2-6 0,0 3 1 15,0 1-5-15,-3-1-1 0,2 2-4 0,-1 0 2 16,1 2-6-16,-2 0 1 0,1 2 13 0,3 1 1 0,-1 0 9 15,2 3 3-15,0 2 0 0,2 3 2 0,-1 1 0 16,4 5 1-16,-2 1-10 0,1 3 5 0,1 2-10 16,-2 1-2-16,3 2-3 0,-3-2 2 0,0 1-1 15,2-3 6-15,0-1 8 0,-2-2 3 0,2-4 4 0,1-3 1 16,-2-4 4-16,1-4 1 0,1 2 2 0,-3-4-2 16,3-1-8-16,0-3-7 0,0-2 2 0,1-1 3 0,-1-3 1 15,4 0 4-15,0-4-3 0,2-1-4 0,0-4-1 0,3 1 5 16,-2-2 8-16,2-3 0 0,1 0 3 15,-2-2 0-15,0-2 3 0,1 2 5 0,-2-3-1 0,4 0-2 16,-5 0-8-16,4-1-5 0,-4 1-10 0,1 2-1 0,0 0 1 16,-3 3-6-16,0 2-1 0,-3 2 0 15,-2 4-2-15,0 0-1 0,-2 4 8 0,-1-2-10 0,0 1 2 16,-2 4-4-16,-2-1-2 0,0 2-25 0,2 3-24 0,-3-2-12 16,1-1-35-16,-1 6-26 0,-1-3-46 15,1 0-42-15,-2 2-34 0</inkml:trace>
  <inkml:trace contextRef="#ctx0" brushRef="#br0" timeOffset="135509.5345">3104 8824 915 0,'-5'-2'15'0,"2"-1"14"0,-2 2 8 16,4 0 7-16,-4-1-7 0,0 1 1 16,4 1 2-16,-2 0-1 0,3 0-14 0,-4 0-9 0,3 0 1 15,-1 0-11-15,1 0 18 0,-1 0-2 0,-1 1 5 16,0-1 7-16,1 0 4 0,-3 1-4 0,1 0-10 16,1 1 7-16,-2 1-13 0,-2-2 8 0,1 2-13 0,-1-1-4 15,-3 6-1-15,2-4-2 0,-4 4 2 0,0 0-3 16,-2-1 5-16,1-1-6 0,0 5 9 0,-2-2 1 0,-1 1-10 15,-1-3 4-15,2 2 1 0,-2 2 5 0,1-2-6 16,-1 0 0-16,2 1-6 0,0 0 4 0,2 0 2 16,-3-3-5-16,2 2-1 0,0-1-4 0,1 1 4 0,-1 2 4 15,1-2-1-15,-2 0-2 0,2-1-3 0,0 2 10 16,1-1-6-16,0-2 1 0,2 1-2 0,0-4-8 16,0 4 3-16,0-4-1 0,3 4 6 0,-1-3-8 0,0-1 3 15,1 2 1-15,0-1 1 0,1-1-2 0,1 1 4 16,0-1-6-16,0-1 5 0,-1-1-4 0,3 2 5 15,0 0-1-15,-2 0-8 0,3 0 3 0,-1 0 2 16,2-1-3-16,-1 1-7 0,-1-2 5 0,3 4-2 0,-2-1-6 16,2 1 4-16,-4 2 5 0,4 1-4 0,-3-1 6 15,3 4-1-15,-2 0-1 0,2 0 1 0,0 5 0 16,0 0 3-16,2 0-2 0,-2 0-4 0,3 4-5 16,0 4 7-16,-2-1-1 0,2 2-5 0,-1 2 6 0,1 1-1 15,-1 1 6-15,1 0 1 0,-1 3 5 0,1-1-1 16,0 2 2-16,0 4 3 0,1-1 2 0,0 1-2 15,1 4-2-15,-2 3 2 0,0 0 1 0,2-2-5 0,-2 2-5 16,2-3 2-16,-1 2-2 0,-1-4 0 0,1 0-9 16,-1-4-1-16,0-1 3 0,0-1-1 0,1-1 1 0,-1-1 4 15,2-2-1-15,-1-1 4 0,-1 1 2 0,0-4 2 16,-1 0 1-16,3-2 2 0,-2-1-4 0,0-3 1 16,-1-2 0-16,1-3-2 0,-1-1 2 0,-1-1 2 15,2 1-4-15,0-3 0 0,-1 0 2 0,-2 0-1 0,3 1 3 16,-1-2-7-16,-1 0 1 0,1 2 0 0,1-2-7 15,-3 1 3-15,3 0 7 0,0 0-3 0,1 0-10 16,0 1 14-16,-1 0-2 0,-1-1-4 0,1 2 4 0,0-1 2 16,2 0-3-16,-3 4-2 0,4-1 1 0,-4 0-3 15,4 2 5-15,-2-1 0 0,0 0-3 0,-1-2-3 16,0 1-3-16,-1-3 4 0,-2-1 7 0,1 0-9 16,-1-2 2-16,2 1 2 0,-2 0 4 0,0-1-5 0,0 3 2 15,0-4-5-15,2 4 1 0,-2 0 5 0,1-3-9 16,-1 1 1-16,0 0-6 0,2 1 4 0,-1 0 10 15,2-2-4-15,-1 2-2 0,-1-2 0 0,1 2 7 16,1-1 4-16,-3 1 2 0,3-2-2 0,-1 0-10 0,-1 4 11 16,1-2 0-16,0-1-2 0,-2 2 3 0,1 0-7 15,1-2 3-15,-2 2 5 0,0 0 4 0,0-2 6 16,-2-1-6-16,2 1 5 0,-1-1-3 0,1-1 2 16,0 4 6-16,0-2-6 0,0 0-8 0,-2-1-6 0,2 2 5 15,0-2-1-15,0-1-5 0,-2-2-2 0,1 2 3 16,1 0-5-16,-2-2 6 0,1 0-4 0,1-2 1 15,0-2-4-15,-2 1 1 0,2 1 0 0,0-1-3 16,2-1 5-16,-4-2-1 0,4 3 2 0,-2-1 2 0,0-1-6 16,1 1 4-16,-1-2 2 0,0 1-3 0,0 1-2 15,2-1 4-15,-2-1-4 0,0 0-4 0,0 0 3 16,0 0 0-16,0 0 2 0,0 3 1 0,0-3-3 16,0 0-1-16,0 0 7 0,1 1-6 0,-1 0 3 15,0-1-3-15,2 2 1 0,-2-2-4 0,0 1-6 0,2-1-17 16,-2 2-26-16,0-1-12 0,0 0-21 0,1-1-23 15,-1 0-18-15,0 1-29 0,0-1-5 0,2 0-22 16</inkml:trace>
  <inkml:trace contextRef="#ctx0" brushRef="#br0" timeOffset="150463.247">12879 13233 478 0,'-2'-4'1'15,"1"0"6"-15,-3 2 2 0,4-1 4 0,0 0 2 16,-1-1 10-16,1 2 7 0,-2-1 0 0,1 0 4 0,1 3 0 16,0-4 3-16,0 3-3 0,0-1 9 0,0-2-5 15,0 1 5-15,1 1 17 0,1-1-11 0,-1 0 5 16,-1-1 7-16,2 1 4 0,1 1-1 0,-1-1 6 0,-1 2-1 15,-1-3-7-15,4 2 20 0,-3-3-12 0,2 5-4 16,-3-2-1-16,2-1-5 0,-2 2-13 0,1-2-3 16,-1 1-9-16,0 1-11 0,0 0 10 0,2 0-4 0,-2-1-1 15,1 1-4-15,-1 0 9 0,0-2-5 0,2 2 6 16,0-1 0-16,-2 0-12 0,0-1 7 0,0 2-8 16,3-2 3-16,-3 2-7 0,0-3-3 0,1 2-12 0,-1 1 3 15,2-3 2-15,0 2-10 0,-1-1 1 0,1 2-2 16,-2 1 1-16,0-1-3 0,0 1 1 0,0 0-1 15,0 1-5-15,0-1 1 0,0 1-3 0,0 1-6 0,0 0-5 16,0-1 2-16,0 1-1 0,-3 0-4 0,3 1 6 16,-2 1-7-16,0 0 10 0,2 0 5 0,0 4 4 15,0 1 5-15,-1 0-5 0,2-1 3 0,-1 4 1 16,0-2 5-16,0 1-5 0,0-3 6 0,0 2-5 0,0-3-5 16,2-2 6-16,0-1-1 0,-2-1-1 0,0-1-2 15,1-1 4-15,1-1-5 0,-2-1 2 0,0 1-4 16,1-2 5-16,1 2 1 0,1 0 2 0,2 0 8 15,-2-3-4-15,3 2 5 0,2-3-5 0,3 0 3 0,3-1-2 16,2-2-4-16,2-1 0 0,2-1-4 0,-1 1 4 16,5-4-9-16,-2 3 7 0,0 1-3 0,-1-3 4 0,1 1-2 15,-2 2-1-15,0-1-2 0,0 2-4 0,-5-1 6 16,2 2 4-16,-4 0 2 0,-1 2-15 0,-3-2-7 16,-1 4-24-16,0 0-19 0,-6 1-41 0,1-1-52 0,-3 2-68 15</inkml:trace>
  <inkml:trace contextRef="#ctx0" brushRef="#br0" timeOffset="154122.4281">10331 15095 965 0,'-2'0'9'15,"2"0"15"-15,0-4 6 0,2 4 12 0,-2-3-2 0,0 3 7 16,1 0-2-16,-1 0-1 0,0 0-4 0,0 0-19 16,2 0 3-16,-2 0-10 0,3 0 12 0,-3 0 5 15,1 0 5-15,-1 0 5 0,0 0-6 0,0 2 10 0,0-4-9 16,2 2-4-16,-2 0-7 0,0 0-15 0,0 0-6 16,0 0-7-16,2 2 5 0,-1-2-11 0,1 0-1 15,-1 0 3-15,1 0-6 0,0 1 4 0,1-1 1 16,-2 0 6-16,4 0-8 0,2 2 6 0,-1-1 1 0,2 0 2 15,0 1 5-15,4-1 15 0,1 1 15 0,0-2 3 16,4 3 4-16,2-3-5 0,0 1 7 0,3-2-3 16,3 1 3-16,0-1-20 0,0-1-15 0,3 2-1 0,-1 0-4 15,0 0 6-15,3-3-7 0,-2 3 3 0,2 0-7 16,2-2 8-16,-1 2 5 0,3-2 2 0,0-1 1 16,4-1-3-16,0 1 8 0,2-1-9 0,4-1 8 0,-3 0-8 15,2-1 2-15,2 2-7 0,-3-1 2 0,2 1-2 16,-3 0-3-16,-1-1-2 0,0 1-3 0,-3 1 9 15,-2 1-13-15,-2-1 8 0,-1 1-1 0,-2 0 1 0,0 2-1 16,-2 0 3-16,-1 0-1 0,0 0-4 0,-2 0 5 16,0 0-3-16,-1 0-4 0,1 0 6 0,-1 2 0 0,0-2 3 15,-2 0-3-15,2 2-2 0,-2-2-2 0,3 0 2 16,-2 2 3-16,-2-2-8 0,5 0-1 0,-3 0 5 16,2 0 3-16,0 0 0 0,0 0-2 0,0 0 1 0,-2-2 1 15,1 2 1-15,-1-2-2 0,0 2-4 0,1-2 2 16,-2 2-6-16,-3-2 11 0,3 1-11 0,-2-1 7 15,1 2-3-15,1-2 6 0,-1 0-9 0,-4-1 5 16,4 1 8-16,-1-1 4 0,-1 0 5 0,2 1-1 0,-2-2-1 16,0 0 9-16,0 0-2 0,-1 0-5 0,2 3 1 15,-2-3-10-15,-1 1 0 0,0 0-2 0,1 1-1 0,0-1-5 16,1 1 2-16,-5-2 2 0,4 1-4 0,-2 0-1 16,1-1 6-16,-4 1-5 0,2 1 4 0,0-3-2 15,-1 3 5-15,-3-1-6 0,3-1 7 0,-1 1-4 16,0 0-3-16,1 0 7 0,-2 1-6 0,2-2-1 0,1 1 0 15,-3 1 6-15,3-1-7 0,-1-1 6 0,-2 3-5 16,4-3-3-16,-3 1 3 0,1 1 0 0,2-2 3 16,-2 0-7-16,0 0 8 0,1 3-9 0,-3-2 6 0,-1 0 2 15,2 1-2-15,0-1 2 0,-2 3-6 0,0-3 3 16,0 1-8-16,-2 1 9 0,4-1-2 0,-4 0-6 16,4 0 5-16,-5 0 1 0,1-1 1 0,0 3 0 0,0-3 6 15,-1 2-6-15,0 0-2 0,-2 0 8 0,5-1-6 16,-5 0-2-16,1 0-2 0,1 1 6 0,-1-1-4 15,1 0 3-15,0 2 5 0,-1 0-6 0,-1-2 4 0,-1 0-4 16,-1 2 7-16,3-3-4 0,-2 3-1 0,-1-1-5 16,1 1 3-16,-2 0 2 0,2-1-2 0,-2 1 1 15,0 0-5-15,-1 0 1 0,-2-3 0 0,1 3 3 0,1 0-10 16,-2 0 10-16,2 0-3 0,-2 0 6 0,1 0 1 16,-1 0 0-16,0 0 1 0,0 0-1 0,0 0 2 15,0 0-6-15,0 0-6 0,0 0-18 0,-1 0-19 16,-1 0-15-16,2 0-21 0,-2 0-30 0,1 0-35 0,1 0-36 15,-3 0-37-15</inkml:trace>
  <inkml:trace contextRef="#ctx0" brushRef="#br0" timeOffset="156261.4961">5102 16046 171 0,'2'0'3'0,"1"-1"19"0,0 0 20 15,0-2 1-15,3-1-3 0,0 3 4 0,1-3 7 0,-1 1-4 16,5 1-6-16,-3 0-9 0,2-1-20 0,2 0 4 15,-2 1 3-15,1 1 3 0,1 0-9 0,0-2 12 0,3 3 3 16,-2-2-8-16,0-1 1 0,4-1-4 0,2 3 0 16,-3-1-7-16,3 0 8 0,2-1-8 0,-1 1 0 0,4 0 3 15,-1 1 1-15,1 0-1 0,0 1 1 0,3-1 6 16,1 4 1-16,-1-1 1 0,0-2 2 0,1 2 4 0,-1-2-3 16,1 5 7-16,2-5-1 0,0 2-3 0,2-1 2 15,0-1 7-15,3 3-3 0,-2-2-7 0,3-1 4 0,-1-1-5 16,2-2 7-16,-2 2-9 0,2-1-4 0,-2 0-1 0,0-1-2 15,0-1-3-15,-2 1-3 0,0-2-1 0,0 3-11 16,-3-1 6-16,1-1 2 0,-2 1-11 0,-3 1 3 16,0-1 3-16,0 2-3 0,-1-1 2 0,0 1 7 0,-3 1-1 15,0 0 5-15,2 0 5 0,-4 0-2 0,0 1 3 16,0 1 4-16,-1-1-1 0,-3-1 2 0,3 3-3 0,-3-2-6 16,-1 0-1-16,0 0 11 0,0 0 0 0,-2 0 4 15,1 1-5-15,-1-2-2 0,-2 0 4 0,0 0 0 0,-1-2-1 16,1 2-3-16,-2 0-6 0,-1-2 4 0,-1 1 1 15,-1 0 4-15,1 1-7 0,-2-1 2 0,-1 1 0 16,0 0-6-16,0 0-1 0,-1-3-8 0,-2 3 3 0,1 0-4 16,1 0-1-16,-3 0 2 0,1 0-4 0,1 0 4 15,-2-1-8-15,0 2 4 0,1-1 7 0,-1-1-6 0,0 1 9 16,0 1-9-16,0-1 6 0,2 0 0 0,-4 0 4 16,1 0 0-16,1 0-4 0,0 0 3 0,-2 0-1 0,2 0 3 15,-1 0-5-15,1-1-1 0,0 1 4 0,0 1-5 16,0-2-9-16,0 2-17 0,0-2-16 0,0 2-26 0,-3-1-27 15,3 0-29-15,-2 0-34 0,1 0-26 0,1 0-39 16,0 0-19-16</inkml:trace>
  <inkml:trace contextRef="#ctx0" brushRef="#br0" timeOffset="159001.2609">13875 16048 209 0,'-4'-2'6'0,"3"1"8"0,-3-3 3 0,3 4-1 16,-2-3 14-16,-1 2-8 0,2 0 7 0,-1-3 4 0,-1 3-10 15,3-1-5-15,-3 2-3 0,1-2 4 0,2 2-3 16,-3 0 17-16,3 0-8 0,-1-2 1 0,1 2 6 0,-1 0 4 15,0 0 16-15,2 2-2 0,0-4 4 0,-2 2-1 0,2 0 10 16,0 0 3-16,0 2 3 0,2-4 4 0,-2 2-7 16,0 0 3-16,0 0-4 0,2 0 2 0,0 0-3 0,-2 0-3 15,0 0-2-15,1 0-7 0,-1 0-12 0,2 0-5 16,-2 0-7-16,0-1-7 0,1 1-20 0,1-1 2 16,0 2-6-16,-2-2 0 0,3 1 3 0,2-1-1 0,3-1 5 15,1 2 1-15,4-1 13 0,1 1-3 0,2-2 1 0,6 1-2 16,1-3 7-16,2 4 3 0,0-4-6 0,5 1-3 15,0-2 6-15,1 0-6 0,3 1 3 0,-3 0 0 0,4 0-6 16,-1-1-4-16,1-1-2 0,0 3 3 0,2-3-9 16,-3 2 12-16,2 1-7 0,2-1-2 0,-1 0 1 0,1 0 2 15,-2 1-3-15,4 2-2 0,-6-3 5 0,3 1-11 16,-1 1 5-16,-1 1 2 0,-1-1-1 0,0-1 2 0,-1 3-4 16,-3-2 1-16,0-1-5 0,0 3 4 0,-2-2-1 15,-1 0 1-15,-1 1 2 0,-1-1 1 0,0 1 3 0,-3 0-3 16,-1-2 0-16,0 3 0 0,-3-2-3 0,0 2 2 15,-1 0-1-15,-2 0-6 0,0-2 6 0,-3 4 0 16,0-2 0-16,-1 2 3 0,-1-4-1 0,-1 4-1 0,-3-2-3 16,2 0 5-16,-1 3 1 0,0-3-2 0,-2 0-1 15,0 1-1-15,-2-1 3 0,0 0-4 0,1 0-1 0,-3 0 4 16,3 0-5-16,0 0 2 0,-4 0-1 0,1 0 2 16,1 0 0-16,0 0 6 0,-2 1-5 0,1-1 3 0,-1 0-5 15,2-1 5-15,-2 1 7 0,1 0-17 0,-1 0-14 16,0 0-11-16,0 0-14 0,0 0-36 0,-1 0-15 15,-1 0-35-15,1 0-43 0,-1 0-39 0</inkml:trace>
  <inkml:trace contextRef="#ctx0" brushRef="#br0" timeOffset="189759.5158">19154 5896 200 0,'1'0'-2'0,"-1"0"6"15,0 0 6-15,0 0 3 0,0 0 0 0,0-1 2 16,0 1-2-16,2 0-2 0,-2 0 5 0,0 0-7 0,0 0-15 16,0 0 4-16,0 0 1 0,-2 0-3 0,2 0 2 15,0 0 10 1,-11 8-7 15,11-8 29-15,0 0-13-16,0 0 10 0,0 0 3 0,0 0 3 15,0 0 4-15,0 0 3 0,0 0-1 0,0 0-11 16,0 0 4-16,0 0-3 0,0 0 1 0,0 0-1 0,0 0-8 16,0 0-1-16,0 0 1 0,0 0-2 0,0 0 12 15,0 0-9-15,0 0 5 0,0 0 4 16,0 0 0-16,0 0 5 0,0 0 12 0,0 0-4 15,0 0 0-15,0 0 5 0,0 0-13 0,0 0-2 16,0 0-7-16,0 0-5 0,0 0 0 0,0 0-38 16,0 0-10-1,0 0 64 1,0 0 1-16,0 0 13 0,0 0 0 16,0 0 12-16,0 0-3 0,0 0-8 0,0 0-10 0,0 0-11 15,76 14-9-15,-65-13-12 0,0-1-6 0,1 2-6 16,2-2 4-16,-3 0-1 0,3 2 2 0,-1-1-2 15,-1 1 2-15,6-2 0 0,-5 0 0 0,4 0 3 16,-3 2-3-16,3 0 0 0,2-2 2 0,-3 0-6 0,4 3 0 16,-3-1 1-16,1 1 5 0,1 0-5 0,-1-1 0 15,-1 2-1-15,-1-1 0 0,1-1 7 0,-1 1-4 0,1 1-2 16,-2-3-2-16,2 1 4 0,-2 1-2 0,0-1 2 16,1 0 2-16,1-1-8 0,1 0 7 0,-4 0-2 15,2-1 3-15,-2 2-4 0,2-1 2 0,-4-1 0 0,1 1-6 16,1-1 4-16,-2 0-1 0,-2 0 6 0,2 2-8 15,-4-2 5-15,2 0-4 0,0 0 4 0,0 1-3 16,-1-1 4-16,0 0-2 0,3 0-2 0,-2 0 2 16,2 2-5-16,-3-1 4 0,4 1-1 0,-2-2 3 0,0 0-4 15,1 3-2-15,1-1 4 0,0-2-1 0,0 4 5 16,0-4-3-16,0 1-2 0,2 1 2 0,2 0-1 16,-3 0-1-16,5-1 1 0,0-1 2 0,-1 0-3 0,4 3 4 15,-2-2 0-15,-1-1-1 0,3 0 3 0,0 3 2 16,-2-1-1-16,2-1-6 0,0 1 3 0,-2 0-2 15,-1 0 0-15,3-1-2 0,-3 2 2 0,0-3-2 0,-2 1-5 16,1 0 7-16,-1 1-1 0,-1-2-5 0,2 0 4 16,-4 0 6-16,2 3-9 0,-2-3 5 0,2 2 0 15,-2-2-3-15,3 0 1 0,-2 2 1 0,3-1-1 0,0 0-7 16,-2 0 6-16,2-1-5 0,-1 0 4 0,1 2 4 16,3 0-6-16,-4-2-1 0,1 3 1 0,-2-3 6 15,1 0-6-15,-1 3 5 0,1-1-2 0,-2-2-2 16,-2 2 3-16,0 0 9 0,1 0-8 0,-1-2-4 15,-1 1 12-15,1-1-13 0,-1 2 5 0,2-1 0 0,0-1 1 16,2 1-7-16,-4 0 5 0,6-1 0 0,-4 0-4 16,3 3 13-16,-1-1-9 0,1-2-3 0,-2 0 3 15,2 0 7-15,0 3-3 0,-4-2 0 0,4-1-5 0,-2 1-2 16,2 1 10-16,-3-2-3 0,2 2 1 0,-2-1-10 16,2 1 5-16,-2-2 1 0,2 2 6 0,-2-1-5 0,2 0-5 15,-1-1 4-15,3 0-2 0,-3 3 5 0,2-3-3 16,1 2-4-16,-1-1 2 0,-1-1 0 0,1 1-1 15,-2 0 6-15,2-1 19 0,-4 0 2 0,2 0 4 0,0 0-3 16,-2 0 2-16,0 0 2 0,0 2 0 0,0-4-7 16,-1 2-19-16,-1 0-2 0,0 0-5 0,3 0 5 15,-2 0 0-15,-1 0-4 0,3 0 8 0,-3 0-6 0,5 0 0 16,-3 2 2-16,0-2-5 0,-1 0 3 0,-1 1-4 16,1 0 4-16,1-1-3 0,-1 1 3 0,0-1 3 15,-1 0-3-15,1 2 3 0,0-2-2 0,0 1 2 0,-2-1-2 16,-2 1-9-16,2 2 6 0,2-3 4 0,-3 0 1 15,2 0-2-15,-1 2 3 0,1-1 2 0,1-1-1 0,-1 0 4 16,2-1-1-16,-2 1-8 0,4-2 3 0,-2 2 4 16,0 0-3-16,5-3 1 0,-4 3-5 0,2-1 4 15,-4 0-3-15,4-1 5 0,-3 2-4 0,1-1 0 0,0 0-1 16,-1 1-1-16,1-1 5 0,-3 1-5 0,3-2 1 16,-1 2-2-16,-1 0 1 0,1 0-2 0,-1 0 1 15,0 0-1-15,-1 0-2 0,3 0 7 0,-3 0-5 0,4 0 4 16,-1 0-5-16,-1 0 3 0,2 0-1 0,0 0-2 15,0 0 0-15,0 0-1 0,0 0 2 0,-2 0 1 16,1 0-2-16,-1 0 0 0,-1 0-1 0,1 0 2 16,-3 2-1-16,2-2 3 0,-1 0-7 0,-1 0 1 0,2-2 5 15,-2 2-2-15,1 0 0 0,2 0-3 0,-4 0 4 16,4 0-4-16,-2 0 4 0,0 0 1 0,1 0-3 0,-2 0 4 16,1 0-2-16,3 0 7 0,-4 0-5 0,1 0 2 15,-2 0 1-15,-1 0 3 0,2 0-2 0,-1 0-3 0,-2 0 5 16,1 0-5-16,-2 0 4 0,3 0-5 0,-2 0 5 15,1 0-5-15,-2 0 3 0,5 0 0 0,-5 0-1 16,2 0 2-16,3 0 0 0,-5 0-3 0,2 0-1 16,1 0-1-16,0 0-1 0,-3 0 2 0,2-1 2 0,0 0-1 15,0 0 0-15,-2-1 4 0,1 2-5 0,1 0 5 16,-5 0-2-16,1 0-1 0,1-3 0 0,-3 3-2 16,1 3 2-16,-2-3-5 0,-1 0 3 0,0 0-3 0,0 0 12 15,0 0-14-15,0 0 5 0,0 0-1 0,-1 0-6 16,1 0-14-16,-2 0-14 0,2 0-27 0,-1-3-33 15,-1 3-15-15,0 0-31 0,-1-1-24 0,1 1-27 0,0-1-21 16</inkml:trace>
  <inkml:trace contextRef="#ctx0" brushRef="#br0" timeOffset="204518.5829">21419 9717 1475 0,'-2'0'6'0,"-1"-3"12"0,2 0 18 0,-1 2 0 15,1-3 3-15,-6 0-4 0,6-1 12 16,-6 2 3-16,2-1-6 0,-1-1-5 0,2 2-21 0,-3-3 0 16,-1 0 0-16,3 1 5 0,-2-1-15 0,0 1-2 15,3 0 3-15,-3 0-7 0,4 0 1 0,0 1-8 0,1-1-1 16,-1-3-7-16,3 4-5 0,3-4-1 0,-1 1-20 15,2-3-10-15,1-2-25 0,2 0-12 0,1-2-21 16,2-1-20-16,2-2-16 0,2 0-37 0</inkml:trace>
  <inkml:trace contextRef="#ctx0" brushRef="#br0" timeOffset="204827.7908">21858 9390 133 0,'0'3'0'0,"4"-3"-4"0,-4 0 4 0,1-3 2 16,-1 6 0-16,0-3 0 0,2 1-1 0,-1-1 5 16,-1 3 3-16,0-3 2 0,0 2 5 0,-1-1 13 0,-1 1 8 15,2-2 23-15,0 0 14 0,-1 0 11 0,-1 2 12 16,0 0 20-16,1-2 15 0,1 1-7 0,-2-2 10 15,2 0-9-15,0 0 0 0,0 1-6 0,0-2-12 0,2 0-15 16,-1 1-20-16,1 1-13 0,0-2-12 0,-2-1-18 16,0 3-18-16,1-1-12 0,1-2-7 0,-1-2-7 0,3 2-12 15,2-3-12-15,-2-2-9 0,3 1-11 0,-1-1-10 16,7-1-16-16,-4 0-21 0,4-1-18 0,1 0-25 16,-1 1-12-16,2 0-22 0</inkml:trace>
  <inkml:trace contextRef="#ctx0" brushRef="#br0" timeOffset="205450.2673">23071 9157 685 0,'0'3'2'0,"1"-3"-9"15,-1 0-1-15,4 0-2 0,-4 5 3 0,1-2-3 0,2 1 4 16,-3 1-4-16,4 4 0 0,0-1 11 0,-1 2-1 16,0 1 7-16,1 2-2 0,-3 1 3 0,4-1-2 15,-2 3 0-15,0-1 4 0,-1 0-1 0,0-1-2 0,-1 2 0 16,-1-3-4-16,-1 2 7 0,-1-1-7 0,0-2-22 16,-1 0-30-16</inkml:trace>
  <inkml:trace contextRef="#ctx0" brushRef="#br0" timeOffset="205643.3971">23366 9123 333 0,'3'1'2'0,"1"-1"-1"0,-3 0-2 15,2 2 1-15,-1 0-2 0,1 1 5 0,2 1-3 16,-1 1 2-16,1 1-1 0,0 1-13 0</inkml:trace>
  <inkml:trace contextRef="#ctx0" brushRef="#br0" timeOffset="205918.1895">23411 9622 645 0,'3'5'18'0,"-1"-1"-2"0,1-8 4 0,1 4-2 16,-2 2 5-16,-1-1 0 0,2-1 0 0,-1 0 0 15,0 1-21-15,-1-1 3 0,-1 1 0 0,0 3 0 0,2-1-10 16,-2 1 6-16,-2 1-1 0,2 1 0 0,-1 3 8 16,-1-1-6-16,-1 2 0 0,0 2-21 0,-5-1-28 0,0 2-49 15</inkml:trace>
  <inkml:trace contextRef="#ctx0" brushRef="#br0" timeOffset="229900.3299">17283 6728 2414 0,'-34'-58'0'0,"26"40"0"0,5-41-302 16</inkml:trace>
  <inkml:trace contextRef="#ctx0" brushRef="#br0" timeOffset="230215.5433">17760 6131 2391 0,'9'-15'-2'0,"-1"3"-1"0,-2 0 5 0,-2-1 1 15,-3 1 3-15,1 0-6 0,-1 1 4 0,-2-1-4 16,1 0 3-16,-2-4 1 0,1 5-2 0,-1-4-5 0,0 3 3 16,-1-5 3-16,1 2-6 0,-2-2 9 0,-1 0-4 15,2 3 4-15,-2-3-4 0,2 1-1 0,-2-1-5 16,0 1 4-16,2 0 0 0,-1 1-3 0,-1 1 6 0,4 2-9 15,-4 2 4-15,3 0 0 0,-1 1 3 0,0 2 2 16,1 0 0-16,-1 2-3 0,1 0-5 0,1 2 7 16,-2 0-5-16,3 2 1 0,-2-2-8 0,2 6-3 0,0-2 3 15,-1 7-1-15,-1 1-3 0,-1 4 2 0,-2 6 1 16,0 3 5-16,-1 2-1 0,3 5 3 0,-3-3-6 16,4 2 4-16,-171-4 6 15</inkml:trace>
  <inkml:trace contextRef="#ctx0" brushRef="#br0" timeOffset="231200.8217">20257 6387 1212 0,'-38'12'-20'0,"-1"0"-18"16,-1 2-21-16,2 2-11 0,-1 0-26 0,-3 1-14 16,3 3-25-16</inkml:trace>
  <inkml:trace contextRef="#ctx0" brushRef="#br0" timeOffset="237558.0863">28366 6292 430 0,'9'-14'22'0,"-1"2"14"15,0 0 15-15,0 0 6 0,-2-1 17 0,1 1 16 0,-1-2 8 16,2 2 9-16,-2 3-12 0,-1-2-5 0,1 0-14 15,1 0-3-15,-2 3-13 0,0-2-16 0,0 3-8 16,2-1 9-16,-2 1-10 0,-1 0-3 0,1 0 4 0,1 1 3 16,-1-1-3-16,-2 3 3 0,2-1-3 0,-2 2-15 15,-1 0 4-15,1 1-6 0,0 0-8 0,-3 2-10 0,0 0-5 16,0 0 1-16,0 3 2 0,-1-1-6 0,-1 2-1 16,0 2-4-16,1 0 3 0,-1 4 5 0,-1 0 4 15,0 4-5-15,-2 1 1 0,-1 2 3 0,-2 3-5 0,3-2 5 16,-1 0 1-16,-1 1 0 0,0-2-4 0,2-2-1 15,3-1 7-15,-2-2-3 0,2-3 2 0,2-1 3 0,0-1-3 16,0-2 2-16,2 0 3 0,-1-2-1 0,4 1 3 16,-2-1 2-16,5-1 3 0,0 0-2 0,1 1-3 15,5-3-2-15,1 0-1 0,5 0 5 0,2 0 1 0,-1 0-3 16,6-3-9-16,1 1-2 0,-1 0 6 0,3-1-2 16,-3 0 3-16,1-1 3 0,-1 2-10 0,2-3 3 15,-1 2 2-15,-4-2 2 0,5 0-5 0,-1 0 5 0,-1-1-3 16,1 0 0-16,-1 1 2 0,1-4 2 0,-1 4 4 15,0-3-2-15,-3 1 4 0,1 1-6 0,-3-2 1 16,2 1-5-16,-5 2 2 0,0-2-6 0,-2 2 3 0,-4 0 0 16,-2 2-4-16,0-1-15 0,-6 3-33 0,0 0-50 15,-5-2-39-15,0 3-30 0,-3 0-24 0,-4 4-28 16</inkml:trace>
  <inkml:trace contextRef="#ctx0" brushRef="#br0" timeOffset="253977.7452">4915 8066 478 0,'0'-2'2'0,"-1"-2"-7"0,1 1 5 0,0-2 2 15,0 2 2-15,-2-3 5 0,2 0 3 0,-2 1 14 0,1 1 7 16,-2-1 19-16,3 0 5 0,-2-2 7 0,-2 3 6 15,1-1 9-15,1-3 11 0,-1 3-3 0,-2-2-1 16,2 2 4-16,-1-2-8 0,0 2-2 0,-1-3 0 0,1 4-7 16,-3-1-11-16,2 0 0 0,-1 0-12 0,1-1-12 15,-1 2-7-15,0-1-11 0,-2-2-2 0,3 2 1 0,-4 1-4 16,1-1-12-16,-2-2 5 0,0 2-2 0,0 2 12 16,0-2 8-16,-2 1-3 0,-1 0-2 0,0 0 0 15,1 2 7-15,-1-1-6 0,-1-1 6 0,1 2-13 0,-3-1-1 16,3 0 3-16,-2 3-13 0,4-1 3 0,-2-1-3 15,-3 1 3-15,2 1-4 0,0 0 7 0,1 0-6 16,-3 0-6-16,2-2 10 0,-3 2-5 0,2-3 4 0,-2 3-2 16,1-1-3-16,-4-1-1 0,3 2 3 0,-1 0 1 15,-3 0-3-15,4 0 4 0,-4 0-9 0,1-2 0 16,1 4 8-16,0-2-7 0,-1 0 2 0,-1 0-3 0,-1 0 2 16,0 0 0-16,-2 0-1 0,3 2-2 0,-2-1-3 15,-3-1 3-15,3 0-5 0,0 0 5 0,1 3-6 16,-1-3-2-16,1 2 1 0,2-1 5 0,-2 1 0 0,2-1 4 15,-3 2-1-15,2-1 3 0,-1 1 0 0,0 0 5 16,-1-2 4-16,1 2-6 0,-2-1-1 0,1 2 0 16,0 0 5-16,0 0-5 0,-2 0 7 0,1 0-1 0,-1 1-2 15,1-1 2-15,0 2 1 0,-1-1-6 0,0-1 2 16,-1 1 5-16,2 0-6 0,-1 2-5 0,0-2-3 16,0 2 5-16,1-1 0 0,2 2-1 0,-2-1-1 0,2 1-5 15,2 0 4-15,-1-2 2 0,0 2 4 0,1-3-12 16,4 3 2-16,-1-1 6 0,1-1-4 0,2 0 1 15,-2 0-3-15,2-1 0 0,1 3-1 0,-1-4 11 0,1 2-9 16,2 0-2-16,-2-1 3 0,2 0 0 0,-1 0 4 16,2 0 0-16,-1 0 0 0,0-1-2 0,0 1 9 15,1 3 0-15,-2-4-7 0,2 2 4 0,1 1-5 0,0-3 0 16,-1 2 5-16,0 0-6 0,0-1-2 0,-2 2 1 16,4-2 9-16,-4 3-12 0,1-4-1 0,-2 4 0 15,0 0-8-15,2-1 9 0,-1 0-2 0,-1 0 6 0,-1-1-7 16,3 1 7-16,-2 0 2 0,2-1 7 0,0 0-1 15,1-1-1-15,-2-1 0 0,4 1-5 0,0 0 5 16,-1-2-6-16,2 1 2 0,1 1-5 0,-1-1 0 16,1 1-8-16,-3-2 8 0,1 2-4 0,0-1 1 0,-1 1 0 15,-1 2 6-15,2-2-2 0,-4-1 6 0,2 2-2 16,0-1-2-16,0-1-2 0,0 0-4 0,0 1 14 0,0-1-10 16,0-1 2-16,2-1 1 0,0 3 0 0,-1-3 4 15,1 0-6-15,1 1 5 0,1-1-11 0,0 1 6 16,-1 0 1-16,3-2-7 0,-3 3 1 0,2 0-5 15,1-1 10-15,-4-1-7 0,2 2 7 0,1 0-8 0,-3 0 1 16,2 0 4-16,1-1 1 0,-1 1 0 0,-1 0-3 16,1 2 0-16,0-3-14 0,-1 4 5 0,1-2-4 0,0 0-2 15,1 0 6-15,-3 2-2 0,3-2 2 0,-1 2-4 16,1-1 14-16,0 1 0 0,-2-1-2 0,2 2 0 16,0 2-7-16,-1-1 1 0,-1 1-1 0,1 1 1 15,0-1 5-15,-2 5-2 0,3-2 0 0,-1 1 0 0,-2 0 3 16,3 1-1-16,-1 1 1 0,1 0 1 0,0 0 0 15,-1 1 0-15,2-3 5 0,-1 3 1 0,1-5 3 16,1 5-4-16,0-2 6 0,0-1 0 0,0-2-3 0,-1 3 0 16,3-1 3-16,-2 1 2 0,0-1-6 0,1-1 8 15,1 1-10-15,1-1-6 0,0 1-16 0,0-2-4 0,0 0-9 16,1-2-11-16,1 2-12 0,-2-3-7 0,1-1 0 16,1-1-1-16,-2-2 12 0,3 0-4 0,0-2-8 15,-3-2-5-15,3 2-2 0,-1-3-17 0,-1 3-21 16</inkml:trace>
  <inkml:trace contextRef="#ctx0" brushRef="#br0" timeOffset="261653.2543">4517 8492 200 0,'0'-2'-3'0,"0"2"3"0,0 0 6 0,0-2 9 0,-2 0 3 16,2 1 6-16,0-2 6 0,2 3-2 0,-4 0 6 16,4-1-4-16,-2-2-4 0,0 3 0 0,0-1 1 15,0 0-2-15,0 0 0 0,0-1 1 0,0-1-7 0,0 3 4 16,0-2 6-16,0-1-7 0,0 3 10 0,0-4-6 15,0 3 5-15,0-1 13 0,0 0 6 0,0-1 1 16,0 3-2-16,0-4 1 0,0 3-6 0,0-1 7 0,2 0-5 16,-2 0-8-16,0 1-3 0,1-1 8 0,-1-1-7 15,0 3-6-15,0 0-2 0,0 0-10 0,0 0-4 16,0 0 2-16,-1 0-3 0,1 0-9 0,1 3 0 0,-2-3-4 16,1 0-3-16,0 1 6 0,0 0-7 0,0 0-5 15,0 0 3-15,0 0-6 0,0-1 0 0,0 2 7 16,1 0-3-16,-1 1-3 0,0-1 9 0,2 4-1 0,-1-1 4 15,1 1 0-15,1 1 2 0,-1 1-6 0,1 0 9 16,-1 0-8-16,3 1 2 0,-3-1 0 0,1 0-6 16,-1-1 2-16,1 0-3 0,0-2 3 0,-1 2-4 15,1-2 8-15,-1-1-1 0,1 0-4 0,-3 1 5 0,2-3-2 16,5 12 0 15,-7-14 28 0,0 0 2-31,0 0-7 0,0 0 4 16,0 0 2-16,0 0 2 0,0 0-4 0,0 0-3 0,0 0 1 16,0 0-2-16,0 0-2 0,0 0 1 0,0 0 5 15,0 0-7-15,26-33-1 16,8-15-18-16,-24 33 2 16,1-5-6-16,1 3 4 0,0-5-1 0,2-2 0 0,0-1 2 15,5 0 5-15,-3-1 2 0,1 1-5 0,1-4 6 16,1 4 1-16,-1 1-9 0,0-2 8 0,1 1-2 15,0 1-8-15,-2-1 4 0,2 1-2 0,-3 3-1 0,1-1 2 16,-2 1 2-16,0 4-6 0,0 1 2 0,-4 3 6 16,1 1-14-16,-2 2 10 0,-2 3 1 0,-2 2-6 15,-3 1 1-15,2 0 2 0,-3 1 1 0,-2 3 0 0,1 0 6 16,-1 0-4-16,0 0-1 0,0 0 2 0,0 0-1 16,0 0 0-16,0 0-5 0,0 0 3 0,0 0-1 15,-1 0 2-15,1 0-2 0,1 1-2 0,-1-1 0 0,0 0 3 16,0 0-1-16,0 0-2 0,0 0 1 0,0-1-4 15,0 2 2-15,0-1 3 0,0 0 5 0,-1 1-7 16,1-1-13-16,0 1-30 0,0 0-33 0,-2-1-35 0,2 0-29 16,0 4-44-16</inkml:trace>
  <inkml:trace contextRef="#ctx0" brushRef="#br0" timeOffset="288917.3656">5932 9218 39 0,'0'-7'2'15,"-3"2"8"-15,3 2 13 0,-2-3 18 0,2 1 11 0,-2-1 11 16,2 4 12-16,-1-2 16 0,1 0 19 0,0 0 9 16,0 1-2-16,0-1-17 0,-2 2 2 0,1-4-6 15,1 2-3-15,0 2-12 0,0-3-7 0,0 2-5 0,0-1 2 16,0 1-2-16,0-2 3 0,0 3 13 0,0 1-1 15,0-1 0-15,0 0-8 0,1 2-9 0,-2-2-9 16,1 1 5-16,0-1-12 0,0 2-16 0,0-1-5 0,0 1-5 16,1-1-6-16,-1 2-9 0,0-1-2 0,0 0-6 15,0 1-7-15,2 1-2 0,-2 0-6 0,0-1 2 16,0 3 1-16,3-1 7 0,-1 2-1 0,1-1 1 0,3 3 3 16,-1 2-3-16,-1-2 9 0,3 4-6 0,-2 1 1 15,4 0-2-15,-4 1-6 0,3 3 7 0,-3-1-3 16,1 0 4-16,1 2-1 0,-3-1 0 0,1 2 2 15,-2-2-6-15,0-1 11 0,0-1-7 0,0-2-2 0,1 4 2 16,-3-4-8-16,5-3 3 0,-4 3-3 0,1-3 5 16,2-1-2-16,-2-1-5 0,-1-2 6 0,1 0-2 15,0-1 6-15,0-1-3 0,0-1 6 0,0-2 0 0,-1 1-10 16,1-2 5-16,-1 1 0 0,2-2 2 0,0 0-3 16,2-1 5-16,2-4 0 0,0 0-3 0,3-1 10 15,3-4-4-15,0-2-5 0,5-5 0 0,0-3 3 0,5 0-5 16,0-4 2-16,2-2 0 0,3-2-4 0,-2-2 2 15,1-2-2-15,2 2 3 0,-2 1 1 0,0-1-6 16,2 2 5-16,-3 1-1 0,-2 1 5 0,0 2 4 0,2 1 0 16,-4 1-4-16,-2 2-4 0,3 1 8 0,-5 0-7 15,0 1-2-15,0 3 2 0,-1-3-7 0,-1 6 8 16,-3-1-2-16,-2 5 1 0,-2-1-4 0,1 3 2 16,-6 4 2-16,1-1-7 0,-1 3 7 0,-3 1 3 0,1 0-4 15,-3 0 2-15,0 1 4 0,0 0-3 0,0 0 3 16,0 0 3-16,0 0-5 0,-2 0-2 0,1 1 1 15,1-1-2-15,0 1 0 0,0 0-2 0,0-1 2 0,-2 2-5 16,2-2-8-16,0 0-26 0,0 2-30 0,-2-1-25 16,1 0-30-16,1 0-18 0,0 1-22 0,-2 0-28 15,2 5-28-15</inkml:trace>
  <inkml:trace contextRef="#ctx0" brushRef="#br0" timeOffset="301169.2235">5007 9218 1109 0,'0'0'5'0,"0"-3"6"0,-2 2 3 0,4-3 1 16,-2 0-5-16,0 1 7 0,0-2-3 0,0-1 1 15,2 0-6-15,-2 2-3 0,1-2-2 0,1-1 2 16,-2 3 11-16,1-1 1 0,1 2 6 0,-2 3-2 0,0-1 2 16,2-2-6-16,-2 3-3 0,0 3-2 0,0-3-6 15,0 0-13-15,0 1 4 0,0-1-9 0,0 0 5 16,0 3 3-16,0-3 0 0,0 0-5 0,0 3-2 0,0-1 4 15,0 2-3-15,1 1 9 0,-1 1-2 0,2 0-1 16,-1 7 3-16,1 2 11 0,1 3-1 0,-2 5 3 16,3 1 4-16,-4 4-2 0,3 0-3 0,-3-2-4 15,3 1 4-15,-3-4-8 0,3 1 1 0,0-6-4 0,-1-2-7 16,3 1 3-16,-2-5-1 0,1-4 3 0,1 1 3 16,0-1-4-16,-3-3 4 0,4-1 0 0,-1-1 2 0,-2 2 0 15,3-5 4-15,-1 3 1 0,1-2-7 0,1-2 13 16,-1 0-6-16,2-1 2 0,0-3 1 0,0 2-2 15,2-2 1-15,0-1 1 0,0-1-1 0,4-3 1 0,-3 0-6 16,2-2 5-16,2-1-3 0,0 1 2 0,2-2-1 16,-1-1-4-16,-2-2 1 0,5 0-9 0,-3 1 10 15,3-3-6-15,-3 2 2 0,4-1-2 0,-1 0-2 16,-1-2 1-16,0 2-1 0,0 0-3 0,1 0-5 0,-2 4 5 16,-1-1-4-16,0 1-3 0,-4 2 6 0,0 2-2 15,0 0 3-15,-2 1 4 0,-4 4 4 0,2-2-4 16,-2 2-1-16,-1 2 5 0,-2-1-8 0,0 1 4 0,1 1 0 15,-1 1 0-15,-3 0-1 0,3-2-1 0,-3 3 10 16,3 0-9-16,-3 0 4 0,1 0-5 0,1 0 1 16,-4 0-12-16,4 0-32 0,-4 0-23 0,4 2-35 15,-2-1-28-15,0 1-42 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494" units="1/in"/>
          <inkml:channelProperty channel="T" name="resolution" value="1" units="1/dev"/>
        </inkml:channelProperties>
      </inkml:inkSource>
      <inkml:timestamp xml:id="ts0" timeString="2023-05-19T16:48:33.891"/>
    </inkml:context>
    <inkml:brush xml:id="br0">
      <inkml:brushProperty name="width" value="0.05292" units="cm"/>
      <inkml:brushProperty name="height" value="0.05292" units="cm"/>
      <inkml:brushProperty name="color" value="#FF0000"/>
    </inkml:brush>
  </inkml:definitions>
  <inkml:trace contextRef="#ctx0" brushRef="#br0">6431 5785 420 0,'0'-1'12'16,"0"1"8"-16,0 0 9 0,0 0 7 0,0 0 6 16,0 0 7-16,0-2 6 0,0 2 9 0,0 0-9 0,0 0-4 15,0 0 3-15,0 0-1 0,2-3 6 0,-4 3 2 16,4 0 6-16,-2 0-6 0,1-2-2 0,1-1-5 16,-2 1 0-16,2 0-8 0,-2-2-8 0,0 1-10 0,1-2-6 15,-1 2 4-15,0 1 4 0,0-1 3 0,2 3-7 16,-2-2 0-16,0 0-1 0,0 4 2 0,-2-2-4 15,4 1-8-15,-4-1-4 0,1 1-1 0,1-1-12 0,0 3 1 16,0-3-6-16,0 2-1 0,0-1-4 0,0 0-2 16,0 2-1-16,0-2-10 0,0 1 11 0,0 0-2 15,0 0 3-15,0 3-4 0,0 0 8 0,0 2 5 0,0 1 1 16,0 4 4-16,3 2-3 0,-3 1 3 0,3 2 0 16,-3 0 3-16,0 0 0 0,2-2-4 0,-1-2-4 15,1 0 3-15,-1-4-2 0,2-1 2 0,-1 1 1 0,-1-3 1 16,1-2-6-16,0 1-4 0,1-1 5 0,-2 0 4 15,1-1-2-15,0-2-1 0,1 1-3 0,0 1 4 16,-1-3 0-16,5 0 7 0,-2 3-4 0,1-3 3 16,2 0 7-16,3-3-5 0,0 1 10 0,4-2-7 0,2-3 1 15,2-2 3-15,2-1-2 0,2-1-2 0,3-4-7 16,0 1 7-16,4-2-2 0,2-2-2 0,0 0 5 0,1-3-12 16,0 2 8-16,2-3-9 0,3 2 5 0,-2-2-1 15,0 0-7-15,1-1 4 0,-2 1-2 0,1 0 2 16,0 1-4-16,-1-1-1 0,-3 2 3 0,-2 1 0 15,-2 0-4-15,2 4 2 0,-6 0 2 0,0 1 4 16,-2 0-1-16,-2 3 4 0,-2 0-3 0,-1 4-1 0,-2-1 3 16,-3 1 0-16,-1 0 6 0,-3 1-12 0,0 2 6 0,0 1 2 15,-4 1 0-15,1-3-4 0,-1 3 2 0,0 0-1 16,-2 1-4-16,1-1 6 0,-2 1 4 0,1 1-1 16,-2 0-3-16,0 0 1 0,0 0 0 0,-2 0 4 15,1 0-12-15,1 1 10 0,0-1-8 0,-3 2-3 0,3-2 4 16,0 0-6-16,0 0-20 0,0 0-25 0,0 0-19 15,0 1-28-15,3 0-24 0,-3 0-31 0,0 1-25 0</inkml:trace>
  <inkml:trace contextRef="#ctx0" brushRef="#br0" timeOffset="3342.8628">10866 6849 381 0,'0'-2'7'0,"0"2"11"15,0-1 10-15,0 1 3 0,2 0 3 0,-2 0 15 16,0 0 4-16,0 0 2 0,0 0 2 0,0 0-1 16,2 0-8-16,-1 0 11 0,1 0 0 0,0 0 0 0,-2-1 3 15,0 3 3-15,0-2-6 0,1 0 0 0,-1 2 3 16,-1-2-2-16,1 0 16 0,0 0-12 0,0 0-3 16,0 3-7-16,0-3 3 0,0 0-8 0,0 0-3 0,0 0-7 15,1 1-22-15,-1-1 2 0,2 1-4 0,-2-1 0 16,0 0-8-16,0 0 3 0,1 0-5 0,-1 0-6 15,0 3 4-15,0-3-6 0,0 0-1 0,0 0 1 0,2 0-1 16,1 0 0-16,0 0 5 0,-2 0 7 0,3 2 3 16,2-2-1-16,1 2 2 0,2-2 8 0,0 3-4 15,3-1 3-15,0-2-4 0,1 4-6 0,4-3 1 0,-1 2 8 16,1-2 8-16,3 1-5 0,0-1 9 0,-1-1-1 16,3 3 7-16,2-1 5 0,1-2 0 0,3 0-5 15,-1 0-11-15,5 0 0 0,-2 0-2 0,1 0-3 0,3 0-13 16,1 0-4-16,-2 0-5 0,-2 2 0 0,3-2 4 15,-3 0-6-15,1 0 5 0,1 0-1 0,0-2 9 16,-1 2 0-16,2 0 1 0,3 0-4 0,-2 0-2 0,3-2 5 16,1 2-3-16,-1 0-1 0,2 0-5 0,0 0 2 15,-2 0-5-15,-1-3 9 0,-2 3-8 0,0 0-1 16,-2 3 3-16,-3-3-3 0,0 2 0 0,-2-2-1 0,-1 0 2 16,-2 2-6-16,2-2 8 0,-2 1-2 0,1-1-6 15,-2 0 8-15,1 0 4 0,-1-1 1 0,-1-1-4 16,1 2 0-16,0 0 4 0,1 0 0 0,0 0 0 0,-1 0-5 15,-1 0 3-15,2 0 0 0,-2-2 2 0,2 2-2 16,-1-3-1-16,-3 3-2 0,1 0 8 0,1 0-9 0,-1 0 0 16,1-1-1-16,1 1 2 0,-1-2 7 0,1 1-8 15,-2-2 1-15,2 3-5 0,-1-2 12 0,1 1-4 16,0-1-4-16,-2 2 1 0,2-2-6 0,1-1 4 16,2 3 3-16,-2-2-4 0,2 0-4 0,-3-1-2 0,3 1 4 15,1-1 0-15,1 0 5 0,-1 1 0 0,2 0-2 16,-2-3 3-16,6 3 3 0,-1-1 3 0,-2 2 1 15,3-2-7-15,-4 0 2 0,1 1-3 0,1-1 3 0,0 3-8 16,-4-5 1-16,1 4-2 0,-4-1 0 0,0 0 2 16,0-1-2-16,-1 2 8 0,-5-2-4 0,5 0 2 15,-6 1-3-15,3 0 3 0,-2 0 0 0,-1-1 0 16,0 1 0-16,0-1-3 0,-2 2-1 0,-2-2 6 0,0 0-4 16,-3 3 2-16,2-2-1 0,-4-1-1 0,4 3 0 15,-7-2 2-15,1 1 3 0,-3 1-3 0,0 0 1 16,1 0-4-16,-5 0 3 0,2 0 0 0,-2-1 6 0,-2 1-3 15,2 1-6-15,0-1 7 0,0 0 0 0,0-1 6 16,0 2 1-16,-2-1-4 0,2 0-4 0,0 0-2 16,0 0 5-16,0-1-8 0,0 1 2 0,-2 0-1 0,2 0-4 15,0 0 0-15,0 0-17 0,-1 0-3 0,1 0-14 16,0 0-13-16,-2 0-10 0,2 0-17 0,0 0-15 16,0 0-22-16,-2 0 2 0,2 0-17 0,0 0-12 0,0 0-9 0,-1 0-26 15,-2 0-5-15,1 0-25 0</inkml:trace>
  <inkml:trace contextRef="#ctx0" brushRef="#br0" timeOffset="16641.0263">18528 9198 478 0,'3'-12'28'0,"-3"-2"18"0,5-1 11 16,-2 2 10-16,-2-2 11 0,1 0 16 0,0 2 22 16,-1 0 12-16,1 0-16 0,-1 1 6 0,3-2 3 0,-4 4 7 15,3-2 13-15,-1 3 5 0,-2 1-6 0,0-4 8 16,0 4 2-16,0 2-3 0,-4 0 2 0,3-1-10 16,-3 0-23-16,1 3-15 0,-2 0-1 0,2 0-12 15,-3 1-11-15,2 1-17 0,-1-1-4 0,-2 1-5 0,4 0 0 16,-3 2-3-16,0 0-15 0,-1 0-12 0,-1 2-4 15,2 0-1-15,-3 3-13 0,1 3-8 0,-5 6 7 16,-4 4-4-16,0 3 7 0,-3 5 3 0,0 7-4 0,-3 4 3 16,1 1-3-16,0 3 8 0,2 0-9 0,4 0 4 15,2-1-8-15,3-1-2 0,4-3-4 0,2-2-5 0,4-3 4 16,1-2-2-16,5-4-7 0,-1-5-3 0,8 1-1 16,-2-6-4-16,5 0-8 0,0-6-9 0,5 3-21 15,2-7-24-15,0-2-11 0,0-2-36 0,0-3-20 16,3-3-31-16,-1-1-21 0,1-2-10 0,-2-1-10 0,-1-2 1 15,1 0-3-15,1-1 13 0,-2-1 1 0,0-1 19 16,-1 1 16-16,-2-3 11 0,1 1 22 0,-1-1 20 16</inkml:trace>
  <inkml:trace contextRef="#ctx0" brushRef="#br0" timeOffset="17591.2908">18785 9339 123 0,'12'-17'3'0,"0"-3"33"0,-5 1 18 16,1 0 34-16,-4 2 18 0,1 2 24 0,-1-2 43 16,0 5 24-16,-4 0 20 0,0 3-8 0,0 1 12 0,-4-1-9 15,2 4 1-15,0 1-2 0,-3 1-33 0,2 1-6 16,0 1-28-16,0-1-17 0,0 4-33 0,-1 0-23 15,-1-1-24-15,0 3-19 0,-3 4-7 0,-1-1-25 0,1 3 4 16,-2 2-11-16,-2 5 10 0,3 0-1 0,-4 5 2 16,2 0-3-16,5 1-1 0,-3 1 4 0,2 1 3 15,2-1 0-15,2 1-6 0,3-4-3 0,3 1-1 16,1-1 4-16,0-4 0 0,5-2 3 0,0 0-1 0,0-1-1 16,1-5 4-16,1-1-1 0,-2 0 5 0,3-4-2 15,-2-1-1-15,2-2 0 0,-3-2-2 0,4-2 4 16,-2 0-2-16,1-3 5 0,-2 0-5 0,-1-3 1 0,4 0 2 15,-7-2 0-15,4-1 5 0,-4-2-4 0,2 1-1 16,-3-1-1-16,-2-3 4 0,-2-2-2 0,-1 2-14 16,0-3 5-16,0-1-7 0,-1 1-3 0,-2-1 3 0,1-1-8 15,-1 3-17-15,0 0-11 0,-3-1-5 0,2 3-15 16,1 5-11-16,0-3-16 0,0 4-24 0,1 0-12 16,1-1-14-16,1 5-14 0,0-3-3 0,1 4-10 0,1-2-2 15,3 1 5-15,-1-1 17 0,1-1 15 0,4 1 32 16,-1 1 18-16,2-2 19 0,2 1 19 0,1 1 21 15,1 0 15-15,-3-1-1 0,2-1 5 0,1 2-2 16,-1 2 8-16,1-3-2 0,-3 4 4 0,1-1 1 0,-2 2 11 16,0 3 5-16,0-2 4 0,-4 2 9 0,0 1 19 15,-3 0 24-15,2 2 13 0,-2 2 10 0,0 2 16 0,2 2 18 16,-2 2 12-16,-1 3 1 0,-1 3-11 0,2 3-16 16,-3 1-12-16,-1 3-18 0,-1 1-25 0,1-2-22 15,1 2-15-15,0-1-12 0,1 1-7 0,-1-4-8 16,2 1-2-16,3-3 1 0,-2-2 2 0,2-2-1 0,0-1-6 15,-1-1 9-15,1-4-2 0,-1 0-2 0,0-3-1 16,0-1 1-16,-4-4-5 0,4 2 14 0,-3-3 2 16,3 0-11-16,0-4 7 0,2 1-1 0,2-5 3 0,0-1 3 15,0 0-1-15,5-4-10 0,-4-2-4 0,5-2 8 16,-4-1-9-16,0-2 9 0,0 0-9 0,-2-3-1 0,0 0 7 16,0-3 0-16,2 2 6 0,-2-1-5 0,-2 1 1 15,0 1-2-15,0 0 3 0,-1 4 4 0,-3 2-7 16,1 2 3-16,-3 4 3 0,0 4 8 0,0 1 6 0,-2 1-5 15,4 5 2-15,-4-1-8 0,6 1 0 0,-6 1-9 16,2-1-5-16,2 3-6 0,-2 2-1 0,0 4 2 16,-2-1 1-16,2 7-1 0,-2-1 2 0,1 5 9 0,-1 2 3 15,2 2-4-15,0 1-6 0,-1 0 2 0,2 1-2 16,1-1 6-16,-1-2 3 0,4-1 0 0,-2-2-9 16,2-1 9-16,3-4-3 0,-2 0 5 0,2-4-5 0,-1-1 0 15,-1-1 2-15,2-3 1 0,-2-3 5 0,1 0-1 16,-3-2 6-16,3-2-6 0,0-2 2 0,3-2 4 15,-2-1-5-15,3-3 1 0,-2-1 0 0,3-4-9 0,0-2-3 16,-1 0 3-16,0-4-2 0,3-2 0 0,-4-3-7 16,2 0-10-16,0-6-8 0,-1 0-8 0,0-6-16 15,0-1-14-15,1-6-2 0,-1-2-15 0,2-1 5 0,1-3 8 16,-1-3 10-16,3 4 14 0,-5-1 22 0,0 3 17 16,0 2 27-16,-1 4 35 0,-7 4 22 0,2 5 25 15,-4 6 35-15,-1 4 20 0,0 7 27 0,-1 3-2 0,-1 4-17 16,0 4-22-16,1 2-24 0,-1 3-33 0,2 0-33 15,0 3-33-15,-1 1-30 0,1 2-6 0,-4 6-2 16,3 2-5-16,-2 6 3 0,-1 4 2 0,-1 8 2 16,1 3 6-16,-1 5 5 0,1 5 9 0,0 4 0 0,1 1 7 15,-2 7 2-15,4 2 0 0,-4 0 4 0,1 3 1 16,0-4-13-16,3 1-13 0,-1-6-17 0,4-7-23 16,-1-5-30-16,3-9-27 0,0-6-40 0,1-6-31 0,-4-6-17 15,3-5-28-15,-3-3-44 0,-1-4-58 0</inkml:trace>
  <inkml:trace contextRef="#ctx0" brushRef="#br0" timeOffset="17816.5056">19345 8869 2141 0,'-3'-4'38'0,"-2"-1"16"15,5 1 17-15,0-4-1 0,-1 4 1 0,1 0-1 0,0 0 2 16,1 2 0-16,2-1-45 0,1-2-13 0,2 1-14 16,3-3-3-16,6 2 3 0,0-3 3 0,5 0-3 15,3 3-1-15,6-2 7 0,2 0-6 0,2 0-25 0,2 2-50 16,1-2-57-16,2 2-63 0,0-2-56 0,0 2-65 16</inkml:trace>
  <inkml:trace contextRef="#ctx0" brushRef="#br0" timeOffset="18104.4229">20109 8631 1078 0,'1'0'18'0,"2"1"10"0,-1-2 8 15,-1 1 4-15,-1 1-4 0,0-1 8 0,0 3 19 16,4-2 23-16,-4 3-10 0,0 3 8 0,0 1 11 0,-4 2 7 16,4 3 7-16,-6 2-3 0,2 2-19 0,-3 4-14 15,-1-1 1-15,0 5-16 0,-4-2-11 0,-1 4-10 16,-3-1-1-16,2-1 0 0,-2 4 0 0,0-3-9 0,2-1-5 15,0-4 0-15,1 2-3 0,4-5-3 0,-1-1 0 16,4-2 0-16,0-1 0 0,3-3 6 0,-1-2-8 16,4-1 1-16,0-1-8 0,0-1 4 0,4-1-4 0,-3-2-1 15,4 2 0-15,3-1-5 0,0-1 13 0,1 0-7 16,4-1 5-16,-1 1 3 0,2-2 0 0,4 0-1 0,-1-2-2 16,3-3 0-16,-2 2-9 0,3-3-7 0,0 0-34 15,1-3-35-15,1 1-43 0,1-3-53 0,-2-2-47 16,3 2-50-16,-1-3-52 0</inkml:trace>
  <inkml:trace contextRef="#ctx0" brushRef="#br0" timeOffset="18385.6133">20813 8620 1517 0,'8'-5'24'0,"-3"5"25"15,0-1 26-15,-2-2 21 0,-3 3 11 0,0 2 6 0,0-2 1 16,-1 2 1-16,1-2-24 0,-4 3-23 0,1 2-8 15,-2 0-11-15,-3 4-11 0,-1 3-2 0,0 0 9 0,-6 5 5 16,0 0 6-16,0 3-1 0,-2 0-18 0,1 3-4 16,2 0-2-16,-2-2-1 0,3 3-8 0,1 0-4 15,-1-2-12-15,4 0 0 0,1-2 0 0,0-2-4 16,2-1 5-16,2-2-5 0,1-3-4 0,3 0-1 0,-1-2 5 16,2-1-2-16,1-1 4 0,1-1 2 0,2-2-6 15,0 3 6-15,2-4 2 0,4 1-4 0,1-2 10 16,2-1-4-16,0-2-2 0,5 0-7 0,1-2-5 0,1-3-48 15,0-1-53-15,2-3-75 0,-1 0-72 0,1-4-73 16</inkml:trace>
  <inkml:trace contextRef="#ctx0" brushRef="#br0" timeOffset="18681.9144">21138 8560 1614 0,'0'0'14'0,"1"0"16"15,1-3 4-15,1 3 2 0,-2 0 3 0,-1 0-1 0,2 0 2 16,-2 0 6-16,1 0 7 0,-1 0 7 0,0 0 4 16,0 0 10-16,-1 0-2 0,1 0 10 0,0 0 2 15,-2 0-13-15,1 0-20 0,-4 0-22 0,4 0-7 0,-2 0-8 16,-2 0-5-16,1-1-5 0,0-2-7 0,-3 1 9 15,1-1-1-15,2 0-1 0,0 1-4 0,-1-2 0 16,1 0 4-16,0-3-8 0,1 3 4 0,2-2-3 0,-4-2-3 16,2-3-6-16,3 2-5 0,0-3-19 0,3-1-16 0,3-3-23 15,2 0-17-15,0 0-37 0,6-3-36 0,-1 3-37 16,3-2-41-16,-2 1-38 0</inkml:trace>
  <inkml:trace contextRef="#ctx0" brushRef="#br0" timeOffset="18939.5877">21575 8283 527 0,'2'3'17'0,"-2"2"22"0,1-2 33 16,1-1 12-16,-2 1 10 0,0-3 4 0,-2 4 10 0,1 0 16 16,-1 0-9-16,1 0-15 0,-4 3-24 0,1-1-16 15,0-2 1-15,0 4-6 0,-3 1-8 0,1-3-16 16,1-1-7-16,-3 0-5 0,4-1-4 0,0 1 15 15,-1-3 1-15,2 0 9 0,0-2 16 0,1 0 13 0,1-2 6 16,-2 2-2-16,2-2 1 0,-1-1-10 0,-1-1-14 16,1-2-11-16,0 0-19 0,1-2-9 0,-1-1-15 15,2-1-7-15,0-3-18 0,2 1-15 0,1-2-14 0,0-3-13 16,2 1-32-16,1-1-34 0,0-3-34 0,4 0-53 16</inkml:trace>
  <inkml:trace contextRef="#ctx0" brushRef="#br0" timeOffset="20388.7207">22009 8248 945 0,'-4'-8'1'0,"1"7"-2"0,1-2-1 0,2 2-3 15,-1 2 3-15,1 2-6 0,-2 3 3 0,1 5 2 0,1 1 8 16,-5 3 7-16,2 5 8 0,-2 6 17 0,2 2 14 16,-2 8 7-16,0 2-1 0,-1 3 2 0,0 3-11 15,0 3-2-15,-1 1-8 0,2 2-11 0,-4 2-15 0,1-1-1 16,0-1 2-16,0-4-5 0,2 0-1 0,0-3 3 16,-1-6-2-16,4-4-4 0,2-3 1 0,-1-7-6 15,2-3 1-15,0-5 1 0,0-4 8 0,2-3-1 0,-2-3 11 16,1-3 1-16,-1-1 3 0,2-2 8 0,-1-1 1 15,3-3 0-15,-1-2-5 0,2-1-3 0,2-2-1 16,1-4-7-16,2-1-3 0,2-3-5 0,1-4-4 0,1 0 5 16,-1 0-2-16,4-5 3 0,-1-2-17 0,5-2 4 15,-1-2-1-15,2 0 3 0,2 0-8 0,0 2 0 16,1 2 2-16,-1 2-7 0,-4 5 14 0,1 3-4 0,-4 5 3 16,1 1-2-16,-4 4 1 0,0 1-1 0,-1 1 7 15,-1 2 5-15,-1 2 1 0,-1 1 8 0,-1 0-2 16,-1 0-2-16,0 1 5 0,-3 2-2 0,3 1 4 0,-5 1 5 15,2 1 3-15,-4 1 0 0,4 4 2 0,-3 4 9 16,1 2 3-16,-1 1-3 0,1 3-9 0,-2 1-6 16,4 4-10-16,-4 0 2 0,1 0 0 0,-1 0-4 15,1 0-4-15,0-2 4 0,-1 1-4 0,4-4-4 0,-2 0 4 16,2-2-2-16,0-3-4 0,2-4-5 0,-2-1 4 16,2-3-4-16,-2-2 4 0,-1-1 5 0,2 0-1 15,-1-6-2-15,2 3 2 0,1-5-1 0,0 1 1 0,2-4-6 16,2-1 4-16,2-2-7 0,-2-1 5 0,4-2-8 15,-3-1-3-15,1-3-2 0,3-2-13 0,-1 1 0 16,-1-1-8-16,0-4-5 0,0 2-2 0,-1-2 7 0,-2 3 1 16,0-1 7-16,-6 2 10 0,2 1 7 0,-5 2 6 15,0 5 3-15,-5-1 8 0,-1 4 3 0,3 1 4 0,-3 4 5 16,-3-1-4-16,4 2 0 0,1 1-4 0,-1 0 3 16,-1 4-13-16,0 0-4 0,0 1-2 0,-4 4-10 15,1 0 5-15,-2 4-11 0,0 1 11 0,-2 2-1 16,0 3 2-16,0 2 3 0,2 0-5 0,0 1 8 0,-1 1-3 15,2 2 16-15,1-2-5 0,3 1 5 0,0-1 4 0,3 2-6 16,-2-2 11-16,2-2-2 0,2-1-2 0,-1-1-5 16,4-3-5-16,-2-2-4 0,2 0 4 0,3-2 3 15,1-3-8-15,1-2-1 0,1 0 8 0,1-5 3 0,3 0 4 16,0-2-3-16,2-3 1 0,-2-1-4 0,4-3 6 16,0 1-3-16,2-4-5 0,0 0-5 0,-1-5 0 15,2 0 1-15,-1-1-3 0,1-3-7 0,1-2-21 16,-1-4-28-16,4-2-20 0,-2-3-30 0,2-6-17 0,1-1-17 15,0-4-14-15,3-3-1 0,-1-5 20 0,-3 2 24 16,1 1 27-16,-6 3 44 0,-1 3 30 0,-4 6 24 16,-5 7 26-16,-4 4 33 0,-2 7 19 0,-4 5 11 0,-1 4-7 15,-1 3-4-15,-3 2-20 0,3 4-4 0,-3 0-15 16,0 4-28-16,-3 1-22 0,-2 5-6 0,-1 3-2 16,-2 3-2-16,-4 3 1 0,2 5 8 0,-5 6 5 15,0-1 5-15,1 4-7 0,0 4 4 0,1 0 3 0,0-1-9 16,1 3 4-16,-1-1-7 0,4 0-9 0,-1-1 6 15,3-3 8-15,2-1-6 0,2-4-2 0,3 0 5 16,2-4-1-16,4-5 0 0,-1-2 6 0,2-6-4 0,7 3 4 16,-2-5-3-16,0-3 4 0,5-2 4 0,0-5-3 15,4 0 1-15,1-3-5 0,3-1 2 0,-2-3-12 16,5-1 10-16,-1-4-4 0,2 0-8 0,1-2 7 0,-4-4-3 16,2 1 2-16,1-1 2 0,0-4 0 0,0-1-5 15,-1-5-9-15,3-2-18 0,3 0-22 0,-3-7-27 16,3-1-8-16,0-4-6 0,0-4 5 0,0 2-3 0,-1-2 13 15,-6 4 17-15,-1 3 23 0,-4 3 24 0,-4 3 17 16,-5 7 13-16,-4 5 33 0,-5 1 13 0,0 6 4 16,-3 2 5-16,0 1-7 0,-2 5 1 0,2 0-7 0,-3 1-12 15,1 5-33-15,-1 0-13 0,-1 3-10 0,-1 2-1 16,-1 4 2-16,-1 2 3 0,-4 3-4 0,2 5 1 16,-6 6-1-16,6 1 1 0,-7 7 7 0,3 1-5 15,-1 3 5-15,0 4-4 0,0 2-1 0,1-1 6 0,2 2-4 16,3-5 5-16,1-1 1 0,1-2-9 0,6-4-8 15,1-6-24-15,2-1 2 0,5-7-14 0,0-5-8 0,4-1-19 16,-1-5-34-16,4-2-32 0,1-2-47 0</inkml:trace>
  <inkml:trace contextRef="#ctx0" brushRef="#br0" timeOffset="20735.0549">24021 8378 1454 0,'-5'0'2'0,"5"0"1"16,-2 0-1-16,4 0-3 0,-4 0 6 0,-1 4-6 15,3 2 2-15,-5 1 1 0,1 5 8 0,-6 1-2 16,1 3 22-16,-1 1 14 0,-4 8-7 0,3-2 15 0,-3 2-6 16,1 2 4-16,2 0-15 0,-1-1 8 0,0 3-20 15,3-3-12-15,0-1 5 0,2-4-12 0,5 4 7 16,1-6-1-16,1-2 1 0,3 0-3 0,4-3 1 0,-3-2 0 15,7-4-5-15,-3-1 5 0,3-2-3 0,2-3-3 16,0-2-1-16,2-2-3 0,-2-1 0 0,3-3 5 16,-2-2-6-16,3-1 2 0,-4-3-2 0,4-1-2 0,-2-2 4 15,-1 1-3-15,-2-2 3 0,0-4-6 0,0 1 6 16,-1-3-7-16,0-3-2 0,-3-1-13 0,2-4-11 16,-2 0-2-16,-1-2-2 0,-3 2 4 0,-3 1 0 0,-2 1 2 15,-1 4 8-15,-3 2 9 0,-4 5-13 0,3 1-23 16,-3 5-47-16,0 2-50 0,1 2-56 0</inkml:trace>
  <inkml:trace contextRef="#ctx0" brushRef="#br0" timeOffset="21018.2467">24552 8020 459 0,'0'2'1'0,"1"-1"-3"0,3 2 2 0,-3-1 3 16,2 2-6-16,1 4 9 0,-3 1-2 0,2 2 2 0,-1 0 1 15,2 4 2-15,-2 0-2 0,-2 1 4 0,0 2 7 16,-2 0-6-16,-4 2 5 0,3 4-6 0,-5-2-34 16</inkml:trace>
  <inkml:trace contextRef="#ctx0" brushRef="#br0" timeOffset="21220.3813">24795 8056 294 0,'2'4'19'0,"-1"2"0"0,3-1 7 0,-4 2 2 16,1 5 1-16,-1 0 6 0,0 1-1 0,-1 2 1 0,-1-1-19 15,0 3 5-15,-1 3-25 0,-2-4-58 0</inkml:trace>
  <inkml:trace contextRef="#ctx0" brushRef="#br0" timeOffset="21426.521">25163 8039 1863 0,'0'1'0'16,"2"-1"-7"-16,-2 0 6 0,0-3-6 0,2 3-1 15,-2 0-34-15,1 0-42 0,-1 0-50 0,0 2-40 0,-1-1-19 16</inkml:trace>
  <inkml:trace contextRef="#ctx0" brushRef="#br0" timeOffset="21630.6633">25035 8674 478 0,'-5'12'6'0,"1"0"16"0,3-3-1 15,1-1 5-15,-2 4-1 0,2 0 0 0,-2-2 5 16,1 2-1-16,-2 2 0 0,1 0-18 0,-3-1 4 15,0 1-2-15,-4 1 5 0,1 0-2 0,-3-1-31 0,-5 2-46 16</inkml:trace>
  <inkml:trace contextRef="#ctx0" brushRef="#br0" timeOffset="26169.199">8717 3742 996 0,'0'-3'15'0,"0"2"22"0,2-3 17 0,-1 2 26 15,-1 0 19-15,2 0 21 0,1 1 26 0,-3-1 16 16,0 2-1-16,3 0-6 0,-2-1 7 0,-1 0-15 0,2 1-8 16,-2 0-15-16,0 0-18 0,1 0-14 0,-1 0-14 15,0 0-14-15,0 0-24 0,0 1-10 0,0 0-13 16,-1-1-4-16,1 0-13 0,0 2 2 0,0-1-5 15,0 1-6-15,0 0 1 0,0-2-2 0,-2 1 2 0,1 0-10 16,1 1 8-16,-3 0-7 0,3 1 8 0,0 3 2 0,-3 2-2 16,0 4 3-16,-2 5 3 0,-2 4 4 15,-1 6 4-15,-4 4 2 0,-1 6 1 0,-4 4 2 0,-2 2 5 16,0 5-6-16,-5 2-1 0,1 2-2 0,-3 2-6 16,1-4-3-16,1 2-3 0,-1-6-2 0,3-3-4 15,1-6 3-15,1-7-1 0,2-2 5 0,6-7-1 16,-1-4 6-16,2-3-3 0,3-4 2 0,1-1-1 0,3-1 1 15,-1-6 1-15,4 1-3 0,-1-1 6 0,1-2-2 16,1 0-2-16,1 0-8 0,1-2-3 0,-2-1-16 0,0 3-21 16,0-2-21-16,0-1-22 0,4 2-35 0,-4-2-22 15,2 2-40-15,-2-3-62 0,0-1-43 0</inkml:trace>
  <inkml:trace contextRef="#ctx0" brushRef="#br0" timeOffset="26671.5924">8142 3860 1233 0,'-7'-3'32'0,"1"1"28"0,1-4 19 16,2 3 20-16,-2-1 21 0,4 2 5 0,-1-1 11 0,1 3 9 16,1-3-34-16,1 3-23 0,1 0-19 0,-2 0-19 15,1 0-26-15,1 0-6 0,-2 3-13 0,3-3-10 0,0 0-7 16,-3 0-4-16,3 0 0 0,2 2-5 0,1-1 10 0,4 2 2 15,4 0 3-15,4 2-1 0,7 1 11 0,5 0 4 16,5 4-3-16,7-1 9 0,4 4-5 0,5-1-3 16,4 2 6-16,0 3 1 0,3 2-6 0,0-1-7 15,0 2 5-15,-1-2-8 0,0 1 2 0,-3-1 2 0,-4-1-8 16,-2 0 4-16,-3-1 0 0,-3-3 7 0,-4 1-2 16,-5-4 5-16,-1-1 3 0,-6-1-6 0,-4 0 3 15,-3-4-4-15,-4 1 4 0,-4-2-1 0,-4-2 3 16,-2 2-3-16,-2-3 1 0,-1 0 3 0,-2 0 7 0,2 0 17 15,-4 0-4-15,2 0 11 0,0 0-9 0,-2 0 6 16,1-3-8-16,1 3 5 0,0 0-10 0,-2 0-8 16,1-1-3-16,1 1-24 0,-2-3-22 0,0 2-41 15,1-1-48-15,-5-3-69 0,1 1-73 0</inkml:trace>
  <inkml:trace contextRef="#ctx0" brushRef="#br0" timeOffset="31854.6343">16187 9440 257 0,'-14'6'10'0,"1"1"12"0,0 0 6 0,1 1 5 16,-1-2 6-16,4 2 9 0,-2 1 5 0,3-1 5 16,0-1-8-16,1 2 2 0,0-1 3 0,0 0-9 15,4 1 2-15,-2-2-5 0,2 1 6 0,0-1 7 16,0 0 2-16,-1 2-10 0,0-1 2 0,3-1 6 0,-3 0 1 15,3 0 0-15,-1 1-8 0,-1-1-10 0,1 1-2 16,2-1-7-16,0 0-5 0,0 2 2 0,0-2-5 0,2 1-2 16,0 0 0-16,-1-1-6 0,2 0 5 0,1 0 5 15,1 2-10-15,-1-1 0 0,2 0-7 0,1 1 6 16,1-1-5-16,1 0 14 0,2 2-10 0,0 0 0 0,2 0 4 16,-2-1 2-16,3 4 13 0,-1-1 4 0,1 2 4 15,-5 1-6-15,4 0 3 0,-2 2 1 0,-2 0-1 16,3 0-3-16,-5-1-16 0,1 1-9 0,-1 0 3 15,-1-3-5-15,-1 1-2 0,1-3 0 0,-3 2-1 0,-1-2 0 16,-1-1 7-16,1-2-3 0,-2 3 3 0,-2-3-5 16,2-1 2-16,-5 2-3 0,1 0 5 0,-1-1-5 15,-3 1 3-15,-1 1-1 0,-4 0-6 0,2 0 5 0,-2 0-2 16,-2-2 3-16,-1 1 0 0,0-3-1 0,-1 2-9 16,2-3-7-16,0-1-16 0,2-3-14 0,2 1-25 15,-2-3-22-15,4-3-27 0,-1 0-22 0,3-4-27 0,0 3-19 16,1-6-25-16,1-1-18 0</inkml:trace>
  <inkml:trace contextRef="#ctx0" brushRef="#br0" timeOffset="32259.5281">16440 9453 497 0,'4'-7'13'0,"1"-1"16"0,2-2 10 15,-2 4 7-15,-2 0 17 0,3 0 14 0,-3 1 19 0,2 0 17 16,-4 4 0-16,3-4-2 0,-3 4 2 0,1-2 11 16,-2 3-10-16,1 0-3 0,1-1-19 0,0 1-14 15,-2 0-13-15,0 1-7 0,0-1-21 0,0 0-11 0,0 3-5 16,0-2-17-16,0 4 20 0,0-2 9 0,0 5 0 15,0 1 1-15,0 1 13 0,-2 4 3 0,0 3 2 0,2 3 12 16,-1 3-12-16,-2 2-12 0,1 2 2 0,-1 2-3 16,1 1-3-16,0 0-7 0,-1-1-5 0,3 0-5 15,0 0-5-15,-1 0 0 0,1 0-4 0,0-1-6 0,0-2 1 16,0-1-1-16,1-1 1 0,-1-3-5 0,0 2 1 16,3-3-2-16,-1-3 1 0,0 0 5 0,3-1-8 15,-2-3-4-15,2-1 1 0,-1-1-7 0,4-5-13 16,-2 1-14-16,1-4-7 0,-2 1-21 0,-1-2-12 0,2-1-14 15,1-1-19-15,-2 0-19 0,-1-2-22 0,3-1-16 16,0-1-28-16,1-1-36 0</inkml:trace>
  <inkml:trace contextRef="#ctx0" brushRef="#br0" timeOffset="32506.1942">16399 9789 1089 0,'-3'0'18'0,"1"-3"14"0,0 2 4 16,4-2-6-16,-2 0 1 0,2 1 3 0,-1 1 1 0,3-3-7 16,0 1-20-16,4 1-12 0,-2-5 1 0,2 4 7 15,0-3-5-15,5-2-3 0,-4 5-1 0,5-3 3 16,-2 1 6-16,-1 0-2 0,3 3-6 0,-1-1 0 0,1 1 1 15,0-1-25-15,2 1-26 0,-2 1-32 0,2 0-29 16,-2-3-38-16</inkml:trace>
  <inkml:trace contextRef="#ctx0" brushRef="#br0" timeOffset="33092.5884">16914 9622 1264 0,'-1'0'23'0,"1"-3"17"15,-2 3 24-15,0-2 14 0,1 2 4 16,1-2 8-16,-2 2 4 0,2 0 3 0,-1 2-21 0,1-2-18 16,0 1-27-16,0 0-10 0,0 2-6 0,-4-1-12 0,3 4-2 15,-4 1-5-15,-3 3-1 0,4-1-1 0,-5 6 5 16,0 1-5-16,0 2 3 0,-1 1 8 0,0 0-7 0,0 3 7 16,2 0 3-16,1 1 3 0,1 0-9 15,-2 0 0-15,3-3 0 0,2 2 2 0,0-1-2 0,1-3-6 16,2-1-6-16,2-3 5 0,0 1 8 0,-1-4 1 15,2 1-4-15,2-4-2 0,3 0 1 0,-2-2 7 16,1-3 1-16,-1 2-6 0,3-2 3 0,-1-3-4 0,0 0 6 16,2-3-2-16,-1 1 6 0,1-3-5 0,-1-1-1 15,4 0 3-15,-2-4-5 0,0 3 2 0,2-4-8 0,-1 0-12 16,1-2-6-16,-4-1-3 0,3 2-9 0,0-5-12 16,-2 1-11-16,-2-1-5 0,2-3-1 0,-3 1-3 15,1-4-7-15,-2 0-5 0,2-4 2 0,-2 2 13 16,1-3 7-16,-1 1 7 0,-3 2 4 0,3 1 15 0,-3-2 9 15,1 6 12-15,-1-1 12 0,-1 1-8 0,-2 3 7 16,0 0-3-16,0 0 9 0,0 4-3 0,-2-3 6 16,0 3 7-16,1 0 11 0,-3 1 12 0,1 2 9 0,2 0 22 15,-2 1 13-15,1 2 12 0,1 0 9 0,-1 4-4 16,1-1-2-16,-3 1-2 0,4 2-14 0,0-1-16 16,0 2-20-16,0 0-17 0,0 0-8 0,0 1-14 15,0 1-11-15,2-2-7 0,0 3-2 0,-2-3-8 0,1 1-1 16,-1 4 5-16,2 0-1 0,-1 2 6 0,4 1 6 15,-5 4 13-15,1 3 2 0,1 3 10 0,-1 3 5 0,1 0 9 16,0 0 0-16,-2 3 2 0,1-1-7 0,-1 1-6 16,0 0 2-16,0 0-9 0,0-2 5 0,0 0-12 15,0 0 3-15,0-3-9 0,2 1 3 0,-2-2-5 16,2-1 8-16,-1-4-3 0,2-1-7 0,-1-1 2 0,1-1-23 16,-1-3-19-16,1-2-36 0,0 2-41 0,-2-3-46 15,2-2-32-15,-1 1-47 0,0-2-48 0</inkml:trace>
  <inkml:trace contextRef="#ctx0" brushRef="#br0" timeOffset="33422.3688">17426 9451 1941 0,'0'1'25'0,"0"-1"21"0,0-2 13 0,0 0 4 15,0 2 10-15,3-1-1 0,-1 1 7 0,0 0 8 16,-1 0-23-16,-1 1-19 0,2-2-17 0,0 1-3 0,0 0-8 15,0 1-1-15,-2-1-7 0,0 2-8 0,0-2-1 16,0 1-6-16,0 0 3 0,0-1 2 0,0 1-2 16,1 2 2-16,-1-2-11 0,4 0-38 0,-3 1-40 0,2-2-32 15,-1 4-48-15,1 0-52 0,-1-3-62 0</inkml:trace>
  <inkml:trace contextRef="#ctx0" brushRef="#br0" timeOffset="33720.5689">17415 9907 1316 0,'0'3'13'0,"2"0"3"0,-2-4 2 0,1 1 2 0,-1 0 1 16,0 1-5-16,2-1-1 0,-1 0-2 0,-1 1-6 15,0-1-1-15,0 0-6 0,0 1-4 0,0 1-1 16,2-1 4-16,0 0 3 0,-1-1 6 0,1 3-6 0,1-1-8 16,-1 0 5-16,1-1 8 0,1 2-3 0,-1-2-14 15,1 0-37-15,0 1-32 0,0-1-36 0,1-2-52 16</inkml:trace>
  <inkml:trace contextRef="#ctx0" brushRef="#br0" timeOffset="34128.9518">17803 9385 1485 0,'0'0'16'16,"0"0"11"-16,0-2 14 0,0 2 8 0,0 0 7 0,0 2 9 15,2-2 5-15,0 0 16 0,0 0-6 0,-1 0-4 16,1 0-13-16,-2 2-5 0,1-2-1 0,-1 1-7 16,2-1-2-16,0 0-17 0,-2 0-11 0,0 0-8 0,1 0 2 15,-1-1-3-15,2 1-9 0,-1 0 5 0,1 0-10 16,-2 0 2-16,0 0 1 0,0 1 5 0,0 0-5 15,0 0-4-15,2-1-50 0,-1 4-63 0,1-1-64 0,-1 0-72 16</inkml:trace>
  <inkml:trace contextRef="#ctx0" brushRef="#br0" timeOffset="34358.1066">17693 9913 2175 0,'0'5'7'0,"0"-4"10"0,0 2-3 0,3-3 7 16,-1-3-5-16,0 3 0 0,-1 0 1 0,1 0 0 16,-2 0-8-16,2 0-9 0,1 0 9 0,-2 3-12 0,4-3 10 15,-4 2-8-15,6-1-43 0,-4 1-46 0,2 0-65 16,-2-1-69-16</inkml:trace>
  <inkml:trace contextRef="#ctx0" brushRef="#br0" timeOffset="35136.3936">16057 10677 1202 0,'0'0'2'0,"0"0"-6"0,0-2-1 16,4 2 7-16,-1-3 2 0,2 3 22 0,2-3 15 15,1-1 12-15,3-1 20 0,3 0 25 0,2 1 9 16,5-4 13-16,-1 1 12 0,3 0-10 0,4 0-10 16,-1-1-1-16,3 0-8 0,2-1-6 0,3 2-2 0,1-1-14 15,4-1-7-15,0 1-2 0,3-1 8 0,-2 2-14 16,5 0-5-16,0-3-7 0,2 3-4 0,1 0-5 15,2-1-7-15,2 0-14 0,1 2-7 0,4-4 3 0,0 3-10 16,0 0-3-16,3-1-6 0,0-2 4 0,4 0-5 16,-6 1 4-16,1-4-4 0,1 2 0 0,-3-2-1 0,-1 0 1 15,4-3 6-15,0 2-9 0,0-5 6 0,4 2 2 16,2-3 2-16,5-1-4 0,0-1 7 0,2 0-3 16,4-2-5-16,-2-1 7 0,1 0 4 0,1 0-7 0,2 0-5 15,-3 0 10-15,0 0-2 0,0 3-7 0,0 1 7 16,-3-2-6-16,-4 4-3 0,-4 0 5 0,-4 2-1 15,-4-3-1-15,-6 4-6 0,-1-1 9 0,-2 0-6 0,-5 0 11 16,-2 0 0-16,3 0-3 0,-1 3-4 0,-3-3 0 16,3 2-1-16,0 0 3 0,0-2-3 0,-4 3-4 15,3 2-10-15,-3 2 0 0,-3 0 6 0,-3 1 5 0,-1 2-6 16,-4 2 1-16,-2 0 7 0,-4 2-10 0,-5-1 11 16,-3 3 0-16,-1-3 0 0,-3 4-4 0,-3-3 5 15,-2 3-5-15,-2-2-4 0,-3 2 10 0,2-2-2 0,0 2 3 16,-6 0-7-16,4 0-2 0,0 2-16 0,0-2-21 15,0 0-22-15,0 0-34 0,0 0-50 0,0 0-46 16,0 0-54-16,-5 0-66 0,2 0-67 0</inkml:trace>
  <inkml:trace contextRef="#ctx0" brushRef="#br0" timeOffset="36812.7902">18217 11314 986 0,'1'-9'16'0,"1"-2"25"0,1 0 17 15,-1 0 8-15,-1-1 8 0,4 0 16 0,-4 2 14 0,2 1 12 16,1-1-3-16,-4 1-16 0,1 1-2 0,-1 2 3 15,2 0 2-15,-2 1-5 0,-2-1-2 0,1-1-2 16,1 3-6-16,-4 0-6 0,1 2-12 0,-1-1-3 0,1 0-12 16,-2 1-9-16,2 2-12 0,-2 1-14 0,-2 0-8 15,2-1-7-15,-2 3 5 0,-1 0-8 0,-2 0-1 16,0 3 1-16,-2 2-5 0,1 1 4 0,-3 3 4 0,0 2 4 16,-2 1-3-16,0 4 5 0,0 2 3 0,-1 2 4 15,0 2 10-15,-1 1-3 0,4 2-1 0,1-1-3 16,-1 2 6-16,1 2-12 0,4-4 0 0,3 0-4 0,3-1-8 15,1-4 0-15,4 0 0 0,2-3 9 0,1-2-15 16,4-2 7-16,-1-2 2 0,4-1-1 0,3-3-1 16,1-1 2-16,1-4-1 0,4-2-19 0,-2 1-8 0,3-4-37 15,2-3-32-15,-2-3-37 0,3-1-48 0,1-1-50 16,-1-3-46-16,-3-1-32 0,0 0-36 0</inkml:trace>
  <inkml:trace contextRef="#ctx0" brushRef="#br0" timeOffset="37002.4158">18605 11254 1842 0,'4'-4'30'16,"-3"0"33"-16,1 1 23 0,-1 2 7 0,-1-2 8 15,0 3 1-15,0 0-5 0,0 3 5 0,0-2-34 16,0-1-34-16,0 3-25 0,0 1-2 0,0 1-1 0,0 4-4 16,0 2 2-16,-3 3 0 0,2 2 10 0,-3 1-4 15,1 3 13-15,1 2-12 0,1-2-10 0,-2 1 7 16,1 0 0-16,-1 0 1 0,0-1-29 0,3-2-38 0,0 1-48 15,0-2-49-15,-1-1-47 0,1-5-61 0,0 1-72 16</inkml:trace>
  <inkml:trace contextRef="#ctx0" brushRef="#br0" timeOffset="37179.5358">18560 11201 1369 0,'-10'-9'1'0,"0"-1"3"0,0 0 4 0,3 0 3 15,1 2-7-15,-1 0-28 0,4 1-33 0,3 2-29 0,0 0-41 16,2 1-29-16</inkml:trace>
  <inkml:trace contextRef="#ctx0" brushRef="#br0" timeOffset="37591.5986">18847 11179 824 0,'3'6'24'0,"1"6"27"0,-4-3 16 0,0 2 11 0,-2 1 13 15,-1 2 1-15,1 6 8 0,-1-2 15 0,1 1-17 16,1 2-22-16,-3-1-7 0,0-1-13 0,4 1-8 16,-1 0-2-16,1-1-8 0,0 1-12 0,0-4-6 0,1 0-7 15,-1-2-7-15,4-2-1 0,0 1-1 0,-3-3 2 16,1-4-6-16,1 3-3 0,0-4 2 0,-1-2 2 15,0 0 6-15,-1-1-7 0,-1-2-3 0,3 0 5 0,-3 0 5 16,0-1-3-16,0-3 4 0,4 3-3 0,-3-4-5 16,3-1 10-16,1 1-2 0,2-3-6 0,-1-3-1 15,4 0 5-15,1-5-4 0,-2 4 0 0,1-5-1 0,2 0-2 16,0-3 3-16,1-1-7 0,0-1 5 0,3-2-1 16,-3 3-4-16,2-1-4 0,-2 1 5 0,2 1-3 0,-1 0-1 15,0 3 8-15,0 5-9 0,0-1 0 0,0 2 3 16,-2 1 8-16,-3 3-4 0,4 1 6 0,-4 1 2 15,-1 1 2-15,1 1 6 0,-1 2 4 0,-1 2 0 0,-1 0 3 16,0 3 4-16,1 0 5 0,-2 3 8 0,1 1-4 16,-3 1-2-16,5 3-5 0,-4 2-2 0,1 2-2 15,-1 0-5-15,0 2-4 0,0 2-8 0,-3 0 0 0,2-1 0 16,2 4 5-16,-4-2 2 0,1 0-3 0,0-1-3 16,-2 2-13-16,1-1-40 0,-1-4-38 0,-1 0-50 15,-1-1-53-15,-1-3-58 0,-2-1-53 0</inkml:trace>
  <inkml:trace contextRef="#ctx0" brushRef="#br0" timeOffset="38357.6673">19522 10935 1657 0,'-1'1'15'0,"1"-1"8"0,0 0 0 0,3-1-1 16,-2 2-3-16,-1-1-3 0,4 2 0 0,-3-1-2 16,5 3-9-16,-1 0-8 0,1 1-4 0,4 0 1 0,2 3 6 15,1-1 0-15,4 5-2 0,3 0 6 0,3-3-9 16,3 4 1-16,0-1 5 0,1 2-6 0,3 1 1 0,0-2 1 16,-1 2 1-16,-4-1 0 0,4 2 3 0,-4-2-1 15,-3-1-3-15,-2 2 9 0,-4-2-9 0,2 0 3 16,-7-1 4-16,-1 1-1 0,-3-1 0 0,-4 1-4 0,0-2 3 15,-1-2 5-15,-5 4 4 0,0-1 11 0,-5 0-2 16,2 0 14-16,-4 1 3 0,-1 0 10 0,-3 1 4 16,-1 2-3-16,-2-1-1 0,0-1-15 0,-1 2 2 0,-2 1-13 15,1 0-6-15,-3-2-2 0,1 2-6 0,-1-3 2 16,5 2-7-16,-4 0 10 0,5-4-9 0,1-1 4 16,2-1-7-16,0 0 1 0,5-2 2 0,0-4-3 15,3 1-7-15,2-2-17 0,-1 0-19 0,2-3-28 0,2 0-27 16,0-1-41-16,0-2-57 0,2-1-54 0</inkml:trace>
  <inkml:trace contextRef="#ctx0" brushRef="#br0" timeOffset="38744.4855">20041 10910 1475 0,'-2'-2'22'0,"1"-1"19"15,-3-1 7-15,4 2 1 0,-1 0 3 0,-3 2 0 16,4 0-8-16,2 0-1 0,0 2-22 0,-2 0-17 16,1-1-8-16,3 5 0 0,-3-2-8 0,2 2 6 0,2 2 10 15,3-1-4-15,-2 3 3 0,4-1 1 0,4 1-3 16,-1 0 5-16,5-1 3 0,2-1-5 0,3 3-4 16,4-2 13-16,1-1-1 0,2 1-5 0,0-2 0 0,1 3-4 15,-1-1-3-15,-2 1 5 0,0 0 2 0,-1 3-8 16,-3-2-2-16,0 1 0 0,-4 1 3 0,2-1-2 15,-4-1 7-15,-1 3-6 0,-4-4 2 0,-1 2-2 0,-2-2 5 16,-4 2 0-16,-2-2-3 0,-1 1 8 0,-5 0-7 16,1 1 11-16,-4-1 3 0,-2 3 16 0,-1-1 1 15,-2-1 1-15,-2 3 4 0,-2 0 0 0,0 0-3 0,-2-1-2 16,0 2-11-16,-2 1-10 0,-2-1-6 0,-2 1 0 16,2-1-3-16,1 1 1 0,-2 0-1 0,2-3-6 15,3 3 6-15,1-2-5 0,0-2 0 0,3-1-7 0,2-4-18 16,2 2-23-16,3-5-22 0,0-2-28 0,0 0-44 15,3-2-44-15,-1-1-68 0</inkml:trace>
  <inkml:trace contextRef="#ctx0" brushRef="#br0" timeOffset="39263.8362">21122 10851 1919 0,'0'0'25'0,"0"0"9"15,0 0 17-15,0 0 2 0,0 0-1 0,0 0 0 16,0 0-1-16,0 0-2 0,0 0-25 0,22-8-29 15,-22 8-13-15,0 0-22 0,0 0-27 0,0 0-37 16,0 0-44-16,0 0-57 0,0 0-47 0</inkml:trace>
  <inkml:trace contextRef="#ctx0" brushRef="#br0" timeOffset="40300.5828">21109 10797 1908 0,'2'-9'5'0,"1"-1"10"15,-2 0 3-15,4 0 0 0,-3-1-4 0,1 4 3 16,3 2 1-16,-1-2-6 0,6 1-2 0,-1 1-6 16,-1-1-7-16,5 4 4 0,-1-2 2 0,3 2 0 0,-4 0-2 15,6 4 6-15,-4 0-4 0,2 2-3 0,-2 1 3 16,3 4 3-16,-4 3 3 0,3 0 5 0,-3 5 15 15,-4 3 2-15,0 1 3 0,-2 5 7 0,-2 1 1 0,-4 3-10 16,-2 0 7-16,-6 2-8 0,1 1-19 0,-7 1 3 16,0-4-2-16,-4 4-4 0,1-5-3 0,-1 3 3 15,-3-3-5-15,2 0 3 0,-1-4 6 0,3-2-9 0,1 0 1 16,0-5-2-16,1-2 2 0,6-3 2 0,0-2-7 16,3-5-3-16,-1 0 6 0,5-4-1 0,-1-2 1 15,2 0 0-15,0-2 1 0,3 0-5 0,-3-2 5 0,8-2 0 16,-3-1-4-16,1-2 2 0,4-3 1 15,0 0-9-15,2 0-2 0,1-3 4 0,1-1-6 0,-3-4-2 16,6 3-3-16,-2-7-7 0,3 1-4 0,3-4 5 0,-2-1-11 16,5-3 5-16,1-1 3 0,0-1 1 0,2-1 5 15,-2 3 2-15,1-1 16 0,-3 6-6 0,-1 2 12 16,-6 4-3-16,-2 8 14 0,-2 2 16 0,-4 3 4 16,-4 2 5-16,-3 5-12 0,3 0 6 0,-4 0-3 0,0 4 1 15,0 0-11-15,-2 2-2 0,0 4 0 0,1 0 1 16,-2 5 3-16,0 2-5 0,1 0 2 0,-1 4 3 15,0 4-1-15,0-2-19 0,1 1-3 0,0 1-2 0,2-1-6 16,0 2 9-16,4 1 4 0,-1-3-5 0,0-1-1 16,4 1 2-16,-2-4-25 0,0-2-14 0,3-3-16 15,-3-2-41-15,2-5-28 0,0-2-39 0,0-2-51 0,-1-4-62 16</inkml:trace>
  <inkml:trace contextRef="#ctx0" brushRef="#br0" timeOffset="40464.6928">21773 10776 1952 0,'0'-1'25'0,"0"0"13"0,0-4 8 0,0 4-3 16,0 0-2-16,2 1 1 0,-1 0-5 0,-1 0-10 16,2 1-52-16,-2-2-59 0,3 1-46 0,-3 1-45 15,0 0-57-15</inkml:trace>
  <inkml:trace contextRef="#ctx0" brushRef="#br0" timeOffset="40697.9648">21718 11384 1732 0,'0'14'40'0,"0"2"31"0,-2-5 18 0,2 1 15 16,-3 2 16-16,2-1 12 0,1 2 11 0,-2-3 1 15,0 1-37-15,1 0-27 0,-1-1-18 0,0 2-14 0,1-2-16 16,-1-1-8-16,1 0-11 0,-1 1-2 0,0 0-1 0,-1 0-7 16,-3-2 5-16,1 2-2 0,1 0-38 15,-4 3-11-15,-5-1-11 0,0-1-24 0,-2 2-25 0,-3-3-34 16,-2 1-27-16,-4 0-34 0,0 0 6 0,-4-1-35 16,-2-3-37-16</inkml:trace>
  <inkml:trace contextRef="#ctx0" brushRef="#br0" timeOffset="41763.8376">15842 11688 925 0,'2'-8'8'15,"-4"0"14"-15,1 3 5 0,-1 0 2 0,-1 3 0 16,0 0-3-16,3-1 3 0,-5 2 3 0,4-1 9 0,-1 1 2 15,1 0 1-15,-1 1 1 0,0 0 2 0,1-3 17 16,-2 6 10-16,-1-3 0 0,1 0-17 0,-2 2-16 16,-1 1 0-16,2 1-2 0,-3 1-1 0,1 1-7 0,-1 0-5 15,-3 4-7-15,1 0 9 0,1 2 5 0,-1 1 3 16,0 0 3-16,-3 1 2 0,3 0-3 0,0 0-5 16,1 2 1-16,0-3-3 0,-2 2-10 0,4-2-9 0,0 0 0 15,1-4-4-15,1 3-6 0,1-2-5 0,3 0 4 16,0-2-5-16,0 1-2 0,5 0 8 0,-2-1 1 15,2 1 12-15,2-1 1 0,-3 1 7 0,7-1-1 0,-1 3 8 16,-1-1 9-16,1-2-5 0,1 4-4 0,2-3-10 16,1 3 3-16,-1 0-5 0,0 2-1 0,0-1-8 0,1 2 2 15,-2-1-5-15,0 1 0 0,1 1 0 0,-4-2 1 16,-1-1 3-16,2 2-1 0,-4-2 3 0,-1 0-11 16,0-2 8-16,-2-1-2 0,-2 1-1 0,-1-2-2 0,-1 1-1 15,-2-2 4-15,-1 2 1 0,0-1 0 0,-3 0-3 16,-4 0-8-16,2 0-22 0,-4-2-10 0,-3 2-16 15,3-2-20-15,-4-2-21 0,3 0-13 0,-3-5-38 0,1 3-16 16,0-6-21-16,2 2-35 0,0-4-37 0</inkml:trace>
  <inkml:trace contextRef="#ctx0" brushRef="#br0" timeOffset="42036.0692">16127 11410 1443 0,'5'-7'20'16,"1"2"24"-16,-3 3 11 0,-1 2 5 0,-2 0 6 0,1 0-2 15,-1 1-3-15,0 0 0 0,2 2-5 0,-4 4 5 16,1 1-2-16,-1 5 3 0,0 2 2 0,-2 5 9 16,-1 1 17-16,0 6 11 0,2 3-13 0,0 0-25 0,0 2-10 15,3-1 1-15,-2 4-7 0,2 0-9 0,0-1-11 16,0 2-10-16,2-1-2 0,-2 1-4 0,1-2 1 15,1 0-11-15,0-1 5 0,-2-4 6 0,3 0-7 16,-2-4-5-16,4-1-3 0,0-4-12 0,-1-4-22 0,1-4-39 16,0 0-42-16,-2-4-49 0,4-4-33 0,-6 0-54 15,4-3-60-15</inkml:trace>
  <inkml:trace contextRef="#ctx0" brushRef="#br0" timeOffset="42278.2395">16086 11863 1517 0,'-3'0'21'0,"-1"-1"14"16,3-1 3-16,-1 0-1 0,0-1-2 0,0 3-4 16,2 0-3-16,2 0-1 0,-2 0-19 0,4 0-15 0,-1 0-1 15,2-1-3-15,0 1 7 0,1-4 6 0,3 2 2 16,1-3 2-16,3 3-1 0,1-2-1 0,-2 0 0 15,6 0 3-15,-4 1-7 0,2-3-15 0,0 3-16 16,-1 0-25-16,1-2-24 0,-2 0-15 0,1-2-19 16,0 2-23-16,-2-2-24 0,3 1-17 0</inkml:trace>
  <inkml:trace contextRef="#ctx0" brushRef="#br0" timeOffset="42825.0998">16591 11669 1732 0,'0'0'23'0,"0"-1"11"0,0 0 6 0,0-2 2 0,-1 1 3 16,-3 0 1-16,-1 2-4 0,0 0 5 0,0 0-22 16,-1 2-9-16,-3 0 2 0,0 3 8 0,1 1-2 15,0 0 7-15,-1 5 1 0,0-2 2 0,-1 2 3 0,-1 2-3 16,5 1-4-16,-6-2-5 0,3 5-7 0,1 0-6 15,0 0 3-15,0 2-7 0,1 3-5 0,-1-2 1 16,0 4-4-16,3 1-1 0,-4 0 3 0,6 0 1 0,-2-3-1 16,0-1 2-16,3 2-1 0,2-5-5 0,0-1 6 15,2-4-2-15,1 2-2 0,0-5 3 0,4 1-5 16,-1-3 4-16,-2-2 1 0,4-1 4 0,1-3-1 0,0-1 0 16,-1-2-2-16,1-3-4 0,4-2 0 0,-2-1-12 15,0-2-9-15,3-2-6 0,-3-2-21 0,5-2-4 16,-2 1-19-16,-1-1-5 0,1-2-9 0,-2-1-4 0,1-2-3 15,0 0-4-15,0-1 13 0,-4-1-2 0,3-2 13 0,-3-1-1 16,-1-1 7-16,-2-3 2 0,1-3 5 16,0-2 15-16,0 2-2 0,-3-3 4 0,1 1 11 0,0-3 9 15,0 1 8-15,1 2 12 0,-1-2 8 0,-1 4-6 16,0 1 14-16,0 4 17 0,0 6 17 0,-3 1 11 0,1 8 29 16,2 3 5-16,-4 1 8 0,0 7-3 0,2-1-10 15,-2 4-13-15,0-1-15 0,0-1-15 0,0 5 5 16,1 4 3-16,-1 2 3 0,0 5 11 0,0 1 2 15,-1 5 6-15,2 2 0 0,-1 5 7 0,0-1-36 0,2 1-9 16,-2-1-11-16,2 1-8 0,-1-1 6 0,1 2-10 16,-1-2-5-16,1-3-3 0,1 5-2 0,0-4-1 15,1-2-1-15,-3 0 1 0,5-2-3 0,-1-2 1 0,0 0-1 16,1-6-30-16,-3 1-29 0,2-3-38 0,1-3-36 16,-3 0-46-16,2-4-52 0,-3 0-53 0</inkml:trace>
  <inkml:trace contextRef="#ctx0" brushRef="#br0" timeOffset="43104.7875">17203 11538 1700 0,'5'-1'37'0,"-2"-3"25"16,0 0 24-16,2 1 11 0,-5 0 11 0,2 2 9 15,0 0 4-15,1 0 9 0,-3 1-40 0,0 0-19 16,0 0-28-16,0 0-9 0,0 0-14 0,-2 0-6 16,2 0-4-16,-1 1-10 0,2-1 0 0,1 1-10 0,-2-1-17 15,0 0-28-15,0 0-39 0,0 0-29 0,2 0-42 16,-2 0-53-16,0 0-57 0</inkml:trace>
  <inkml:trace contextRef="#ctx0" brushRef="#br0" timeOffset="43366.5289">17120 12025 1369 0,'-5'5'1'0,"1"2"3"15,3-5 1-15,2-4-1 0,-1 2 7 0,2 2 26 16,1-2 29-16,1 0 10 0,0 0 8 0,3 0 14 16,0 0-2-16,0 0 6 0,1 2-3 0,-2-2-33 15,2 0-21-15,-3 0-8 0,-1 0-14 0,1 0-16 0,-2 1-1 16,2 0-43-16,0 0-45 0,-1-1-43 0,0 1-54 15,-1-1-49-15</inkml:trace>
  <inkml:trace contextRef="#ctx0" brushRef="#br0" timeOffset="43646.719">17586 11492 1668 0,'-2'0'19'0,"2"0"19"0,0 1 0 0,0-3 6 16,0 0-6-16,0 1 0 0,0 1-1 0,0 0-3 0,2 0-20 15,0 0-19-15,-2 0-2 0,1 1 0 0,-1 0 5 16,3 0-13-16,-1 0-36 0,-1 3-30 0,1-3-48 16,-1 4-53-16</inkml:trace>
  <inkml:trace contextRef="#ctx0" brushRef="#br0" timeOffset="43842.851">17576 11872 1380 0,'0'0'21'0,"0"0"31"0,0 0 21 0,0 0 21 16,0 0-2-16,0 0 13 0,0 0 4 0,5 23 5 15,-5-23-29-15,0 0-27 0,0 0-18 0,0 0-17 0,0 0-1 16,3 14-20-16,-3-14-46 16,0 0-28-16,0 0-37 15,0 0-53-15,0 0-48 0,0 0-57 0</inkml:trace>
  <inkml:trace contextRef="#ctx0" brushRef="#br0" timeOffset="51425.8006">17997 9110 218 0,'0'-3'-2'0,"1"0"14"16,-1 1 12-16,0 0 9 0,0-1 6 0,2 0 10 16,0 2 1-16,-2 0 15 0,1-1 9 0,-1-1-6 15,2 1-2-15,-1-1 6 0,-1 2 3 0,2-2 5 0,0 3 11 16,-2-2-1-16,0 1-2 0,0-1 0 0,1 1-6 15,-1 0-15-15,0-1-2 0,0-2-15 0,0 3 1 16,0-2-3-16,0 1-2 0,0-1 2 0,0-2 5 0,0 3 5 16,-1-1-7-16,1-1-3 0,-2 1-13 0,0-1-8 15,1-4 0-15,-1 3-9 0,1-2-4 0,-1 2-5 16,0-2 2-16,1-2 3 0,-2 1-2 0,-1 0 1 16,-2-1-5-16,2 1-1 0,-1-1 0 0,-2 0 2 0,-1 1-6 15,-1-2-1-15,1 0 0 0,-2 1 2 0,0 2-2 16,-1-2-4-16,-2 1-6 0,-5 0 2 0,2 1-1 15,-2 0-1-15,-3 0 1 0,0 0-2 0,-2 1 2 0,-2-1 7 16,-2 2 0-16,2-1-9 0,-4 1 4 0,1-1-3 16,1 2 2-16,0-1-1 0,0 0 7 0,-2 2-7 15,1-1-1-15,-1-1 12 0,3 2-2 0,-4 1 2 0,0 0 0 16,0 0 2-16,0-1-13 0,-4 3 8 0,-1 0 6 16,1 0-6-16,-6 3-1 0,-1-1-1 0,-2 1-3 15,-2 1-3-15,-1 1 12 0,-3 2-10 0,-2 1-2 0,0 1 0 16,3 1 0-16,-3 1 5 0,4 0 7 0,-1 3-1 15,4-2-7-15,0 2 9 0,3-1-3 0,3 1 3 0,-2-4 0 16,2 4-3-16,3-2 0 0,2 0-5 0,0 1 6 16,1 1-7-16,-1-1-2 0,1 1 2 0,1 3 3 15,-2 2 0-15,0 1-7 0,1 1 4 0,2 1-4 16,-1 2 3-16,1 3 0 0,0 1-6 0,0 2-1 0,0 1-2 0,4 3 4 16,-3 0 0-16,2 3-3 0,1 3 10 15,1 0 5-15,1-2 8 0,3 3-2 0,2 3 3 0,0 0 1 16,3-1-1-16,2-2 8 0,3 0 1 0,3 2-1 15,1-2-8-15,3-4 15 0,6 3 1 0,2-3 3 16,4-1 0-16,2-4 1 0,1 2-5 0,6 0 2 0,4-3 6 16,0 1-4-16,4 0-7 0,3 1-1 0,4-1 2 15,1-1-2-15,6 2-3 0,-1-3-2 0,5 2 1 16,1-2-5-16,1-2 2 0,2-2-3 0,1 0-3 0,-1-2 1 16,1-2-3-16,0-3 2 0,3-2-7 0,-5-2-3 15,3-5-1-15,-3 0 2 0,1-6 2 0,-2-1 0 16,3-5 3-16,-3-1-1 0,5-1-1 0,-1-4 3 15,0 0 1-15,2-2-1 0,2-1-3 0,-3-1-1 0,2 3-1 16,-4-4-4-16,-3 1 2 0,1 4-1 0,-7-3-1 16,-1 1-1-16,-4-2 2 0,0 0 1 0,-1 0-4 15,-1-1 4-15,-6-1-6 0,2-2 4 0,0 0 10 0,1-2-7 16,-1-3 3-16,-1-2-2 0,1 1 4 0,1-3 1 16,-1-3 3-16,4-2 1 0,-4 0-11 0,1-4 8 0,-1-3 0 15,0 1-1-15,-1-5-3 0,-3 2-8 0,2-5-3 16,-4 0-12-16,0-1-6 0,-5-3-12 0,4 2-9 15,-5-2-8-15,-2 1-4 0,-1-1 2 0,-3 2-4 0,-2 0-9 16,-4 0 10-16,-3 4 2 0,-2-3-2 0,-3 1 6 16,0-1 0-16,-9 1-3 0,4-2 4 0,-4 4 2 15,-1-1-4-15,-1 2-13 0,-3 4-34 0,-3 4-41 0,0 2-42 16</inkml:trace>
  <inkml:trace contextRef="#ctx0" brushRef="#br0" timeOffset="52600.148">15708 11456 430 0,'-8'-14'8'0,"2"-2"9"15,-4 3 4-15,3 1 7 0,0 3 12 0,1-3 7 0,-1 4 11 16,4 0 8-16,-2 2-1 0,-1-1 1 0,5 0 6 16,-6 2 3-16,6-1-5 0,-4-1 1 0,2 3-4 15,-2 0-4-15,1-1 5 0,0 1-9 0,0 0-11 0,-1 3-8 16,0-2-2-16,-2 3-12 0,2 0-10 0,-3 0-3 15,-1 3-9-15,1 1 0 0,-2 2 0 0,-2 2-6 16,0 0 6-16,-2 6 6 0,-1 2 11 0,0 3 8 0,-1 0 2 16,-2 5 4-16,0 4 5 0,2 1 7 0,-3 4-6 15,1 3 7-15,-2 2-1 0,1 4-5 0,0 1-2 16,-2 4-2-16,1 2 4 0,1 1-5 0,0 1 6 0,3 2-2 16,-1-1-10-16,4 1-2 0,0 0 1 0,9-1 0 15,-1-1-10-15,3-3 0 0,7 2-3 0,1-2-7 16,7-2-1-16,0 1 4 0,7-2-9 0,2-2-4 0,5-2 3 15,3 0 4-15,4-3-11 0,1-1 4 0,4-3 7 16,2-5-2-16,3-3 9 0,-1 1 3 0,4-5 1 16,-3-1-2-16,4-4 6 0,-2 0 2 0,1-5-9 15,-4-1-1-15,2-2-7 0,1-4 7 0,2 0-6 0,-2-5-3 16,6 0 0-16,-2-3-6 0,1-2 7 0,1-4-6 16,2 1 1-16,-3-4-10 0,-3-2 6 0,3 0 1 0,-5-4-7 15,0 1 7-15,-4 0-1 0,2-2 2 0,-2-3 3 16,-3-1 9-16,4-2 1 0,-5-2 4 0,0-1 3 0,0 0-3 15,1-5-5-15,-2 1 6 0,1-1 1 0,0-5-8 16,-1 0 5-16,1-3-8 0,0-5 4 0,-3 0-7 16,4-4 8-16,-2-1-3 0,-1-3-12 0,1 0 2 15,-2-3-2-15,-2 4 0 0,3-3 0 0,-6 1 4 0,-4 0-4 16,-1 2-1-16,-3 0 5 0,-8 3 7 0,0 3-10 16,-4 2 14-16,-4 4-2 0,-2 3 4 0,-4 5-1 15,0 0 6-15,-5 4 2 0,0 0-10 0,-2 2 5 16,-1-1-10-16,-2 3-1 0,2-2-2 0,-5-1-2 0,0 2-5 15,4-2-1-15,-3 2 10 0,-2-1-4 0,2 1 2 0,-2-3 3 16,-2 4 0-16,-2-4 3 0,1 0-1 0,-5 3 1 16,0-2-6-16,-3 1 3 0,-4-1-3 0,1 6-5 15,-4-1 1-15,-1 6 2 0,0 0-1 0,-2 2-6 0,-3 5-3 16,0 2-16-16,-5 4-4 0,0 0-13 0,-1 2-17 16,1 2-16-16,0 2-27 0,0-1-13 0,0 5-33 15,0-4-14-15,2 5-39 0,1-2-16 0,1 0-23 16,3 2-43-16</inkml:trace>
  <inkml:trace contextRef="#ctx0" brushRef="#br0" timeOffset="54698.3059">5301 4074 391 0,'-2'-7'14'0,"1"2"15"0,1 0 20 16,0 0 9-16,0 0 9 0,0 0 16 0,-3 2 20 16,3 0 10-16,3 0-1 0,-3 0-13 0,1 1-10 15,-1-2-2-15,0 3 2 0,0-1-4 0,2-1-11 0,-1 2-3 16,-1 0-5-16,2 1 7 0,-2 0 9 0,0 0 0 16,0-3-2-16,0 2-6 0,0 1-2 0,0 0 4 15,0 0-1-15,0 0-6 0,0 0-18 0,2 0-5 16,-2 1-10-16,0-1-6 0,0 0-8 0,0 3-15 15,1-3-11-15,-2 2-3 0,1-2-8 0,0 5-1 0,0-3 0 16,0 3 1-16,0 0 0 0,1 2 8 0,1 1 2 16,-1 4 1-16,3 0 5 0,-1 5-2 0,2-1 4 15,1 2 1-15,-2 2-1 0,1-2-7 0,2 2 2 0,-2-3-1 16,-1 0 2-16,4-2 5 0,-2 2-6 0,1-3-1 16,-2 0-3-16,3 0 4 0,-1-1 0 0,-2 2 3 15,0-4-4-15,1 4-1 0,1-1 1 0,0 1 0 0,-2-3 3 16,0 1-3-16,0-4-3 0,1 3-2 0,0-5 3 15,-3 0 8-15,2-2-6 0,-3-2-4 0,1 1 0 16,0-4 5-16,-1 0 4 0,-1 0-4 0,1 0 1 0,-1 0-6 16,1 0 7-16,0-3 0 0,2 2 4 0,1-1-5 15,3-1 2-15,3-2 6 0,0-2-4 0,5-1 3 16,1-6-2-16,5 2 8 0,-1-8-1 0,3 2 4 0,1-5-5 16,5-1 1-16,0-3 4 0,1-2-7 0,3-1 3 15,1-2-1-15,1-2-9 0,3 0 2 0,1-2 1 0,-2 2-6 16,2 1-1-16,-1 0 4 0,-3 2-4 0,-1 4 0 15,-5 1 6-15,-3 4-7 0,-4 0 1 0,-3 3 4 16,-5 2 7-16,-3 2-16 0,0 3 13 0,-4 2-7 16,-3 1 4-16,-2 2 6 0,0 3-3 0,-1 0 3 0,-2 2-6 15,0 1 7-15,0 0-24 0,0 1-15 0,0 1-37 16,-2-1-26-16,1 3-17 0,-1-3-49 0,0 3-29 16,1-1-36-16,-4 5-30 0,0-2-25 0</inkml:trace>
  <inkml:trace contextRef="#ctx0" brushRef="#br0" timeOffset="58483.2908">16522 8964 161 0,'2'-4'12'0,"-1"0"13"0,1-1 12 0,1 1 9 0,-2-1 12 15,1 1 10-15,0-2 17 0,1 2 4 0,-2-1-3 16,1 1 6-16,0-1 5 0,-1 2 11 0,1-2-13 16,-1 2-3-16,-1 1-5 0,2 0-2 0,0 0 3 0,-2-1-24 15,1 3-3-15,-1 0-6 0,0-1 11 0,0-1-2 16,0 0-7-16,-1-1-2 0,2 3 2 0,-1-2 16 16,-1 0-7-16,1 0-6 0,0-1-7 0,1 1 3 0,-1 1 4 15,0-1 4-15,0-1-15 0,-1 3-7 0,1 0 0 16,0 0-5-16,0 0-2 0,0 0-12 0,0 0-9 0,-2 0-5 15,4 3-5-15,-2-3-5 0,0 2-11 0,-2-1-5 16,2 1 4-16,-2 3-2 0,1-1 2 0,-1 7 2 16,-4 2 5-16,-2 5-1 0,-3 3 8 0,0 4 8 0,-5 4-5 15,0 0 1-15,-3 2-2 0,3 0 8 0,-3-1-8 16,5-1 6-16,-3-2-6 0,4-3-6 0,-3 0 1 16,5-3 8-16,-1-2-6 0,1-2-9 0,3-2 6 15,-2-1 6-15,4-3 2 0,0 0-8 0,1-1-29 0,0-2-47 16,-3-1-48-16,4 0-75 0,-1 1-92 0</inkml:trace>
  <inkml:trace contextRef="#ctx0" brushRef="#br0" timeOffset="58770.105">16139 8978 1160 0,'-7'-7'39'0,"4"0"20"0,-1 2 25 0,4-2 6 15,-1 4 2-15,-1 1-4 0,2 2-6 0,2-3 2 16,-1 3-39-16,1 0-32 0,0 0-27 0,-1 3-5 0,4-3 0 16,-1 0 0-16,3 2 4 0,-1-2 7 0,7 3 4 15,-1 1 4-15,3 0 5 0,4 3 6 0,1 0-7 16,1 5 10-16,4 0-1 0,-1 5-7 0,-1 3-3 0,3 1 3 15,-5 1 5-15,4 2-5 0,-3 3 3 0,1 0 0 16,-3-1-7-16,0 0-43 0,-1 1-62 0,-3-1-57 16</inkml:trace>
  <inkml:trace contextRef="#ctx0" brushRef="#br0" timeOffset="59439.5545">15768 10594 635 0,'8'-6'24'0,"-2"3"18"0,-1-2 10 0,0 4 13 15,0-1 27-15,-4 0 17 0,4 0 12 0,-4 1 21 0,1 1-14 16,-2 0-8-16,1 0-6 0,-2 1-9 0,1-1-29 16,-2 3-14-16,2-2 2 0,-1 2-13 0,-4 2-1 15,2 3 3-15,-2 1 0 0,1 3 3 0,-1 4 11 0,-3 1 3 16,-3 4-5-16,1 3-1 0,1 2-8 0,-4 0-11 15,0 5-4-15,-1-1-5 0,-2 2-10 0,-1 3-4 16,-1 1-7-16,0-1-11 0,-4 3-1 0,2-2-1 0,-2-1 4 16,2 1-6-16,1-2 7 0,0-1-1 0,2-3-9 15,1-3-3-15,2-1-27 0,1-4-32 0,3-3-45 16,-2-4-47-16,4-3-67 0,0 0-57 0,-1-4-47 16</inkml:trace>
  <inkml:trace contextRef="#ctx0" brushRef="#br0" timeOffset="59706.9281">15387 10760 1625 0,'-3'-3'28'0,"0"0"17"0,-1-1 3 0,6 1 0 0,-4 0-3 16,2 2-2-16,2 2 1 0,1 1-7 15,0-1 3-15,2 1 8 0,5 0 13 0,2 4 16 0,3-1 22 16,5 4 20-16,2 1 4 0,4 2 20 0,2 5-35 16,8-1-23-16,-1 1-7 0,3 4-19 0,0-2-18 0,5 3-17 15,-4-1-3-15,1 0-14 0,1 1 9 0,-5-2-7 16,-3 2-21-16,-1-3-35 0,-2-2-24 0,-2 3-46 0,-4-6-46 16,-3 1-46-16,-2-3-75 0,-5-2-80 15</inkml:trace>
  <inkml:trace contextRef="#ctx0" brushRef="#br0" timeOffset="62436.6196">5491 10031 935 0,'-22'12'-22'16,"0"0"-36"-16,7-7-51 0</inkml:trace>
  <inkml:trace contextRef="#ctx0" brushRef="#br0" timeOffset="67449.1437">5826 11655 123 0,'-7'3'0'0,"-2"-2"6"16,3-1-3-16,3-1 0 0,-2 1-6 0,1 1-1 0,3 0-2 15,-1-1-3-15,4 2-1 0,-2 0-3 0,0 1 1 16,3 1 0-16,-3 0 8 0,2 0-2 0,1-2 10 16,-1 4-3-16,1-4 4 0,-2 2 1 0,3 2-1 15,-1-4 6-15,1 2 3 0,-2 4 12 0,1-3-6 0,0-1 16 16,-1 4 2-16,1-1 5 0,-1 0 5 0,-1 0-1 15,1-2-2-15,-1 1-3 0,1 0-1 0,-2-2-3 0,2-1-3 16,-2 1-3-16,1-3-6 0,1 2-3 0,-2-1-8 16,0-2-2-16,2 0 3 0,0 2-6 0,-2 0-5 15,2-1-5-15,-2-1 7 0,3 2-2 0,-1-1 4 0,-1 0-1 16,1 2-13-16,1-3 8 0,-1 0 3 0,-1 3-2 16,2-3-5-16,-1 0 3 0,0 1-1 0,1-2 9 15,0 1 24-15,0-3-1 0,0 3 11 0,2-3 12 0,-2 1 11 16,2-1 6-16,3-1 8 0,-1-2-10 0,1-1-14 15,0 0-2-15,3-2-13 0,-1 0-11 0,0-1-7 16,2-1-18-16,-1 1 2 0,2-1 3 0,-1-1-2 16,1-1-5-16,3 1 1 0,-3-2-1 0,2 2 3 0,0-1 7 15,2-2-8-15,-4 1 2 0,4-1 1 0,-3 1 6 16,2-2 9-16,0 0 12 0,1-1 2 0,-2-1 3 16,3-1 3-16,-2-2-5 0,3 0-5 0,0 0-7 0,-3 0-10 15,3 1-12-15,-3 3-10 0,1 0 1 0,-4 3-6 16,2 2 3-16,-3 1 0 0,-2 2 2 0,0 4 2 0,-3 1 1 15,-3 1 2-15,0 0 2 0,-1 2 0 0,-1 0-2 16,0 1 0-16,0 0 5 0,-2 0-2 0,1 1-3 16,-1-1 4-16,0 0-6 0,0 0 5 0,0 1 3 0,0-1 0 15,0 1-6-15,0-1 7 0,0 0 4 0,-1 2-7 16,1-2 2-16,0 0-17 0,0 0-31 0,0 0-25 0,-2 0-45 16,0 0-43-16,0 3-48 0</inkml:trace>
  <inkml:trace contextRef="#ctx0" brushRef="#br0" timeOffset="77555.4391">5644 16054 304 0,'-5'0'9'0,"2"-1"14"15,0-1 3-15,0 0 10 0,0 0 4 0,0 1 12 0,1 0 1 16,2 0 12-16,0 1 0 0,2 0-4 0,-2 0 4 16,0 0 10-16,1-3 3 0,-1 3-4 0,2 0 4 0,-2 0-4 15,0-3 15-15,0 5 1 0,0-4 5 0,0 1-13 16,3 1 1-16,-3 0-3 0,3 0-1 0,-3 0-5 0,0 0-20 16,0 0-16-16,0 0-10 0,0 1-8 0,-3-1-9 0,3 2-4 15,0-1-3-15,0-1-5 0,0 0-2 0,0 0 6 16,0 3 0-16,0-2 9 0,0 1 15 0,3 2 12 0,-2 1 8 15,1 3-2-15,0 3 3 0,1 1 0 0,0 3 3 16,-1 3-11-16,2 0-10 0,0 5-14 0,2-2-10 0,-2 3 8 16,0 1-2-16,2 0 1 0,-1 0-7 0,0 2-1 0,1-1-2 15,-2-2 0-15,3 1 6 0,-2-1-12 0,1-2 4 16,-1-2-2-16,1-1 8 0,0-2-7 0,-1-3 4 16,0-2-4-16,0 0-3 0,-2-5 5 0,3 0-9 0,-3-4 1 15,2 2-3-15,0-1 6 0,-2-4 3 0,2 0-7 16,0 0 0-16,2-2 4 0,-2-1 4 0,3-4 2 0,2 0-4 15,2-3 1-15,-1-2-3 0,3-5 10 0,2 0-4 16,3-6-3-16,0-1 1 0,5-4-2 0,1-1-2 0,-1-4 3 16,4-1-6-16,2 0 2 0,-3-2 0 0,3-1 1 15,0-1-6-15,2 3 1 0,-1-1 0 0,-1 2-2 0,0 1 4 16,-1 2 3-16,1 1-1 0,-4 3-6 0,-1 1 9 16,0 1 1-16,0 1 3 0,-3 0-2 0,-1 3-1 15,-1 1 3-15,-1 1 6 0,-1 0 5 0,-1 2-5 0,-3 2-5 16,2 1 2-16,-5 1 2 0,1 5 2 0,0-1-7 15,-6 2 0-15,1 2-3 0,-2 0 3 0,2 2 3 0,-5-1-2 16,1 4 2-16,-2 0 0 0,-1-2-5 0,0 2 4 16,0 0-2-16,0 0 1 0,-1 2 0 0,1-2-4 0,0 2-29 15,0 1-18-15,1 0-29 0,-1 1-27 0,0 3-55 16,0 1-54-16,0 4-67 0</inkml:trace>
</inkml:ink>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2729738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07680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442131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E4BCA8-0371-4C1C-9FD0-02EEEC16B4D4}"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603978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E4BCA8-0371-4C1C-9FD0-02EEEC16B4D4}"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927516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E4BCA8-0371-4C1C-9FD0-02EEEC16B4D4}" type="datetimeFigureOut">
              <a:rPr lang="en-US" smtClean="0"/>
              <a:t>5/21/2023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1887465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E4BCA8-0371-4C1C-9FD0-02EEEC16B4D4}" type="datetimeFigureOut">
              <a:rPr lang="en-US" smtClean="0"/>
              <a:t>5/21/2023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129978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E4BCA8-0371-4C1C-9FD0-02EEEC16B4D4}" type="datetimeFigureOut">
              <a:rPr lang="en-US" smtClean="0"/>
              <a:t>5/21/2023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3062513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E4BCA8-0371-4C1C-9FD0-02EEEC16B4D4}" type="datetimeFigureOut">
              <a:rPr lang="en-US" smtClean="0"/>
              <a:t>5/21/2023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4039811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E4BCA8-0371-4C1C-9FD0-02EEEC16B4D4}" type="datetimeFigureOut">
              <a:rPr lang="en-US" smtClean="0"/>
              <a:t>5/21/2023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1546473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E4BCA8-0371-4C1C-9FD0-02EEEC16B4D4}" type="datetimeFigureOut">
              <a:rPr lang="en-US" smtClean="0"/>
              <a:t>5/21/2023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E40461-9B09-49EF-B2B9-C7C59A8DD17C}" type="slidenum">
              <a:rPr lang="en-US" smtClean="0"/>
              <a:t>‹#›</a:t>
            </a:fld>
            <a:endParaRPr lang="en-US"/>
          </a:p>
        </p:txBody>
      </p:sp>
    </p:spTree>
    <p:extLst>
      <p:ext uri="{BB962C8B-B14F-4D97-AF65-F5344CB8AC3E}">
        <p14:creationId xmlns:p14="http://schemas.microsoft.com/office/powerpoint/2010/main" val="2926848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E4BCA8-0371-4C1C-9FD0-02EEEC16B4D4}" type="datetimeFigureOut">
              <a:rPr lang="en-US" smtClean="0"/>
              <a:t>5/21/2023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E40461-9B09-49EF-B2B9-C7C59A8DD17C}" type="slidenum">
              <a:rPr lang="en-US" smtClean="0"/>
              <a:t>‹#›</a:t>
            </a:fld>
            <a:endParaRPr lang="en-US"/>
          </a:p>
        </p:txBody>
      </p:sp>
    </p:spTree>
    <p:extLst>
      <p:ext uri="{BB962C8B-B14F-4D97-AF65-F5344CB8AC3E}">
        <p14:creationId xmlns:p14="http://schemas.microsoft.com/office/powerpoint/2010/main" val="2607223594"/>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customXml" Target="../ink/ink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customXml" Target="../ink/ink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customXml" Target="../ink/ink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customXml" Target="../ink/ink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customXml" Target="../ink/ink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customXml" Target="../ink/ink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customXml" Target="../ink/ink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customXml" Target="../ink/ink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customXml" Target="../ink/ink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3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customXml" Target="../ink/ink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customXml" Target="../ink/ink31.xml"/><Relationship Id="rId1" Type="http://schemas.openxmlformats.org/officeDocument/2006/relationships/slideLayout" Target="../slideLayouts/slideLayout3.xml"/><Relationship Id="rId5" Type="http://schemas.openxmlformats.org/officeDocument/2006/relationships/image" Target="../media/image33.emf"/><Relationship Id="rId4" Type="http://schemas.openxmlformats.org/officeDocument/2006/relationships/customXml" Target="../ink/ink32.xml"/></Relationships>
</file>

<file path=ppt/slides/_rels/slide32.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customXml" Target="../ink/ink33.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customXml" Target="../ink/ink34.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customXml" Target="../ink/ink35.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customXml" Target="../ink/ink36.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customXml" Target="../ink/ink37.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customXml" Target="../ink/ink38.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customXml" Target="../ink/ink39.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customXml" Target="../ink/ink40.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5.emf"/></Relationships>
</file>

<file path=ppt/slides/_rels/slide40.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customXml" Target="../ink/ink41.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customXml" Target="../ink/ink42.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customXml" Target="../ink/ink43.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customXml" Target="../ink/ink44.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customXml" Target="../ink/ink45.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customXml" Target="../ink/ink46.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customXml" Target="../ink/ink47.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customXml" Target="../ink/ink48.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customXml" Target="../ink/ink49.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customXml" Target="../ink/ink50.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customXml" Target="../ink/ink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customXml" Target="../ink/ink51.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Subtitle 3"/>
          <p:cNvSpPr>
            <a:spLocks noGrp="1"/>
          </p:cNvSpPr>
          <p:nvPr>
            <p:ph type="subTitle" idx="1"/>
          </p:nvPr>
        </p:nvSpPr>
        <p:spPr>
          <a:xfrm>
            <a:off x="887104" y="1603375"/>
            <a:ext cx="11122926" cy="4640239"/>
          </a:xfrm>
        </p:spPr>
        <p:txBody>
          <a:bodyPr>
            <a:normAutofit/>
          </a:bodyPr>
          <a:lstStyle/>
          <a:p>
            <a:pPr algn="l">
              <a:lnSpc>
                <a:spcPct val="150000"/>
              </a:lnSpc>
            </a:pPr>
            <a:r>
              <a:rPr lang="en-US" b="1" dirty="0" smtClean="0">
                <a:solidFill>
                  <a:schemeClr val="accent1">
                    <a:lumMod val="50000"/>
                  </a:schemeClr>
                </a:solidFill>
                <a:latin typeface="Times New Roman" panose="02020603050405020304" pitchFamily="18" charset="0"/>
                <a:cs typeface="Times New Roman" panose="02020603050405020304" pitchFamily="18" charset="0"/>
              </a:rPr>
              <a:t>Breaking One Day Lectures Learning Time:</a:t>
            </a:r>
          </a:p>
          <a:p>
            <a:pPr marL="342900" indent="-342900" algn="l">
              <a:lnSpc>
                <a:spcPct val="150000"/>
              </a:lnSpc>
              <a:buSzPct val="150000"/>
              <a:buBlip>
                <a:blip r:embed="rId2"/>
              </a:buBlip>
            </a:pPr>
            <a:r>
              <a:rPr lang="en-US" dirty="0" smtClean="0">
                <a:solidFill>
                  <a:schemeClr val="accent1">
                    <a:lumMod val="50000"/>
                  </a:schemeClr>
                </a:solidFill>
                <a:latin typeface="Times New Roman" panose="02020603050405020304" pitchFamily="18" charset="0"/>
                <a:cs typeface="Times New Roman" panose="02020603050405020304" pitchFamily="18" charset="0"/>
              </a:rPr>
              <a:t>Morning Time</a:t>
            </a:r>
            <a:endParaRPr lang="en-US" dirty="0" smtClean="0">
              <a:solidFill>
                <a:schemeClr val="accent1">
                  <a:lumMod val="50000"/>
                </a:schemeClr>
              </a:solidFill>
              <a:latin typeface="Times New Roman" panose="02020603050405020304" pitchFamily="18" charset="0"/>
              <a:cs typeface="Times New Roman" panose="02020603050405020304" pitchFamily="18" charset="0"/>
            </a:endParaRPr>
          </a:p>
          <a:p>
            <a:pPr marL="342900" indent="-342900" algn="l">
              <a:lnSpc>
                <a:spcPct val="150000"/>
              </a:lnSpc>
              <a:buSzPct val="150000"/>
              <a:buBlip>
                <a:blip r:embed="rId2"/>
              </a:buBlip>
            </a:pPr>
            <a:r>
              <a:rPr lang="en-US" dirty="0" smtClean="0">
                <a:solidFill>
                  <a:schemeClr val="accent1">
                    <a:lumMod val="50000"/>
                  </a:schemeClr>
                </a:solidFill>
                <a:latin typeface="Times New Roman" panose="02020603050405020304" pitchFamily="18" charset="0"/>
                <a:cs typeface="Times New Roman" panose="02020603050405020304" pitchFamily="18" charset="0"/>
              </a:rPr>
              <a:t>Afternoon Time</a:t>
            </a:r>
          </a:p>
          <a:p>
            <a:pPr marL="342900" indent="-342900" algn="l">
              <a:lnSpc>
                <a:spcPct val="150000"/>
              </a:lnSpc>
              <a:buSzPct val="150000"/>
              <a:buBlip>
                <a:blip r:embed="rId2"/>
              </a:buBlip>
            </a:pPr>
            <a:r>
              <a:rPr lang="en-US" dirty="0" smtClean="0">
                <a:solidFill>
                  <a:schemeClr val="accent1">
                    <a:lumMod val="50000"/>
                  </a:schemeClr>
                </a:solidFill>
                <a:latin typeface="Times New Roman" panose="02020603050405020304" pitchFamily="18" charset="0"/>
                <a:cs typeface="Times New Roman" panose="02020603050405020304" pitchFamily="18" charset="0"/>
              </a:rPr>
              <a:t>Evening Time </a:t>
            </a:r>
            <a:endParaRPr lang="en-US" sz="4800" dirty="0" smtClean="0">
              <a:latin typeface="Times New Roman" panose="02020603050405020304" pitchFamily="18" charset="0"/>
              <a:cs typeface="Times New Roman" panose="02020603050405020304" pitchFamily="18" charset="0"/>
            </a:endParaRPr>
          </a:p>
          <a:p>
            <a:pPr algn="l"/>
            <a:endParaRPr lang="en-US" sz="4400" b="1" dirty="0">
              <a:latin typeface="Times New Roman" panose="02020603050405020304" pitchFamily="18" charset="0"/>
              <a:cs typeface="Times New Roman" panose="02020603050405020304" pitchFamily="18" charset="0"/>
            </a:endParaRPr>
          </a:p>
        </p:txBody>
      </p:sp>
      <p:sp>
        <p:nvSpPr>
          <p:cNvPr id="3" name="Rectangle 2"/>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mc:AlternateContent xmlns:mc="http://schemas.openxmlformats.org/markup-compatibility/2006">
        <mc:Choice xmlns:p14="http://schemas.microsoft.com/office/powerpoint/2010/main" Requires="p14">
          <p:contentPart p14:bwMode="auto" r:id="rId3">
            <p14:nvContentPartPr>
              <p14:cNvPr id="7" name="Ink 6"/>
              <p14:cNvContentPartPr/>
              <p14:nvPr/>
            </p14:nvContentPartPr>
            <p14:xfrm>
              <a:off x="1769400" y="962280"/>
              <a:ext cx="5168520" cy="2875680"/>
            </p14:xfrm>
          </p:contentPart>
        </mc:Choice>
        <mc:Fallback>
          <p:pic>
            <p:nvPicPr>
              <p:cNvPr id="7" name="Ink 6"/>
              <p:cNvPicPr/>
              <p:nvPr/>
            </p:nvPicPr>
            <p:blipFill>
              <a:blip r:embed="rId4"/>
              <a:stretch>
                <a:fillRect/>
              </a:stretch>
            </p:blipFill>
            <p:spPr>
              <a:xfrm>
                <a:off x="1765080" y="955440"/>
                <a:ext cx="5179680" cy="2888640"/>
              </a:xfrm>
              <a:prstGeom prst="rect">
                <a:avLst/>
              </a:prstGeom>
            </p:spPr>
          </p:pic>
        </mc:Fallback>
      </mc:AlternateContent>
    </p:spTree>
    <p:extLst>
      <p:ext uri="{BB962C8B-B14F-4D97-AF65-F5344CB8AC3E}">
        <p14:creationId xmlns:p14="http://schemas.microsoft.com/office/powerpoint/2010/main" val="4099275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In </a:t>
            </a:r>
            <a:r>
              <a:rPr lang="en-US" sz="1900" dirty="0">
                <a:solidFill>
                  <a:srgbClr val="002060"/>
                </a:solidFill>
                <a:latin typeface="Times New Roman" panose="02020603050405020304" pitchFamily="18" charset="0"/>
                <a:cs typeface="Times New Roman" panose="02020603050405020304" pitchFamily="18" charset="0"/>
              </a:rPr>
              <a:t>this example, the using namespace </a:t>
            </a:r>
            <a:r>
              <a:rPr lang="en-US" sz="1900" dirty="0" err="1">
                <a:solidFill>
                  <a:srgbClr val="002060"/>
                </a:solidFill>
                <a:latin typeface="Times New Roman" panose="02020603050405020304" pitchFamily="18" charset="0"/>
                <a:cs typeface="Times New Roman" panose="02020603050405020304" pitchFamily="18" charset="0"/>
              </a:rPr>
              <a:t>std</a:t>
            </a:r>
            <a:r>
              <a:rPr lang="en-US" sz="1900" dirty="0">
                <a:solidFill>
                  <a:srgbClr val="002060"/>
                </a:solidFill>
                <a:latin typeface="Times New Roman" panose="02020603050405020304" pitchFamily="18" charset="0"/>
                <a:cs typeface="Times New Roman" panose="02020603050405020304" pitchFamily="18" charset="0"/>
              </a:rPr>
              <a:t>; directive allows us to directly use </a:t>
            </a:r>
            <a:r>
              <a:rPr lang="en-US" sz="1900" dirty="0" err="1">
                <a:solidFill>
                  <a:srgbClr val="002060"/>
                </a:solidFill>
                <a:latin typeface="Times New Roman" panose="02020603050405020304" pitchFamily="18" charset="0"/>
                <a:cs typeface="Times New Roman" panose="02020603050405020304" pitchFamily="18" charset="0"/>
              </a:rPr>
              <a:t>cout</a:t>
            </a:r>
            <a:r>
              <a:rPr lang="en-US" sz="1900" dirty="0">
                <a:solidFill>
                  <a:srgbClr val="002060"/>
                </a:solidFill>
                <a:latin typeface="Times New Roman" panose="02020603050405020304" pitchFamily="18" charset="0"/>
                <a:cs typeface="Times New Roman" panose="02020603050405020304" pitchFamily="18" charset="0"/>
              </a:rPr>
              <a:t> and </a:t>
            </a:r>
            <a:r>
              <a:rPr lang="en-US" sz="1900" dirty="0" err="1">
                <a:solidFill>
                  <a:srgbClr val="002060"/>
                </a:solidFill>
                <a:latin typeface="Times New Roman" panose="02020603050405020304" pitchFamily="18" charset="0"/>
                <a:cs typeface="Times New Roman" panose="02020603050405020304" pitchFamily="18" charset="0"/>
              </a:rPr>
              <a:t>endl</a:t>
            </a:r>
            <a:r>
              <a:rPr lang="en-US" sz="1900" dirty="0">
                <a:solidFill>
                  <a:srgbClr val="002060"/>
                </a:solidFill>
                <a:latin typeface="Times New Roman" panose="02020603050405020304" pitchFamily="18" charset="0"/>
                <a:cs typeface="Times New Roman" panose="02020603050405020304" pitchFamily="18" charset="0"/>
              </a:rPr>
              <a:t> without specifying the </a:t>
            </a:r>
            <a:r>
              <a:rPr lang="en-US" sz="1900" dirty="0" err="1">
                <a:solidFill>
                  <a:srgbClr val="002060"/>
                </a:solidFill>
                <a:latin typeface="Times New Roman" panose="02020603050405020304" pitchFamily="18" charset="0"/>
                <a:cs typeface="Times New Roman" panose="02020603050405020304" pitchFamily="18" charset="0"/>
              </a:rPr>
              <a:t>std</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err="1">
                <a:solidFill>
                  <a:srgbClr val="002060"/>
                </a:solidFill>
                <a:latin typeface="Times New Roman" panose="02020603050405020304" pitchFamily="18" charset="0"/>
                <a:cs typeface="Times New Roman" panose="02020603050405020304" pitchFamily="18" charset="0"/>
              </a:rPr>
              <a:t>std</a:t>
            </a:r>
            <a:r>
              <a:rPr lang="en-US" sz="1900" dirty="0">
                <a:solidFill>
                  <a:srgbClr val="002060"/>
                </a:solidFill>
                <a:latin typeface="Times New Roman" panose="02020603050405020304" pitchFamily="18" charset="0"/>
                <a:cs typeface="Times New Roman" panose="02020603050405020304" pitchFamily="18" charset="0"/>
              </a:rPr>
              <a:t>::</a:t>
            </a:r>
            <a:r>
              <a:rPr lang="en-US" sz="1900" dirty="0" err="1">
                <a:solidFill>
                  <a:srgbClr val="002060"/>
                </a:solidFill>
                <a:latin typeface="Times New Roman" panose="02020603050405020304" pitchFamily="18" charset="0"/>
                <a:cs typeface="Times New Roman" panose="02020603050405020304" pitchFamily="18" charset="0"/>
              </a:rPr>
              <a:t>cout</a:t>
            </a:r>
            <a:r>
              <a:rPr lang="en-US" sz="1900" dirty="0">
                <a:solidFill>
                  <a:srgbClr val="002060"/>
                </a:solidFill>
                <a:latin typeface="Times New Roman" panose="02020603050405020304" pitchFamily="18" charset="0"/>
                <a:cs typeface="Times New Roman" panose="02020603050405020304" pitchFamily="18" charset="0"/>
              </a:rPr>
              <a:t> &lt;&lt; "Without using namespace </a:t>
            </a:r>
            <a:r>
              <a:rPr lang="en-US" sz="1900" dirty="0" err="1">
                <a:solidFill>
                  <a:srgbClr val="002060"/>
                </a:solidFill>
                <a:latin typeface="Times New Roman" panose="02020603050405020304" pitchFamily="18" charset="0"/>
                <a:cs typeface="Times New Roman" panose="02020603050405020304" pitchFamily="18" charset="0"/>
              </a:rPr>
              <a:t>std</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err="1">
                <a:solidFill>
                  <a:srgbClr val="002060"/>
                </a:solidFill>
                <a:latin typeface="Times New Roman" panose="02020603050405020304" pitchFamily="18" charset="0"/>
                <a:cs typeface="Times New Roman" panose="02020603050405020304" pitchFamily="18" charset="0"/>
              </a:rPr>
              <a:t>cout</a:t>
            </a:r>
            <a:r>
              <a:rPr lang="en-US" sz="1900" dirty="0">
                <a:solidFill>
                  <a:srgbClr val="002060"/>
                </a:solidFill>
                <a:latin typeface="Times New Roman" panose="02020603050405020304" pitchFamily="18" charset="0"/>
                <a:cs typeface="Times New Roman" panose="02020603050405020304" pitchFamily="18" charset="0"/>
              </a:rPr>
              <a:t> &lt;&lt; "With using namespace </a:t>
            </a:r>
            <a:r>
              <a:rPr lang="en-US" sz="1900" dirty="0" err="1">
                <a:solidFill>
                  <a:srgbClr val="002060"/>
                </a:solidFill>
                <a:latin typeface="Times New Roman" panose="02020603050405020304" pitchFamily="18" charset="0"/>
                <a:cs typeface="Times New Roman" panose="02020603050405020304" pitchFamily="18" charset="0"/>
              </a:rPr>
              <a:t>std</a:t>
            </a:r>
            <a:r>
              <a:rPr lang="en-US" sz="1900" dirty="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1420200" y="1875240"/>
              <a:ext cx="7916760" cy="1814040"/>
            </p14:xfrm>
          </p:contentPart>
        </mc:Choice>
        <mc:Fallback xmlns="">
          <p:pic>
            <p:nvPicPr>
              <p:cNvPr id="3" name="Ink 2"/>
              <p:cNvPicPr/>
              <p:nvPr/>
            </p:nvPicPr>
            <p:blipFill>
              <a:blip r:embed="rId3"/>
              <a:stretch>
                <a:fillRect/>
              </a:stretch>
            </p:blipFill>
            <p:spPr>
              <a:xfrm>
                <a:off x="1414440" y="1869840"/>
                <a:ext cx="7929000" cy="1825560"/>
              </a:xfrm>
              <a:prstGeom prst="rect">
                <a:avLst/>
              </a:prstGeom>
            </p:spPr>
          </p:pic>
        </mc:Fallback>
      </mc:AlternateContent>
    </p:spTree>
    <p:extLst>
      <p:ext uri="{BB962C8B-B14F-4D97-AF65-F5344CB8AC3E}">
        <p14:creationId xmlns:p14="http://schemas.microsoft.com/office/powerpoint/2010/main" val="3377109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fade">
                                      <p:cBhvr>
                                        <p:cTn id="12" dur="500"/>
                                        <p:tgtEl>
                                          <p:spTgt spid="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fade">
                                      <p:cBhvr>
                                        <p:cTn id="17"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Variable</a:t>
            </a:r>
          </a:p>
          <a:p>
            <a:pPr marL="342900" indent="-342900">
              <a:buFont typeface="Wingdings" panose="05000000000000000000" pitchFamily="2" charset="2"/>
              <a:buChar char="§"/>
            </a:pPr>
            <a:r>
              <a:rPr lang="en-US" sz="2000" dirty="0" smtClean="0">
                <a:solidFill>
                  <a:srgbClr val="002060"/>
                </a:solidFill>
                <a:latin typeface="Times New Roman" panose="02020603050405020304" pitchFamily="18" charset="0"/>
                <a:cs typeface="Times New Roman" panose="02020603050405020304" pitchFamily="18" charset="0"/>
              </a:rPr>
              <a:t>Variable </a:t>
            </a:r>
            <a:r>
              <a:rPr lang="en-US" sz="2000" dirty="0">
                <a:solidFill>
                  <a:srgbClr val="002060"/>
                </a:solidFill>
                <a:latin typeface="Times New Roman" panose="02020603050405020304" pitchFamily="18" charset="0"/>
                <a:cs typeface="Times New Roman" panose="02020603050405020304" pitchFamily="18" charset="0"/>
              </a:rPr>
              <a:t>is the container like thing, which store anything</a:t>
            </a:r>
          </a:p>
          <a:p>
            <a:pPr marL="342900" indent="-342900">
              <a:buFont typeface="Wingdings" panose="05000000000000000000" pitchFamily="2" charset="2"/>
              <a:buChar char="§"/>
            </a:pPr>
            <a:r>
              <a:rPr lang="en-US" sz="2000" dirty="0">
                <a:solidFill>
                  <a:srgbClr val="002060"/>
                </a:solidFill>
                <a:latin typeface="Times New Roman" panose="02020603050405020304" pitchFamily="18" charset="0"/>
                <a:cs typeface="Times New Roman" panose="02020603050405020304" pitchFamily="18" charset="0"/>
              </a:rPr>
              <a:t>Variable value may change during the program execution </a:t>
            </a:r>
          </a:p>
          <a:p>
            <a:pPr marL="342900" indent="-342900">
              <a:buFont typeface="Wingdings" panose="05000000000000000000" pitchFamily="2" charset="2"/>
              <a:buChar char="§"/>
            </a:pPr>
            <a:r>
              <a:rPr lang="en-US" sz="2000" dirty="0">
                <a:solidFill>
                  <a:srgbClr val="002060"/>
                </a:solidFill>
                <a:latin typeface="Times New Roman" panose="02020603050405020304" pitchFamily="18" charset="0"/>
                <a:cs typeface="Times New Roman" panose="02020603050405020304" pitchFamily="18" charset="0"/>
              </a:rPr>
              <a:t>Variable is the identifier, you have to declare and then initialize</a:t>
            </a:r>
            <a:endParaRPr lang="en-US" sz="2000" b="1" dirty="0">
              <a:solidFill>
                <a:srgbClr val="002060"/>
              </a:solidFill>
              <a:latin typeface="Times New Roman" panose="02020603050405020304" pitchFamily="18" charset="0"/>
              <a:cs typeface="Times New Roman" panose="02020603050405020304" pitchFamily="18" charset="0"/>
            </a:endParaRPr>
          </a:p>
          <a:p>
            <a:endParaRPr lang="en-US" sz="2000" b="1" u="sng" dirty="0">
              <a:solidFill>
                <a:srgbClr val="002060"/>
              </a:solidFill>
              <a:latin typeface="Times New Roman" panose="02020603050405020304" pitchFamily="18" charset="0"/>
              <a:cs typeface="Times New Roman" panose="02020603050405020304" pitchFamily="18" charset="0"/>
            </a:endParaRPr>
          </a:p>
          <a:p>
            <a:r>
              <a:rPr lang="en-US" sz="2000" b="1" dirty="0">
                <a:solidFill>
                  <a:srgbClr val="002060"/>
                </a:solidFill>
                <a:latin typeface="Times New Roman" panose="02020603050405020304" pitchFamily="18" charset="0"/>
                <a:cs typeface="Times New Roman" panose="02020603050405020304" pitchFamily="18" charset="0"/>
              </a:rPr>
              <a:t>Example:</a:t>
            </a:r>
          </a:p>
          <a:p>
            <a:r>
              <a:rPr lang="en-US" sz="2000" dirty="0">
                <a:solidFill>
                  <a:srgbClr val="002060"/>
                </a:solidFill>
                <a:latin typeface="Times New Roman" panose="02020603050405020304" pitchFamily="18" charset="0"/>
                <a:cs typeface="Times New Roman" panose="02020603050405020304" pitchFamily="18" charset="0"/>
              </a:rPr>
              <a:t>int a, b, c;</a:t>
            </a:r>
          </a:p>
          <a:p>
            <a:r>
              <a:rPr lang="en-US" sz="2000" dirty="0">
                <a:solidFill>
                  <a:srgbClr val="002060"/>
                </a:solidFill>
                <a:latin typeface="Times New Roman" panose="02020603050405020304" pitchFamily="18" charset="0"/>
                <a:cs typeface="Times New Roman" panose="02020603050405020304" pitchFamily="18" charset="0"/>
              </a:rPr>
              <a:t>char </a:t>
            </a:r>
            <a:r>
              <a:rPr lang="en-US" sz="2000" dirty="0" err="1">
                <a:solidFill>
                  <a:srgbClr val="002060"/>
                </a:solidFill>
                <a:latin typeface="Times New Roman" panose="02020603050405020304" pitchFamily="18" charset="0"/>
                <a:cs typeface="Times New Roman" panose="02020603050405020304" pitchFamily="18" charset="0"/>
              </a:rPr>
              <a:t>ch</a:t>
            </a:r>
            <a:r>
              <a:rPr lang="en-US" sz="2000" dirty="0">
                <a:solidFill>
                  <a:srgbClr val="002060"/>
                </a:solidFill>
                <a:latin typeface="Times New Roman" panose="02020603050405020304" pitchFamily="18" charset="0"/>
                <a:cs typeface="Times New Roman" panose="02020603050405020304" pitchFamily="18" charset="0"/>
              </a:rPr>
              <a:t>, gender;</a:t>
            </a:r>
          </a:p>
          <a:p>
            <a:r>
              <a:rPr lang="en-US" sz="2000" dirty="0">
                <a:solidFill>
                  <a:srgbClr val="002060"/>
                </a:solidFill>
                <a:latin typeface="Times New Roman" panose="02020603050405020304" pitchFamily="18" charset="0"/>
                <a:cs typeface="Times New Roman" panose="02020603050405020304" pitchFamily="18" charset="0"/>
              </a:rPr>
              <a:t>float price;</a:t>
            </a:r>
          </a:p>
          <a:p>
            <a:r>
              <a:rPr lang="en-US" sz="2000" dirty="0">
                <a:solidFill>
                  <a:srgbClr val="002060"/>
                </a:solidFill>
                <a:latin typeface="Times New Roman" panose="02020603050405020304" pitchFamily="18" charset="0"/>
                <a:cs typeface="Times New Roman" panose="02020603050405020304" pitchFamily="18" charset="0"/>
              </a:rPr>
              <a:t>double </a:t>
            </a:r>
            <a:r>
              <a:rPr lang="en-US" sz="2000" dirty="0" err="1">
                <a:solidFill>
                  <a:srgbClr val="002060"/>
                </a:solidFill>
                <a:latin typeface="Times New Roman" panose="02020603050405020304" pitchFamily="18" charset="0"/>
                <a:cs typeface="Times New Roman" panose="02020603050405020304" pitchFamily="18" charset="0"/>
              </a:rPr>
              <a:t>num</a:t>
            </a:r>
            <a:r>
              <a:rPr lang="en-US" sz="2000" dirty="0">
                <a:solidFill>
                  <a:srgbClr val="002060"/>
                </a:solidFill>
                <a:latin typeface="Times New Roman" panose="02020603050405020304" pitchFamily="18" charset="0"/>
                <a:cs typeface="Times New Roman" panose="02020603050405020304" pitchFamily="18" charset="0"/>
              </a:rPr>
              <a:t>;</a:t>
            </a:r>
          </a:p>
          <a:p>
            <a:endParaRPr lang="en-US" sz="20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b="1"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1353960" y="286200"/>
              <a:ext cx="10270440" cy="5514480"/>
            </p14:xfrm>
          </p:contentPart>
        </mc:Choice>
        <mc:Fallback xmlns="">
          <p:pic>
            <p:nvPicPr>
              <p:cNvPr id="3" name="Ink 2"/>
              <p:cNvPicPr/>
              <p:nvPr/>
            </p:nvPicPr>
            <p:blipFill>
              <a:blip r:embed="rId3"/>
              <a:stretch>
                <a:fillRect/>
              </a:stretch>
            </p:blipFill>
            <p:spPr>
              <a:xfrm>
                <a:off x="1350720" y="279720"/>
                <a:ext cx="10281240" cy="5526720"/>
              </a:xfrm>
              <a:prstGeom prst="rect">
                <a:avLst/>
              </a:prstGeom>
            </p:spPr>
          </p:pic>
        </mc:Fallback>
      </mc:AlternateContent>
    </p:spTree>
    <p:extLst>
      <p:ext uri="{BB962C8B-B14F-4D97-AF65-F5344CB8AC3E}">
        <p14:creationId xmlns:p14="http://schemas.microsoft.com/office/powerpoint/2010/main" val="302618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animEffect transition="in" filter="fade">
                                      <p:cBhvr>
                                        <p:cTn id="27" dur="500"/>
                                        <p:tgtEl>
                                          <p:spTgt spid="8">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6" end="6"/>
                                            </p:txEl>
                                          </p:spTgt>
                                        </p:tgtEl>
                                        <p:attrNameLst>
                                          <p:attrName>style.visibility</p:attrName>
                                        </p:attrNameLst>
                                      </p:cBhvr>
                                      <p:to>
                                        <p:strVal val="visible"/>
                                      </p:to>
                                    </p:set>
                                    <p:animEffect transition="in" filter="fade">
                                      <p:cBhvr>
                                        <p:cTn id="32" dur="500"/>
                                        <p:tgtEl>
                                          <p:spTgt spid="8">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7" end="7"/>
                                            </p:txEl>
                                          </p:spTgt>
                                        </p:tgtEl>
                                        <p:attrNameLst>
                                          <p:attrName>style.visibility</p:attrName>
                                        </p:attrNameLst>
                                      </p:cBhvr>
                                      <p:to>
                                        <p:strVal val="visible"/>
                                      </p:to>
                                    </p:set>
                                    <p:animEffect transition="in" filter="fade">
                                      <p:cBhvr>
                                        <p:cTn id="37" dur="500"/>
                                        <p:tgtEl>
                                          <p:spTgt spid="8">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8" end="8"/>
                                            </p:txEl>
                                          </p:spTgt>
                                        </p:tgtEl>
                                        <p:attrNameLst>
                                          <p:attrName>style.visibility</p:attrName>
                                        </p:attrNameLst>
                                      </p:cBhvr>
                                      <p:to>
                                        <p:strVal val="visible"/>
                                      </p:to>
                                    </p:set>
                                    <p:animEffect transition="in" filter="fade">
                                      <p:cBhvr>
                                        <p:cTn id="42" dur="500"/>
                                        <p:tgtEl>
                                          <p:spTgt spid="8">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marL="342900" indent="-342900">
              <a:lnSpc>
                <a:spcPct val="150000"/>
              </a:lnSpc>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No Space Between Two Word, as first name and last name</a:t>
            </a:r>
          </a:p>
          <a:p>
            <a:pPr marL="342900" indent="-342900">
              <a:lnSpc>
                <a:spcPct val="150000"/>
              </a:lnSpc>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No Special Character Except_ e.g. _</a:t>
            </a:r>
            <a:r>
              <a:rPr lang="en-US" sz="1900" dirty="0" err="1">
                <a:solidFill>
                  <a:srgbClr val="002060"/>
                </a:solidFill>
                <a:latin typeface="Times New Roman" panose="02020603050405020304" pitchFamily="18" charset="0"/>
                <a:cs typeface="Times New Roman" panose="02020603050405020304" pitchFamily="18" charset="0"/>
              </a:rPr>
              <a:t>variableName</a:t>
            </a:r>
            <a:endParaRPr lang="en-US" sz="1900" dirty="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Collection Of Alphanumeric (1 to 255 characters) e.g. value2  </a:t>
            </a:r>
          </a:p>
          <a:p>
            <a:pPr marL="342900" indent="-342900">
              <a:lnSpc>
                <a:spcPct val="150000"/>
              </a:lnSpc>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May Be Use Of Number In Variable e.g. anything123</a:t>
            </a:r>
          </a:p>
          <a:p>
            <a:pPr marL="342900" indent="-342900">
              <a:lnSpc>
                <a:spcPct val="150000"/>
              </a:lnSpc>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No Reserved Word</a:t>
            </a:r>
          </a:p>
          <a:p>
            <a:pPr marL="342900" indent="-342900">
              <a:lnSpc>
                <a:spcPct val="150000"/>
              </a:lnSpc>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Not Number At Beginning  e.g. 123num</a:t>
            </a:r>
          </a:p>
          <a:p>
            <a:pPr marL="342900" indent="-342900">
              <a:lnSpc>
                <a:spcPct val="150000"/>
              </a:lnSpc>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Case Sensitivity e.g. </a:t>
            </a:r>
            <a:r>
              <a:rPr lang="en-US" sz="1900" dirty="0" err="1">
                <a:solidFill>
                  <a:srgbClr val="002060"/>
                </a:solidFill>
                <a:latin typeface="Times New Roman" panose="02020603050405020304" pitchFamily="18" charset="0"/>
                <a:cs typeface="Times New Roman" panose="02020603050405020304" pitchFamily="18" charset="0"/>
              </a:rPr>
              <a:t>num</a:t>
            </a:r>
            <a:r>
              <a:rPr lang="en-US" sz="1900" dirty="0">
                <a:solidFill>
                  <a:srgbClr val="002060"/>
                </a:solidFill>
                <a:latin typeface="Times New Roman" panose="02020603050405020304" pitchFamily="18" charset="0"/>
                <a:cs typeface="Times New Roman" panose="02020603050405020304" pitchFamily="18" charset="0"/>
              </a:rPr>
              <a:t> and </a:t>
            </a:r>
            <a:r>
              <a:rPr lang="en-US" sz="1900" dirty="0" err="1" smtClean="0">
                <a:solidFill>
                  <a:srgbClr val="002060"/>
                </a:solidFill>
                <a:latin typeface="Times New Roman" panose="02020603050405020304" pitchFamily="18" charset="0"/>
                <a:cs typeface="Times New Roman" panose="02020603050405020304" pitchFamily="18" charset="0"/>
              </a:rPr>
              <a:t>Num</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1924200" y="1288800"/>
              <a:ext cx="8437680" cy="4441320"/>
            </p14:xfrm>
          </p:contentPart>
        </mc:Choice>
        <mc:Fallback xmlns="">
          <p:pic>
            <p:nvPicPr>
              <p:cNvPr id="3" name="Ink 2"/>
              <p:cNvPicPr/>
              <p:nvPr/>
            </p:nvPicPr>
            <p:blipFill>
              <a:blip r:embed="rId3"/>
              <a:stretch>
                <a:fillRect/>
              </a:stretch>
            </p:blipFill>
            <p:spPr>
              <a:xfrm>
                <a:off x="1920600" y="1280160"/>
                <a:ext cx="8446680" cy="4457520"/>
              </a:xfrm>
              <a:prstGeom prst="rect">
                <a:avLst/>
              </a:prstGeom>
            </p:spPr>
          </p:pic>
        </mc:Fallback>
      </mc:AlternateContent>
    </p:spTree>
    <p:extLst>
      <p:ext uri="{BB962C8B-B14F-4D97-AF65-F5344CB8AC3E}">
        <p14:creationId xmlns:p14="http://schemas.microsoft.com/office/powerpoint/2010/main" val="3668773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fontScale="70000" lnSpcReduction="20000"/>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Input </a:t>
            </a:r>
            <a:r>
              <a:rPr lang="en-US" b="1" dirty="0">
                <a:solidFill>
                  <a:srgbClr val="002060"/>
                </a:solidFill>
                <a:latin typeface="Times New Roman" panose="02020603050405020304" pitchFamily="18" charset="0"/>
                <a:cs typeface="Times New Roman" panose="02020603050405020304" pitchFamily="18" charset="0"/>
              </a:rPr>
              <a:t>/ O</a:t>
            </a:r>
            <a:r>
              <a:rPr lang="en-US" b="1" dirty="0" smtClean="0">
                <a:solidFill>
                  <a:srgbClr val="002060"/>
                </a:solidFill>
                <a:latin typeface="Times New Roman" panose="02020603050405020304" pitchFamily="18" charset="0"/>
                <a:cs typeface="Times New Roman" panose="02020603050405020304" pitchFamily="18" charset="0"/>
              </a:rPr>
              <a:t>utput:</a:t>
            </a:r>
          </a:p>
          <a:p>
            <a:pPr>
              <a:lnSpc>
                <a:spcPct val="150000"/>
              </a:lnSpc>
              <a:buSzPct val="150000"/>
            </a:pPr>
            <a:r>
              <a:rPr lang="en-US" b="1" dirty="0">
                <a:solidFill>
                  <a:srgbClr val="002060"/>
                </a:solidFill>
                <a:latin typeface="Times New Roman" panose="02020603050405020304" pitchFamily="18" charset="0"/>
                <a:cs typeface="Times New Roman" panose="02020603050405020304" pitchFamily="18" charset="0"/>
              </a:rPr>
              <a:t>Output Operations:</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Output operations are used to display output on the screen or write it to a file. In C++, we use the "</a:t>
            </a:r>
            <a:r>
              <a:rPr lang="en-US" dirty="0" err="1">
                <a:solidFill>
                  <a:srgbClr val="002060"/>
                </a:solidFill>
                <a:latin typeface="Times New Roman" panose="02020603050405020304" pitchFamily="18" charset="0"/>
                <a:cs typeface="Times New Roman" panose="02020603050405020304" pitchFamily="18" charset="0"/>
              </a:rPr>
              <a:t>cout</a:t>
            </a:r>
            <a:r>
              <a:rPr lang="en-US" dirty="0">
                <a:solidFill>
                  <a:srgbClr val="002060"/>
                </a:solidFill>
                <a:latin typeface="Times New Roman" panose="02020603050405020304" pitchFamily="18" charset="0"/>
                <a:cs typeface="Times New Roman" panose="02020603050405020304" pitchFamily="18" charset="0"/>
              </a:rPr>
              <a:t>" object to display output on the screen</a:t>
            </a:r>
            <a:r>
              <a:rPr lang="en-US"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Example:</a:t>
            </a:r>
            <a:endParaRPr lang="en-US"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#include &lt;</a:t>
            </a:r>
            <a:r>
              <a:rPr lang="en-US" dirty="0" err="1">
                <a:solidFill>
                  <a:srgbClr val="002060"/>
                </a:solidFill>
                <a:latin typeface="Times New Roman" panose="02020603050405020304" pitchFamily="18" charset="0"/>
                <a:cs typeface="Times New Roman" panose="02020603050405020304" pitchFamily="18" charset="0"/>
              </a:rPr>
              <a:t>iostream</a:t>
            </a:r>
            <a:r>
              <a:rPr lang="en-US" dirty="0">
                <a:solidFill>
                  <a:srgbClr val="002060"/>
                </a:solidFill>
                <a:latin typeface="Times New Roman" panose="02020603050405020304" pitchFamily="18" charset="0"/>
                <a:cs typeface="Times New Roman" panose="02020603050405020304" pitchFamily="18" charset="0"/>
              </a:rPr>
              <a:t>&gt;</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using namespace </a:t>
            </a:r>
            <a:r>
              <a:rPr lang="en-US" dirty="0" err="1">
                <a:solidFill>
                  <a:srgbClr val="002060"/>
                </a:solidFill>
                <a:latin typeface="Times New Roman" panose="02020603050405020304" pitchFamily="18" charset="0"/>
                <a:cs typeface="Times New Roman" panose="02020603050405020304" pitchFamily="18" charset="0"/>
              </a:rPr>
              <a:t>std</a:t>
            </a:r>
            <a:r>
              <a:rPr lang="en-US" dirty="0" smtClean="0">
                <a:solidFill>
                  <a:srgbClr val="002060"/>
                </a:solidFill>
                <a:latin typeface="Times New Roman" panose="02020603050405020304" pitchFamily="18" charset="0"/>
                <a:cs typeface="Times New Roman" panose="02020603050405020304" pitchFamily="18" charset="0"/>
              </a:rPr>
              <a:t>;</a:t>
            </a:r>
            <a:endParaRPr lang="en-US"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int main() {</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int </a:t>
            </a:r>
            <a:r>
              <a:rPr lang="en-US" dirty="0" err="1">
                <a:solidFill>
                  <a:srgbClr val="002060"/>
                </a:solidFill>
                <a:latin typeface="Times New Roman" panose="02020603050405020304" pitchFamily="18" charset="0"/>
                <a:cs typeface="Times New Roman" panose="02020603050405020304" pitchFamily="18" charset="0"/>
              </a:rPr>
              <a:t>num</a:t>
            </a:r>
            <a:r>
              <a:rPr lang="en-US" dirty="0">
                <a:solidFill>
                  <a:srgbClr val="002060"/>
                </a:solidFill>
                <a:latin typeface="Times New Roman" panose="02020603050405020304" pitchFamily="18" charset="0"/>
                <a:cs typeface="Times New Roman" panose="02020603050405020304" pitchFamily="18" charset="0"/>
              </a:rPr>
              <a:t> = 10;</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cout</a:t>
            </a:r>
            <a:r>
              <a:rPr lang="en-US" dirty="0">
                <a:solidFill>
                  <a:srgbClr val="002060"/>
                </a:solidFill>
                <a:latin typeface="Times New Roman" panose="02020603050405020304" pitchFamily="18" charset="0"/>
                <a:cs typeface="Times New Roman" panose="02020603050405020304" pitchFamily="18" charset="0"/>
              </a:rPr>
              <a:t> &lt;&lt; "The value of </a:t>
            </a:r>
            <a:r>
              <a:rPr lang="en-US" dirty="0" err="1">
                <a:solidFill>
                  <a:srgbClr val="002060"/>
                </a:solidFill>
                <a:latin typeface="Times New Roman" panose="02020603050405020304" pitchFamily="18" charset="0"/>
                <a:cs typeface="Times New Roman" panose="02020603050405020304" pitchFamily="18" charset="0"/>
              </a:rPr>
              <a:t>num</a:t>
            </a:r>
            <a:r>
              <a:rPr lang="en-US" dirty="0">
                <a:solidFill>
                  <a:srgbClr val="002060"/>
                </a:solidFill>
                <a:latin typeface="Times New Roman" panose="02020603050405020304" pitchFamily="18" charset="0"/>
                <a:cs typeface="Times New Roman" panose="02020603050405020304" pitchFamily="18" charset="0"/>
              </a:rPr>
              <a:t> is: " &lt;&lt; </a:t>
            </a:r>
            <a:r>
              <a:rPr lang="en-US" dirty="0" err="1">
                <a:solidFill>
                  <a:srgbClr val="002060"/>
                </a:solidFill>
                <a:latin typeface="Times New Roman" panose="02020603050405020304" pitchFamily="18" charset="0"/>
                <a:cs typeface="Times New Roman" panose="02020603050405020304" pitchFamily="18" charset="0"/>
              </a:rPr>
              <a:t>num</a:t>
            </a:r>
            <a:r>
              <a:rPr lang="en-US" dirty="0">
                <a:solidFill>
                  <a:srgbClr val="002060"/>
                </a:solidFill>
                <a:latin typeface="Times New Roman" panose="02020603050405020304" pitchFamily="18" charset="0"/>
                <a:cs typeface="Times New Roman" panose="02020603050405020304" pitchFamily="18" charset="0"/>
              </a:rPr>
              <a:t> &lt;&lt; </a:t>
            </a:r>
            <a:r>
              <a:rPr lang="en-US" dirty="0" err="1">
                <a:solidFill>
                  <a:srgbClr val="002060"/>
                </a:solidFill>
                <a:latin typeface="Times New Roman" panose="02020603050405020304" pitchFamily="18" charset="0"/>
                <a:cs typeface="Times New Roman" panose="02020603050405020304" pitchFamily="18" charset="0"/>
              </a:rPr>
              <a:t>endl</a:t>
            </a:r>
            <a:r>
              <a:rPr lang="en-US"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a:t>
            </a:r>
            <a:endParaRPr lang="en-US"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931320" y="550080"/>
              <a:ext cx="8793000" cy="5415840"/>
            </p14:xfrm>
          </p:contentPart>
        </mc:Choice>
        <mc:Fallback xmlns="">
          <p:pic>
            <p:nvPicPr>
              <p:cNvPr id="3" name="Ink 2"/>
              <p:cNvPicPr/>
              <p:nvPr/>
            </p:nvPicPr>
            <p:blipFill>
              <a:blip r:embed="rId3"/>
              <a:stretch>
                <a:fillRect/>
              </a:stretch>
            </p:blipFill>
            <p:spPr>
              <a:xfrm>
                <a:off x="925560" y="542520"/>
                <a:ext cx="8804160" cy="5429160"/>
              </a:xfrm>
              <a:prstGeom prst="rect">
                <a:avLst/>
              </a:prstGeom>
            </p:spPr>
          </p:pic>
        </mc:Fallback>
      </mc:AlternateContent>
    </p:spTree>
    <p:extLst>
      <p:ext uri="{BB962C8B-B14F-4D97-AF65-F5344CB8AC3E}">
        <p14:creationId xmlns:p14="http://schemas.microsoft.com/office/powerpoint/2010/main" val="575674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fontScale="62500" lnSpcReduction="20000"/>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Input </a:t>
            </a:r>
            <a:r>
              <a:rPr lang="en-US" b="1" dirty="0">
                <a:solidFill>
                  <a:srgbClr val="002060"/>
                </a:solidFill>
                <a:latin typeface="Times New Roman" panose="02020603050405020304" pitchFamily="18" charset="0"/>
                <a:cs typeface="Times New Roman" panose="02020603050405020304" pitchFamily="18" charset="0"/>
              </a:rPr>
              <a:t>Operations:</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Input operations are used to take input from the user or from a file. In C++, we use the "</a:t>
            </a:r>
            <a:r>
              <a:rPr lang="en-US" dirty="0" err="1">
                <a:solidFill>
                  <a:srgbClr val="002060"/>
                </a:solidFill>
                <a:latin typeface="Times New Roman" panose="02020603050405020304" pitchFamily="18" charset="0"/>
                <a:cs typeface="Times New Roman" panose="02020603050405020304" pitchFamily="18" charset="0"/>
              </a:rPr>
              <a:t>cin</a:t>
            </a:r>
            <a:r>
              <a:rPr lang="en-US" dirty="0">
                <a:solidFill>
                  <a:srgbClr val="002060"/>
                </a:solidFill>
                <a:latin typeface="Times New Roman" panose="02020603050405020304" pitchFamily="18" charset="0"/>
                <a:cs typeface="Times New Roman" panose="02020603050405020304" pitchFamily="18" charset="0"/>
              </a:rPr>
              <a:t>" object to take input from the user</a:t>
            </a:r>
            <a:r>
              <a:rPr lang="en-US" dirty="0" smtClean="0">
                <a:solidFill>
                  <a:srgbClr val="002060"/>
                </a:solidFill>
                <a:latin typeface="Times New Roman" panose="02020603050405020304" pitchFamily="18" charset="0"/>
                <a:cs typeface="Times New Roman" panose="02020603050405020304" pitchFamily="18" charset="0"/>
              </a:rPr>
              <a:t>.</a:t>
            </a:r>
            <a:endParaRPr lang="en-US"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a:t>
            </a:r>
            <a:r>
              <a:rPr lang="en-US" dirty="0">
                <a:solidFill>
                  <a:srgbClr val="002060"/>
                </a:solidFill>
                <a:latin typeface="Times New Roman" panose="02020603050405020304" pitchFamily="18" charset="0"/>
                <a:cs typeface="Times New Roman" panose="02020603050405020304" pitchFamily="18" charset="0"/>
              </a:rPr>
              <a:t>include &lt;</a:t>
            </a:r>
            <a:r>
              <a:rPr lang="en-US" dirty="0" err="1">
                <a:solidFill>
                  <a:srgbClr val="002060"/>
                </a:solidFill>
                <a:latin typeface="Times New Roman" panose="02020603050405020304" pitchFamily="18" charset="0"/>
                <a:cs typeface="Times New Roman" panose="02020603050405020304" pitchFamily="18" charset="0"/>
              </a:rPr>
              <a:t>iostream</a:t>
            </a:r>
            <a:r>
              <a:rPr lang="en-US" dirty="0">
                <a:solidFill>
                  <a:srgbClr val="002060"/>
                </a:solidFill>
                <a:latin typeface="Times New Roman" panose="02020603050405020304" pitchFamily="18" charset="0"/>
                <a:cs typeface="Times New Roman" panose="02020603050405020304" pitchFamily="18" charset="0"/>
              </a:rPr>
              <a:t>&gt;</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using namespace </a:t>
            </a:r>
            <a:r>
              <a:rPr lang="en-US" dirty="0" err="1">
                <a:solidFill>
                  <a:srgbClr val="002060"/>
                </a:solidFill>
                <a:latin typeface="Times New Roman" panose="02020603050405020304" pitchFamily="18" charset="0"/>
                <a:cs typeface="Times New Roman" panose="02020603050405020304" pitchFamily="18" charset="0"/>
              </a:rPr>
              <a:t>std</a:t>
            </a:r>
            <a:r>
              <a:rPr lang="en-US" dirty="0" smtClean="0">
                <a:solidFill>
                  <a:srgbClr val="002060"/>
                </a:solidFill>
                <a:latin typeface="Times New Roman" panose="02020603050405020304" pitchFamily="18" charset="0"/>
                <a:cs typeface="Times New Roman" panose="02020603050405020304" pitchFamily="18" charset="0"/>
              </a:rPr>
              <a:t>;</a:t>
            </a:r>
            <a:endParaRPr lang="en-US"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int main() {</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int </a:t>
            </a:r>
            <a:r>
              <a:rPr lang="en-US" dirty="0" err="1">
                <a:solidFill>
                  <a:srgbClr val="002060"/>
                </a:solidFill>
                <a:latin typeface="Times New Roman" panose="02020603050405020304" pitchFamily="18" charset="0"/>
                <a:cs typeface="Times New Roman" panose="02020603050405020304" pitchFamily="18" charset="0"/>
              </a:rPr>
              <a:t>num</a:t>
            </a:r>
            <a:r>
              <a:rPr lang="en-US"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cout</a:t>
            </a:r>
            <a:r>
              <a:rPr lang="en-US" dirty="0">
                <a:solidFill>
                  <a:srgbClr val="002060"/>
                </a:solidFill>
                <a:latin typeface="Times New Roman" panose="02020603050405020304" pitchFamily="18" charset="0"/>
                <a:cs typeface="Times New Roman" panose="02020603050405020304" pitchFamily="18" charset="0"/>
              </a:rPr>
              <a:t> &lt;&lt; "Enter a number: ";</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cin</a:t>
            </a:r>
            <a:r>
              <a:rPr lang="en-US" dirty="0">
                <a:solidFill>
                  <a:srgbClr val="002060"/>
                </a:solidFill>
                <a:latin typeface="Times New Roman" panose="02020603050405020304" pitchFamily="18" charset="0"/>
                <a:cs typeface="Times New Roman" panose="02020603050405020304" pitchFamily="18" charset="0"/>
              </a:rPr>
              <a:t> &gt;&gt; </a:t>
            </a:r>
            <a:r>
              <a:rPr lang="en-US" dirty="0" err="1">
                <a:solidFill>
                  <a:srgbClr val="002060"/>
                </a:solidFill>
                <a:latin typeface="Times New Roman" panose="02020603050405020304" pitchFamily="18" charset="0"/>
                <a:cs typeface="Times New Roman" panose="02020603050405020304" pitchFamily="18" charset="0"/>
              </a:rPr>
              <a:t>num</a:t>
            </a:r>
            <a:r>
              <a:rPr lang="en-US"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cout</a:t>
            </a:r>
            <a:r>
              <a:rPr lang="en-US" dirty="0">
                <a:solidFill>
                  <a:srgbClr val="002060"/>
                </a:solidFill>
                <a:latin typeface="Times New Roman" panose="02020603050405020304" pitchFamily="18" charset="0"/>
                <a:cs typeface="Times New Roman" panose="02020603050405020304" pitchFamily="18" charset="0"/>
              </a:rPr>
              <a:t> &lt;&lt; "The number you entered is: " &lt;&lt; </a:t>
            </a:r>
            <a:r>
              <a:rPr lang="en-US" dirty="0" err="1">
                <a:solidFill>
                  <a:srgbClr val="002060"/>
                </a:solidFill>
                <a:latin typeface="Times New Roman" panose="02020603050405020304" pitchFamily="18" charset="0"/>
                <a:cs typeface="Times New Roman" panose="02020603050405020304" pitchFamily="18" charset="0"/>
              </a:rPr>
              <a:t>num</a:t>
            </a:r>
            <a:r>
              <a:rPr lang="en-US" dirty="0">
                <a:solidFill>
                  <a:srgbClr val="002060"/>
                </a:solidFill>
                <a:latin typeface="Times New Roman" panose="02020603050405020304" pitchFamily="18" charset="0"/>
                <a:cs typeface="Times New Roman" panose="02020603050405020304" pitchFamily="18" charset="0"/>
              </a:rPr>
              <a:t> &lt;&lt; </a:t>
            </a:r>
            <a:r>
              <a:rPr lang="en-US" dirty="0" err="1">
                <a:solidFill>
                  <a:srgbClr val="002060"/>
                </a:solidFill>
                <a:latin typeface="Times New Roman" panose="02020603050405020304" pitchFamily="18" charset="0"/>
                <a:cs typeface="Times New Roman" panose="02020603050405020304" pitchFamily="18" charset="0"/>
              </a:rPr>
              <a:t>endl</a:t>
            </a:r>
            <a:r>
              <a:rPr lang="en-US"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a:t>
            </a:r>
            <a:endParaRPr lang="en-US"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975240" y="1356480"/>
              <a:ext cx="6779160" cy="4312440"/>
            </p14:xfrm>
          </p:contentPart>
        </mc:Choice>
        <mc:Fallback xmlns="">
          <p:pic>
            <p:nvPicPr>
              <p:cNvPr id="3" name="Ink 2"/>
              <p:cNvPicPr/>
              <p:nvPr/>
            </p:nvPicPr>
            <p:blipFill>
              <a:blip r:embed="rId3"/>
              <a:stretch>
                <a:fillRect/>
              </a:stretch>
            </p:blipFill>
            <p:spPr>
              <a:xfrm>
                <a:off x="970560" y="1350720"/>
                <a:ext cx="6788520" cy="4320720"/>
              </a:xfrm>
              <a:prstGeom prst="rect">
                <a:avLst/>
              </a:prstGeom>
            </p:spPr>
          </p:pic>
        </mc:Fallback>
      </mc:AlternateContent>
    </p:spTree>
    <p:extLst>
      <p:ext uri="{BB962C8B-B14F-4D97-AF65-F5344CB8AC3E}">
        <p14:creationId xmlns:p14="http://schemas.microsoft.com/office/powerpoint/2010/main" val="1242163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Comments:</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Comments in C++ are used to write notes or explanations in the code. These comments are not compiled or executed, but they help the programmer and other readers understand the code better. </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There </a:t>
            </a:r>
            <a:r>
              <a:rPr lang="en-US" sz="1900" dirty="0">
                <a:solidFill>
                  <a:srgbClr val="002060"/>
                </a:solidFill>
                <a:latin typeface="Times New Roman" panose="02020603050405020304" pitchFamily="18" charset="0"/>
                <a:cs typeface="Times New Roman" panose="02020603050405020304" pitchFamily="18" charset="0"/>
              </a:rPr>
              <a:t>are two types of comments in C</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Single-line </a:t>
            </a:r>
            <a:r>
              <a:rPr lang="en-US" sz="1900" b="1" dirty="0">
                <a:solidFill>
                  <a:srgbClr val="002060"/>
                </a:solidFill>
                <a:latin typeface="Times New Roman" panose="02020603050405020304" pitchFamily="18" charset="0"/>
                <a:cs typeface="Times New Roman" panose="02020603050405020304" pitchFamily="18" charset="0"/>
              </a:rPr>
              <a:t>comments:</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Single-line comments start with "//" and continue until the end of the line. </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a:solidFill>
                  <a:srgbClr val="002060"/>
                </a:solidFill>
                <a:latin typeface="Times New Roman" panose="02020603050405020304" pitchFamily="18" charset="0"/>
                <a:cs typeface="Times New Roman" panose="02020603050405020304" pitchFamily="18" charset="0"/>
              </a:rPr>
              <a:t>This is a single-line comment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1634040" y="1872360"/>
              <a:ext cx="7291440" cy="2898360"/>
            </p14:xfrm>
          </p:contentPart>
        </mc:Choice>
        <mc:Fallback xmlns="">
          <p:pic>
            <p:nvPicPr>
              <p:cNvPr id="3" name="Ink 2"/>
              <p:cNvPicPr/>
              <p:nvPr/>
            </p:nvPicPr>
            <p:blipFill>
              <a:blip r:embed="rId3"/>
              <a:stretch>
                <a:fillRect/>
              </a:stretch>
            </p:blipFill>
            <p:spPr>
              <a:xfrm>
                <a:off x="1627200" y="1866240"/>
                <a:ext cx="7306200" cy="2911320"/>
              </a:xfrm>
              <a:prstGeom prst="rect">
                <a:avLst/>
              </a:prstGeom>
            </p:spPr>
          </p:pic>
        </mc:Fallback>
      </mc:AlternateContent>
    </p:spTree>
    <p:extLst>
      <p:ext uri="{BB962C8B-B14F-4D97-AF65-F5344CB8AC3E}">
        <p14:creationId xmlns:p14="http://schemas.microsoft.com/office/powerpoint/2010/main" val="2793819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fontScale="77500" lnSpcReduction="20000"/>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Multi-line </a:t>
            </a:r>
            <a:r>
              <a:rPr lang="en-US" b="1" dirty="0">
                <a:solidFill>
                  <a:srgbClr val="002060"/>
                </a:solidFill>
                <a:latin typeface="Times New Roman" panose="02020603050405020304" pitchFamily="18" charset="0"/>
                <a:cs typeface="Times New Roman" panose="02020603050405020304" pitchFamily="18" charset="0"/>
              </a:rPr>
              <a:t>comments:</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Multi-line comments start with "/" and end with "/". Everything between these symbols is treated as a comment. </a:t>
            </a:r>
            <a:endParaRPr lang="en-US"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#include &lt;</a:t>
            </a:r>
            <a:r>
              <a:rPr lang="en-US" dirty="0" err="1" smtClean="0">
                <a:solidFill>
                  <a:srgbClr val="002060"/>
                </a:solidFill>
                <a:latin typeface="Times New Roman" panose="02020603050405020304" pitchFamily="18" charset="0"/>
                <a:cs typeface="Times New Roman" panose="02020603050405020304" pitchFamily="18" charset="0"/>
              </a:rPr>
              <a:t>iostream</a:t>
            </a:r>
            <a:r>
              <a:rPr lang="en-US" dirty="0" smtClean="0">
                <a:solidFill>
                  <a:srgbClr val="002060"/>
                </a:solidFill>
                <a:latin typeface="Times New Roman" panose="02020603050405020304" pitchFamily="18" charset="0"/>
                <a:cs typeface="Times New Roman" panose="02020603050405020304" pitchFamily="18" charset="0"/>
              </a:rPr>
              <a:t>&gt;</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using namespace </a:t>
            </a:r>
            <a:r>
              <a:rPr lang="en-US" dirty="0" err="1" smtClean="0">
                <a:solidFill>
                  <a:srgbClr val="002060"/>
                </a:solidFill>
                <a:latin typeface="Times New Roman" panose="02020603050405020304" pitchFamily="18" charset="0"/>
                <a:cs typeface="Times New Roman" panose="02020603050405020304" pitchFamily="18" charset="0"/>
              </a:rPr>
              <a:t>std</a:t>
            </a:r>
            <a:r>
              <a:rPr lang="en-US"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int main() {</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   /* This is a</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      </a:t>
            </a:r>
            <a:r>
              <a:rPr lang="en-US" dirty="0">
                <a:solidFill>
                  <a:srgbClr val="002060"/>
                </a:solidFill>
                <a:latin typeface="Times New Roman" panose="02020603050405020304" pitchFamily="18" charset="0"/>
                <a:cs typeface="Times New Roman" panose="02020603050405020304" pitchFamily="18" charset="0"/>
              </a:rPr>
              <a:t>multi-line comment */</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cout</a:t>
            </a:r>
            <a:r>
              <a:rPr lang="en-US" dirty="0">
                <a:solidFill>
                  <a:srgbClr val="002060"/>
                </a:solidFill>
                <a:latin typeface="Times New Roman" panose="02020603050405020304" pitchFamily="18" charset="0"/>
                <a:cs typeface="Times New Roman" panose="02020603050405020304" pitchFamily="18" charset="0"/>
              </a:rPr>
              <a:t> &lt;&lt; "Hello, World!";</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a:t>
            </a:r>
            <a:endParaRPr lang="en-US"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960840" y="3271320"/>
              <a:ext cx="6155280" cy="1829880"/>
            </p14:xfrm>
          </p:contentPart>
        </mc:Choice>
        <mc:Fallback xmlns="">
          <p:pic>
            <p:nvPicPr>
              <p:cNvPr id="3" name="Ink 2"/>
              <p:cNvPicPr/>
              <p:nvPr/>
            </p:nvPicPr>
            <p:blipFill>
              <a:blip r:embed="rId3"/>
              <a:stretch>
                <a:fillRect/>
              </a:stretch>
            </p:blipFill>
            <p:spPr>
              <a:xfrm>
                <a:off x="955080" y="3263760"/>
                <a:ext cx="6165000" cy="1843560"/>
              </a:xfrm>
              <a:prstGeom prst="rect">
                <a:avLst/>
              </a:prstGeom>
            </p:spPr>
          </p:pic>
        </mc:Fallback>
      </mc:AlternateContent>
    </p:spTree>
    <p:extLst>
      <p:ext uri="{BB962C8B-B14F-4D97-AF65-F5344CB8AC3E}">
        <p14:creationId xmlns:p14="http://schemas.microsoft.com/office/powerpoint/2010/main" val="437382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368490" y="1428726"/>
            <a:ext cx="11641539" cy="5040313"/>
          </a:xfrm>
        </p:spPr>
        <p:txBody>
          <a:bodyPr numCol="1">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Data Types:</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In C++, a data type is a classification of data that tells the compiler how to interpret and manipulate the data. </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1187280" y="402120"/>
              <a:ext cx="6596640" cy="2110320"/>
            </p14:xfrm>
          </p:contentPart>
        </mc:Choice>
        <mc:Fallback xmlns="">
          <p:pic>
            <p:nvPicPr>
              <p:cNvPr id="3" name="Ink 2"/>
              <p:cNvPicPr/>
              <p:nvPr/>
            </p:nvPicPr>
            <p:blipFill>
              <a:blip r:embed="rId3"/>
              <a:stretch>
                <a:fillRect/>
              </a:stretch>
            </p:blipFill>
            <p:spPr>
              <a:xfrm>
                <a:off x="1178640" y="394920"/>
                <a:ext cx="6611040" cy="2123280"/>
              </a:xfrm>
              <a:prstGeom prst="rect">
                <a:avLst/>
              </a:prstGeom>
            </p:spPr>
          </p:pic>
        </mc:Fallback>
      </mc:AlternateContent>
    </p:spTree>
    <p:extLst>
      <p:ext uri="{BB962C8B-B14F-4D97-AF65-F5344CB8AC3E}">
        <p14:creationId xmlns:p14="http://schemas.microsoft.com/office/powerpoint/2010/main" val="3857251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368490" y="1428726"/>
            <a:ext cx="11641539" cy="5040313"/>
          </a:xfrm>
        </p:spPr>
        <p:txBody>
          <a:bodyPr numCol="1">
            <a:norm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Signed Data Types</a:t>
            </a:r>
            <a:r>
              <a:rPr lang="en-US" sz="1900" b="1" dirty="0" smtClean="0">
                <a:solidFill>
                  <a:srgbClr val="002060"/>
                </a:solidFill>
                <a:latin typeface="Times New Roman" panose="02020603050405020304" pitchFamily="18" charset="0"/>
                <a:cs typeface="Times New Roman" panose="02020603050405020304" pitchFamily="18" charset="0"/>
              </a:rPr>
              <a:t>:</a:t>
            </a:r>
            <a:endParaRPr lang="en-US" sz="19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Signed data types can represent both positive and negative numbers, including zero.</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They use a sign bit to determine the sign of the value. The sign bit is typically the leftmost bit, where 0 represents a positive number and 1 represents a negative number</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Examples:</a:t>
            </a:r>
            <a:endParaRPr lang="en-US" sz="19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signed int x = -10;  // Negative value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signed int y = 20;   // Positive </a:t>
            </a:r>
            <a:r>
              <a:rPr lang="en-US" sz="1900" dirty="0" smtClean="0">
                <a:solidFill>
                  <a:srgbClr val="002060"/>
                </a:solidFill>
                <a:latin typeface="Times New Roman" panose="02020603050405020304" pitchFamily="18" charset="0"/>
                <a:cs typeface="Times New Roman" panose="02020603050405020304" pitchFamily="18" charset="0"/>
              </a:rPr>
              <a:t>value</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int </a:t>
            </a:r>
            <a:r>
              <a:rPr lang="en-US" sz="1900" dirty="0">
                <a:solidFill>
                  <a:srgbClr val="002060"/>
                </a:solidFill>
                <a:latin typeface="Times New Roman" panose="02020603050405020304" pitchFamily="18" charset="0"/>
                <a:cs typeface="Times New Roman" panose="02020603050405020304" pitchFamily="18" charset="0"/>
              </a:rPr>
              <a:t>y = 20;   // Positive value</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505080" y="976320"/>
              <a:ext cx="10817280" cy="4176000"/>
            </p14:xfrm>
          </p:contentPart>
        </mc:Choice>
        <mc:Fallback xmlns="">
          <p:pic>
            <p:nvPicPr>
              <p:cNvPr id="3" name="Ink 2"/>
              <p:cNvPicPr/>
              <p:nvPr/>
            </p:nvPicPr>
            <p:blipFill>
              <a:blip r:embed="rId3"/>
              <a:stretch>
                <a:fillRect/>
              </a:stretch>
            </p:blipFill>
            <p:spPr>
              <a:xfrm>
                <a:off x="501840" y="968760"/>
                <a:ext cx="10828080" cy="4189320"/>
              </a:xfrm>
              <a:prstGeom prst="rect">
                <a:avLst/>
              </a:prstGeom>
            </p:spPr>
          </p:pic>
        </mc:Fallback>
      </mc:AlternateContent>
    </p:spTree>
    <p:extLst>
      <p:ext uri="{BB962C8B-B14F-4D97-AF65-F5344CB8AC3E}">
        <p14:creationId xmlns:p14="http://schemas.microsoft.com/office/powerpoint/2010/main" val="1541310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368490" y="1428726"/>
            <a:ext cx="11641539" cy="5040313"/>
          </a:xfrm>
        </p:spPr>
        <p:txBody>
          <a:bodyPr numCol="1">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Integer (signed) </a:t>
            </a:r>
            <a:r>
              <a:rPr lang="en-US" sz="1900" b="1" dirty="0">
                <a:solidFill>
                  <a:srgbClr val="002060"/>
                </a:solidFill>
                <a:latin typeface="Times New Roman" panose="02020603050405020304" pitchFamily="18" charset="0"/>
                <a:cs typeface="Times New Roman" panose="02020603050405020304" pitchFamily="18" charset="0"/>
              </a:rPr>
              <a:t>data types:</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r>
              <a:rPr lang="en-US" sz="1900" b="1" dirty="0">
                <a:solidFill>
                  <a:srgbClr val="002060"/>
                </a:solidFill>
                <a:latin typeface="Times New Roman" panose="02020603050405020304" pitchFamily="18" charset="0"/>
                <a:cs typeface="Times New Roman" panose="02020603050405020304" pitchFamily="18" charset="0"/>
              </a:rPr>
              <a:t>int</a:t>
            </a:r>
            <a:r>
              <a:rPr lang="en-US" sz="1900" dirty="0">
                <a:solidFill>
                  <a:srgbClr val="002060"/>
                </a:solidFill>
                <a:latin typeface="Times New Roman" panose="02020603050405020304" pitchFamily="18" charset="0"/>
                <a:cs typeface="Times New Roman" panose="02020603050405020304" pitchFamily="18" charset="0"/>
              </a:rPr>
              <a:t>": This data type is used for signed integers. The range of values an int can represent is approximately -2,147,483,648 to </a:t>
            </a:r>
            <a:r>
              <a:rPr lang="en-US" sz="1900" dirty="0" smtClean="0">
                <a:solidFill>
                  <a:srgbClr val="002060"/>
                </a:solidFill>
                <a:latin typeface="Times New Roman" panose="02020603050405020304" pitchFamily="18" charset="0"/>
                <a:cs typeface="Times New Roman" panose="02020603050405020304" pitchFamily="18" charset="0"/>
              </a:rPr>
              <a:t>2,147,483,647</a:t>
            </a:r>
            <a:r>
              <a:rPr lang="en-US" sz="1900" dirty="0">
                <a:solidFill>
                  <a:srgbClr val="002060"/>
                </a:solidFill>
                <a:latin typeface="Times New Roman" panose="02020603050405020304" pitchFamily="18" charset="0"/>
                <a:cs typeface="Times New Roman" panose="02020603050405020304" pitchFamily="18" charset="0"/>
              </a:rPr>
              <a:t> </a:t>
            </a:r>
            <a:r>
              <a:rPr lang="en-US" sz="1900" dirty="0" smtClean="0">
                <a:solidFill>
                  <a:srgbClr val="002060"/>
                </a:solidFill>
                <a:latin typeface="Times New Roman" panose="02020603050405020304" pitchFamily="18" charset="0"/>
                <a:cs typeface="Times New Roman" panose="02020603050405020304" pitchFamily="18" charset="0"/>
              </a:rPr>
              <a:t>having 4 byte size from memory.</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i="1" dirty="0" smtClean="0">
                <a:solidFill>
                  <a:srgbClr val="002060"/>
                </a:solidFill>
                <a:latin typeface="Times New Roman" panose="02020603050405020304" pitchFamily="18" charset="0"/>
                <a:cs typeface="Times New Roman" panose="02020603050405020304" pitchFamily="18" charset="0"/>
              </a:rPr>
              <a:t>int </a:t>
            </a:r>
            <a:r>
              <a:rPr lang="en-US" sz="1900" i="1" dirty="0">
                <a:solidFill>
                  <a:srgbClr val="002060"/>
                </a:solidFill>
                <a:latin typeface="Times New Roman" panose="02020603050405020304" pitchFamily="18" charset="0"/>
                <a:cs typeface="Times New Roman" panose="02020603050405020304" pitchFamily="18" charset="0"/>
              </a:rPr>
              <a:t>age = </a:t>
            </a:r>
            <a:r>
              <a:rPr lang="en-US" sz="1900" i="1" dirty="0" smtClean="0">
                <a:solidFill>
                  <a:srgbClr val="002060"/>
                </a:solidFill>
                <a:latin typeface="Times New Roman" panose="02020603050405020304" pitchFamily="18" charset="0"/>
                <a:cs typeface="Times New Roman" panose="02020603050405020304" pitchFamily="18" charset="0"/>
              </a:rPr>
              <a:t>-25;</a:t>
            </a:r>
          </a:p>
          <a:p>
            <a:pPr>
              <a:lnSpc>
                <a:spcPct val="150000"/>
              </a:lnSpc>
              <a:buSzPct val="150000"/>
            </a:pPr>
            <a:endParaRPr lang="en-US" sz="1900" i="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r>
              <a:rPr lang="en-US" sz="1900" b="1" dirty="0">
                <a:solidFill>
                  <a:srgbClr val="002060"/>
                </a:solidFill>
                <a:latin typeface="Times New Roman" panose="02020603050405020304" pitchFamily="18" charset="0"/>
                <a:cs typeface="Times New Roman" panose="02020603050405020304" pitchFamily="18" charset="0"/>
              </a:rPr>
              <a:t>short</a:t>
            </a:r>
            <a:r>
              <a:rPr lang="en-US" sz="1900" dirty="0">
                <a:solidFill>
                  <a:srgbClr val="002060"/>
                </a:solidFill>
                <a:latin typeface="Times New Roman" panose="02020603050405020304" pitchFamily="18" charset="0"/>
                <a:cs typeface="Times New Roman" panose="02020603050405020304" pitchFamily="18" charset="0"/>
              </a:rPr>
              <a:t>": This data type is used for short signed integers. </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The </a:t>
            </a:r>
            <a:r>
              <a:rPr lang="en-US" sz="1900" dirty="0">
                <a:solidFill>
                  <a:srgbClr val="002060"/>
                </a:solidFill>
                <a:latin typeface="Times New Roman" panose="02020603050405020304" pitchFamily="18" charset="0"/>
                <a:cs typeface="Times New Roman" panose="02020603050405020304" pitchFamily="18" charset="0"/>
              </a:rPr>
              <a:t>range of values a short can represent is approximately -32,768 to </a:t>
            </a:r>
            <a:r>
              <a:rPr lang="en-US" sz="1900" dirty="0" smtClean="0">
                <a:solidFill>
                  <a:srgbClr val="002060"/>
                </a:solidFill>
                <a:latin typeface="Times New Roman" panose="02020603050405020304" pitchFamily="18" charset="0"/>
                <a:cs typeface="Times New Roman" panose="02020603050405020304" pitchFamily="18" charset="0"/>
              </a:rPr>
              <a:t>32,767, having 2 </a:t>
            </a:r>
            <a:r>
              <a:rPr lang="en-US" sz="1900" dirty="0">
                <a:solidFill>
                  <a:srgbClr val="002060"/>
                </a:solidFill>
                <a:latin typeface="Times New Roman" panose="02020603050405020304" pitchFamily="18" charset="0"/>
                <a:cs typeface="Times New Roman" panose="02020603050405020304" pitchFamily="18" charset="0"/>
              </a:rPr>
              <a:t>byte size from </a:t>
            </a:r>
            <a:r>
              <a:rPr lang="en-US" sz="1900" dirty="0" smtClean="0">
                <a:solidFill>
                  <a:srgbClr val="002060"/>
                </a:solidFill>
                <a:latin typeface="Times New Roman" panose="02020603050405020304" pitchFamily="18" charset="0"/>
                <a:cs typeface="Times New Roman" panose="02020603050405020304" pitchFamily="18" charset="0"/>
              </a:rPr>
              <a:t>memory. </a:t>
            </a:r>
          </a:p>
          <a:p>
            <a:pPr>
              <a:lnSpc>
                <a:spcPct val="150000"/>
              </a:lnSpc>
              <a:buSzPct val="150000"/>
            </a:pPr>
            <a:r>
              <a:rPr lang="en-US" sz="1900" i="1" dirty="0" smtClean="0">
                <a:solidFill>
                  <a:srgbClr val="002060"/>
                </a:solidFill>
                <a:latin typeface="Times New Roman" panose="02020603050405020304" pitchFamily="18" charset="0"/>
                <a:cs typeface="Times New Roman" panose="02020603050405020304" pitchFamily="18" charset="0"/>
              </a:rPr>
              <a:t>short </a:t>
            </a:r>
            <a:r>
              <a:rPr lang="en-US" sz="1900" i="1" dirty="0">
                <a:solidFill>
                  <a:srgbClr val="002060"/>
                </a:solidFill>
                <a:latin typeface="Times New Roman" panose="02020603050405020304" pitchFamily="18" charset="0"/>
                <a:cs typeface="Times New Roman" panose="02020603050405020304" pitchFamily="18" charset="0"/>
              </a:rPr>
              <a:t>distance = 500</a:t>
            </a:r>
            <a:r>
              <a:rPr lang="en-US" sz="1900" i="1" dirty="0" smtClean="0">
                <a:solidFill>
                  <a:srgbClr val="002060"/>
                </a:solidFill>
                <a:latin typeface="Times New Roman" panose="02020603050405020304" pitchFamily="18" charset="0"/>
                <a:cs typeface="Times New Roman" panose="02020603050405020304" pitchFamily="18" charset="0"/>
              </a:rPr>
              <a:t>;</a:t>
            </a:r>
            <a:endParaRPr lang="en-US" sz="1900" i="1"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494280" y="226080"/>
              <a:ext cx="10995840" cy="5137920"/>
            </p14:xfrm>
          </p:contentPart>
        </mc:Choice>
        <mc:Fallback xmlns="">
          <p:pic>
            <p:nvPicPr>
              <p:cNvPr id="3" name="Ink 2"/>
              <p:cNvPicPr/>
              <p:nvPr/>
            </p:nvPicPr>
            <p:blipFill>
              <a:blip r:embed="rId3"/>
              <a:stretch>
                <a:fillRect/>
              </a:stretch>
            </p:blipFill>
            <p:spPr>
              <a:xfrm>
                <a:off x="489960" y="219960"/>
                <a:ext cx="11007720" cy="5152320"/>
              </a:xfrm>
              <a:prstGeom prst="rect">
                <a:avLst/>
              </a:prstGeom>
            </p:spPr>
          </p:pic>
        </mc:Fallback>
      </mc:AlternateContent>
    </p:spTree>
    <p:extLst>
      <p:ext uri="{BB962C8B-B14F-4D97-AF65-F5344CB8AC3E}">
        <p14:creationId xmlns:p14="http://schemas.microsoft.com/office/powerpoint/2010/main" val="4182312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4" end="4"/>
                                            </p:txEl>
                                          </p:spTgt>
                                        </p:tgtEl>
                                        <p:attrNameLst>
                                          <p:attrName>style.visibility</p:attrName>
                                        </p:attrNameLst>
                                      </p:cBhvr>
                                      <p:to>
                                        <p:strVal val="visible"/>
                                      </p:to>
                                    </p:set>
                                    <p:animEffect transition="in" filter="fade">
                                      <p:cBhvr>
                                        <p:cTn id="22" dur="500"/>
                                        <p:tgtEl>
                                          <p:spTgt spid="8">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animEffect transition="in" filter="fade">
                                      <p:cBhvr>
                                        <p:cTn id="27" dur="500"/>
                                        <p:tgtEl>
                                          <p:spTgt spid="8">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6" end="6"/>
                                            </p:txEl>
                                          </p:spTgt>
                                        </p:tgtEl>
                                        <p:attrNameLst>
                                          <p:attrName>style.visibility</p:attrName>
                                        </p:attrNameLst>
                                      </p:cBhvr>
                                      <p:to>
                                        <p:strVal val="visible"/>
                                      </p:to>
                                    </p:set>
                                    <p:animEffect transition="in" filter="fade">
                                      <p:cBhvr>
                                        <p:cTn id="32"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fontScale="92500"/>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 Outlines:</a:t>
            </a:r>
          </a:p>
          <a:p>
            <a:pPr marL="457200" indent="-457200">
              <a:lnSpc>
                <a:spcPct val="150000"/>
              </a:lnSpc>
              <a:buSzPct val="150000"/>
              <a:buBlip>
                <a:blip r:embed="rId2"/>
              </a:buBlip>
            </a:pPr>
            <a:r>
              <a:rPr lang="en-US" dirty="0">
                <a:solidFill>
                  <a:srgbClr val="002060"/>
                </a:solidFill>
                <a:latin typeface="Times New Roman" panose="02020603050405020304" pitchFamily="18" charset="0"/>
                <a:cs typeface="Times New Roman" panose="02020603050405020304" pitchFamily="18" charset="0"/>
              </a:rPr>
              <a:t>Introduction </a:t>
            </a:r>
          </a:p>
          <a:p>
            <a:pPr marL="457200" indent="-457200">
              <a:lnSpc>
                <a:spcPct val="150000"/>
              </a:lnSpc>
              <a:buSzPct val="150000"/>
              <a:buBlip>
                <a:blip r:embed="rId2"/>
              </a:buBlip>
            </a:pPr>
            <a:r>
              <a:rPr lang="en-US" dirty="0" smtClean="0">
                <a:solidFill>
                  <a:srgbClr val="002060"/>
                </a:solidFill>
                <a:latin typeface="Times New Roman" panose="02020603050405020304" pitchFamily="18" charset="0"/>
                <a:cs typeface="Times New Roman" panose="02020603050405020304" pitchFamily="18" charset="0"/>
              </a:rPr>
              <a:t>Environment </a:t>
            </a:r>
            <a:r>
              <a:rPr lang="en-US" dirty="0">
                <a:solidFill>
                  <a:srgbClr val="002060"/>
                </a:solidFill>
                <a:latin typeface="Times New Roman" panose="02020603050405020304" pitchFamily="18" charset="0"/>
                <a:cs typeface="Times New Roman" panose="02020603050405020304" pitchFamily="18" charset="0"/>
              </a:rPr>
              <a:t>setup</a:t>
            </a:r>
          </a:p>
          <a:p>
            <a:pPr marL="457200" indent="-457200">
              <a:lnSpc>
                <a:spcPct val="150000"/>
              </a:lnSpc>
              <a:buSzPct val="150000"/>
              <a:buBlip>
                <a:blip r:embed="rId2"/>
              </a:buBlip>
            </a:pPr>
            <a:r>
              <a:rPr lang="en-US" dirty="0">
                <a:solidFill>
                  <a:srgbClr val="002060"/>
                </a:solidFill>
                <a:latin typeface="Times New Roman" panose="02020603050405020304" pitchFamily="18" charset="0"/>
                <a:cs typeface="Times New Roman" panose="02020603050405020304" pitchFamily="18" charset="0"/>
              </a:rPr>
              <a:t>Program </a:t>
            </a:r>
            <a:r>
              <a:rPr lang="en-US" dirty="0" smtClean="0">
                <a:solidFill>
                  <a:srgbClr val="002060"/>
                </a:solidFill>
                <a:latin typeface="Times New Roman" panose="02020603050405020304" pitchFamily="18" charset="0"/>
                <a:cs typeface="Times New Roman" panose="02020603050405020304" pitchFamily="18" charset="0"/>
              </a:rPr>
              <a:t>structure</a:t>
            </a:r>
          </a:p>
          <a:p>
            <a:pPr marL="457200" indent="-457200">
              <a:lnSpc>
                <a:spcPct val="150000"/>
              </a:lnSpc>
              <a:buSzPct val="150000"/>
              <a:buBlip>
                <a:blip r:embed="rId2"/>
              </a:buBlip>
            </a:pPr>
            <a:r>
              <a:rPr lang="en-US" dirty="0" smtClean="0">
                <a:solidFill>
                  <a:srgbClr val="002060"/>
                </a:solidFill>
                <a:latin typeface="Times New Roman" panose="02020603050405020304" pitchFamily="18" charset="0"/>
                <a:cs typeface="Times New Roman" panose="02020603050405020304" pitchFamily="18" charset="0"/>
              </a:rPr>
              <a:t>Variable</a:t>
            </a:r>
            <a:endParaRPr lang="en-US" dirty="0">
              <a:solidFill>
                <a:srgbClr val="002060"/>
              </a:solidFill>
              <a:latin typeface="Times New Roman" panose="02020603050405020304" pitchFamily="18" charset="0"/>
              <a:cs typeface="Times New Roman" panose="02020603050405020304" pitchFamily="18" charset="0"/>
            </a:endParaRPr>
          </a:p>
          <a:p>
            <a:pPr marL="457200" indent="-457200">
              <a:lnSpc>
                <a:spcPct val="150000"/>
              </a:lnSpc>
              <a:buSzPct val="150000"/>
              <a:buBlip>
                <a:blip r:embed="rId2"/>
              </a:buBlip>
            </a:pPr>
            <a:r>
              <a:rPr lang="en-US" dirty="0">
                <a:solidFill>
                  <a:srgbClr val="002060"/>
                </a:solidFill>
                <a:latin typeface="Times New Roman" panose="02020603050405020304" pitchFamily="18" charset="0"/>
                <a:cs typeface="Times New Roman" panose="02020603050405020304" pitchFamily="18" charset="0"/>
              </a:rPr>
              <a:t>Input / output</a:t>
            </a:r>
          </a:p>
          <a:p>
            <a:pPr marL="457200" indent="-457200">
              <a:lnSpc>
                <a:spcPct val="150000"/>
              </a:lnSpc>
              <a:buSzPct val="150000"/>
              <a:buBlip>
                <a:blip r:embed="rId2"/>
              </a:buBlip>
            </a:pPr>
            <a:r>
              <a:rPr lang="en-US" dirty="0" smtClean="0">
                <a:solidFill>
                  <a:srgbClr val="002060"/>
                </a:solidFill>
                <a:latin typeface="Times New Roman" panose="02020603050405020304" pitchFamily="18" charset="0"/>
                <a:cs typeface="Times New Roman" panose="02020603050405020304" pitchFamily="18" charset="0"/>
              </a:rPr>
              <a:t>Comments</a:t>
            </a:r>
            <a:endParaRPr lang="en-US" dirty="0">
              <a:solidFill>
                <a:srgbClr val="002060"/>
              </a:solidFill>
              <a:latin typeface="Times New Roman" panose="02020603050405020304" pitchFamily="18" charset="0"/>
              <a:cs typeface="Times New Roman" panose="02020603050405020304" pitchFamily="18" charset="0"/>
            </a:endParaRPr>
          </a:p>
          <a:p>
            <a:pPr marL="457200" indent="-457200">
              <a:lnSpc>
                <a:spcPct val="150000"/>
              </a:lnSpc>
              <a:buSzPct val="150000"/>
              <a:buBlip>
                <a:blip r:embed="rId2"/>
              </a:buBlip>
            </a:pPr>
            <a:r>
              <a:rPr lang="en-US" dirty="0">
                <a:solidFill>
                  <a:srgbClr val="002060"/>
                </a:solidFill>
                <a:latin typeface="Times New Roman" panose="02020603050405020304" pitchFamily="18" charset="0"/>
                <a:cs typeface="Times New Roman" panose="02020603050405020304" pitchFamily="18" charset="0"/>
              </a:rPr>
              <a:t>Data </a:t>
            </a:r>
            <a:r>
              <a:rPr lang="en-US" dirty="0" smtClean="0">
                <a:solidFill>
                  <a:srgbClr val="002060"/>
                </a:solidFill>
                <a:latin typeface="Times New Roman" panose="02020603050405020304" pitchFamily="18" charset="0"/>
                <a:cs typeface="Times New Roman" panose="02020603050405020304" pitchFamily="18" charset="0"/>
              </a:rPr>
              <a:t>Types</a:t>
            </a:r>
            <a:endParaRPr lang="en-US" dirty="0">
              <a:solidFill>
                <a:srgbClr val="002060"/>
              </a:solidFill>
              <a:latin typeface="Times New Roman" panose="02020603050405020304" pitchFamily="18" charset="0"/>
              <a:cs typeface="Times New Roman" panose="02020603050405020304" pitchFamily="18" charset="0"/>
            </a:endParaRPr>
          </a:p>
          <a:p>
            <a:pPr marL="457200" indent="-457200">
              <a:lnSpc>
                <a:spcPct val="150000"/>
              </a:lnSpc>
              <a:buSzPct val="150000"/>
              <a:buBlip>
                <a:blip r:embed="rId2"/>
              </a:buBlip>
            </a:pPr>
            <a:endParaRPr lang="en-US"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202040" y="897840"/>
              <a:ext cx="6692400" cy="5103720"/>
            </p14:xfrm>
          </p:contentPart>
        </mc:Choice>
        <mc:Fallback>
          <p:pic>
            <p:nvPicPr>
              <p:cNvPr id="4" name="Ink 3"/>
              <p:cNvPicPr/>
              <p:nvPr/>
            </p:nvPicPr>
            <p:blipFill>
              <a:blip r:embed="rId4"/>
              <a:stretch>
                <a:fillRect/>
              </a:stretch>
            </p:blipFill>
            <p:spPr>
              <a:xfrm>
                <a:off x="1199520" y="892800"/>
                <a:ext cx="6700680" cy="5114160"/>
              </a:xfrm>
              <a:prstGeom prst="rect">
                <a:avLst/>
              </a:prstGeom>
            </p:spPr>
          </p:pic>
        </mc:Fallback>
      </mc:AlternateContent>
    </p:spTree>
    <p:extLst>
      <p:ext uri="{BB962C8B-B14F-4D97-AF65-F5344CB8AC3E}">
        <p14:creationId xmlns:p14="http://schemas.microsoft.com/office/powerpoint/2010/main" val="2062116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368490" y="1428726"/>
            <a:ext cx="11641539" cy="5040313"/>
          </a:xfrm>
        </p:spPr>
        <p:txBody>
          <a:bodyPr numCol="1">
            <a:normAutofit/>
          </a:bodyPr>
          <a:lstStyle/>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r>
              <a:rPr lang="en-US" sz="1900" b="1" dirty="0">
                <a:solidFill>
                  <a:srgbClr val="002060"/>
                </a:solidFill>
                <a:latin typeface="Times New Roman" panose="02020603050405020304" pitchFamily="18" charset="0"/>
                <a:cs typeface="Times New Roman" panose="02020603050405020304" pitchFamily="18" charset="0"/>
              </a:rPr>
              <a:t>long</a:t>
            </a:r>
            <a:r>
              <a:rPr lang="en-US" sz="1900" dirty="0">
                <a:solidFill>
                  <a:srgbClr val="002060"/>
                </a:solidFill>
                <a:latin typeface="Times New Roman" panose="02020603050405020304" pitchFamily="18" charset="0"/>
                <a:cs typeface="Times New Roman" panose="02020603050405020304" pitchFamily="18" charset="0"/>
              </a:rPr>
              <a:t>": This data type is used for long signed integers. The range of values a long can represent is approximately -2,147,483,648 to 2,147,483,647 (same as int), or a larger range if it uses 8 bytes</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i="1" dirty="0">
                <a:solidFill>
                  <a:srgbClr val="002060"/>
                </a:solidFill>
                <a:latin typeface="Times New Roman" panose="02020603050405020304" pitchFamily="18" charset="0"/>
                <a:cs typeface="Times New Roman" panose="02020603050405020304" pitchFamily="18" charset="0"/>
              </a:rPr>
              <a:t>long population = 10000000;</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559800" y="1361160"/>
              <a:ext cx="9380880" cy="2899440"/>
            </p14:xfrm>
          </p:contentPart>
        </mc:Choice>
        <mc:Fallback xmlns="">
          <p:pic>
            <p:nvPicPr>
              <p:cNvPr id="3" name="Ink 2"/>
              <p:cNvPicPr/>
              <p:nvPr/>
            </p:nvPicPr>
            <p:blipFill>
              <a:blip r:embed="rId3"/>
              <a:stretch>
                <a:fillRect/>
              </a:stretch>
            </p:blipFill>
            <p:spPr>
              <a:xfrm>
                <a:off x="554760" y="1353600"/>
                <a:ext cx="9395640" cy="2914200"/>
              </a:xfrm>
              <a:prstGeom prst="rect">
                <a:avLst/>
              </a:prstGeom>
            </p:spPr>
          </p:pic>
        </mc:Fallback>
      </mc:AlternateContent>
    </p:spTree>
    <p:extLst>
      <p:ext uri="{BB962C8B-B14F-4D97-AF65-F5344CB8AC3E}">
        <p14:creationId xmlns:p14="http://schemas.microsoft.com/office/powerpoint/2010/main" val="2236055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fade">
                                      <p:cBhvr>
                                        <p:cTn id="7"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368490" y="1428726"/>
            <a:ext cx="11641539" cy="5040313"/>
          </a:xfrm>
        </p:spPr>
        <p:txBody>
          <a:bodyPr numCol="1">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Unsigned </a:t>
            </a:r>
            <a:r>
              <a:rPr lang="en-US" sz="1900" b="1" dirty="0">
                <a:solidFill>
                  <a:srgbClr val="002060"/>
                </a:solidFill>
                <a:latin typeface="Times New Roman" panose="02020603050405020304" pitchFamily="18" charset="0"/>
                <a:cs typeface="Times New Roman" panose="02020603050405020304" pitchFamily="18" charset="0"/>
              </a:rPr>
              <a:t>Data Types:</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Unsigned data types can only represent non-negative numbers, including zero.</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They don't use a sign bit, which means the leftmost bit is also used to represent a value. As a result, all bits are used to represent positive values.</a:t>
            </a:r>
          </a:p>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Examples:</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unsigned int a = 50;    // Non-negative value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unsigned int b = 100;   // Non-negative value</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528480" y="1794960"/>
              <a:ext cx="10120680" cy="2854080"/>
            </p14:xfrm>
          </p:contentPart>
        </mc:Choice>
        <mc:Fallback xmlns="">
          <p:pic>
            <p:nvPicPr>
              <p:cNvPr id="3" name="Ink 2"/>
              <p:cNvPicPr/>
              <p:nvPr/>
            </p:nvPicPr>
            <p:blipFill>
              <a:blip r:embed="rId3"/>
              <a:stretch>
                <a:fillRect/>
              </a:stretch>
            </p:blipFill>
            <p:spPr>
              <a:xfrm>
                <a:off x="523080" y="1788840"/>
                <a:ext cx="10134000" cy="2864520"/>
              </a:xfrm>
              <a:prstGeom prst="rect">
                <a:avLst/>
              </a:prstGeom>
            </p:spPr>
          </p:pic>
        </mc:Fallback>
      </mc:AlternateContent>
    </p:spTree>
    <p:extLst>
      <p:ext uri="{BB962C8B-B14F-4D97-AF65-F5344CB8AC3E}">
        <p14:creationId xmlns:p14="http://schemas.microsoft.com/office/powerpoint/2010/main" val="646015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368490" y="1428726"/>
            <a:ext cx="11641539" cy="5040313"/>
          </a:xfrm>
        </p:spPr>
        <p:txBody>
          <a:bodyPr numCol="1">
            <a:normAutofit/>
          </a:bodyPr>
          <a:lstStyle/>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r>
              <a:rPr lang="en-US" sz="1900" b="1" dirty="0">
                <a:solidFill>
                  <a:srgbClr val="002060"/>
                </a:solidFill>
                <a:latin typeface="Times New Roman" panose="02020603050405020304" pitchFamily="18" charset="0"/>
                <a:cs typeface="Times New Roman" panose="02020603050405020304" pitchFamily="18" charset="0"/>
              </a:rPr>
              <a:t>unsigned int</a:t>
            </a:r>
            <a:r>
              <a:rPr lang="en-US" sz="1900" dirty="0">
                <a:solidFill>
                  <a:srgbClr val="002060"/>
                </a:solidFill>
                <a:latin typeface="Times New Roman" panose="02020603050405020304" pitchFamily="18" charset="0"/>
                <a:cs typeface="Times New Roman" panose="02020603050405020304" pitchFamily="18" charset="0"/>
              </a:rPr>
              <a:t>": This data type is used for unsigned integers. </a:t>
            </a:r>
          </a:p>
          <a:p>
            <a:pPr>
              <a:lnSpc>
                <a:spcPct val="150000"/>
              </a:lnSpc>
              <a:buSzPct val="150000"/>
            </a:pPr>
            <a:r>
              <a:rPr lang="en-US" sz="1900" i="1" dirty="0">
                <a:solidFill>
                  <a:srgbClr val="002060"/>
                </a:solidFill>
                <a:latin typeface="Times New Roman" panose="02020603050405020304" pitchFamily="18" charset="0"/>
                <a:cs typeface="Times New Roman" panose="02020603050405020304" pitchFamily="18" charset="0"/>
              </a:rPr>
              <a:t>unsigned int quantity = 100;</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r>
              <a:rPr lang="en-US" sz="1900" b="1" dirty="0">
                <a:solidFill>
                  <a:srgbClr val="002060"/>
                </a:solidFill>
                <a:latin typeface="Times New Roman" panose="02020603050405020304" pitchFamily="18" charset="0"/>
                <a:cs typeface="Times New Roman" panose="02020603050405020304" pitchFamily="18" charset="0"/>
              </a:rPr>
              <a:t>unsigned short</a:t>
            </a:r>
            <a:r>
              <a:rPr lang="en-US" sz="1900" dirty="0">
                <a:solidFill>
                  <a:srgbClr val="002060"/>
                </a:solidFill>
                <a:latin typeface="Times New Roman" panose="02020603050405020304" pitchFamily="18" charset="0"/>
                <a:cs typeface="Times New Roman" panose="02020603050405020304" pitchFamily="18" charset="0"/>
              </a:rPr>
              <a:t>": This data type is used for short unsigned integers. </a:t>
            </a:r>
          </a:p>
          <a:p>
            <a:pPr>
              <a:lnSpc>
                <a:spcPct val="150000"/>
              </a:lnSpc>
              <a:buSzPct val="150000"/>
            </a:pPr>
            <a:r>
              <a:rPr lang="en-US" sz="1900" i="1" dirty="0">
                <a:solidFill>
                  <a:srgbClr val="002060"/>
                </a:solidFill>
                <a:latin typeface="Times New Roman" panose="02020603050405020304" pitchFamily="18" charset="0"/>
                <a:cs typeface="Times New Roman" panose="02020603050405020304" pitchFamily="18" charset="0"/>
              </a:rPr>
              <a:t>unsigned short count = 200;</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r>
              <a:rPr lang="en-US" sz="1900" b="1" dirty="0">
                <a:solidFill>
                  <a:srgbClr val="002060"/>
                </a:solidFill>
                <a:latin typeface="Times New Roman" panose="02020603050405020304" pitchFamily="18" charset="0"/>
                <a:cs typeface="Times New Roman" panose="02020603050405020304" pitchFamily="18" charset="0"/>
              </a:rPr>
              <a:t>unsigned long</a:t>
            </a:r>
            <a:r>
              <a:rPr lang="en-US" sz="1900" dirty="0">
                <a:solidFill>
                  <a:srgbClr val="002060"/>
                </a:solidFill>
                <a:latin typeface="Times New Roman" panose="02020603050405020304" pitchFamily="18" charset="0"/>
                <a:cs typeface="Times New Roman" panose="02020603050405020304" pitchFamily="18" charset="0"/>
              </a:rPr>
              <a:t>": This data type is used for long unsigned integers. </a:t>
            </a:r>
          </a:p>
          <a:p>
            <a:pPr>
              <a:lnSpc>
                <a:spcPct val="150000"/>
              </a:lnSpc>
              <a:buSzPct val="150000"/>
            </a:pPr>
            <a:r>
              <a:rPr lang="en-US" sz="1900" i="1" dirty="0">
                <a:solidFill>
                  <a:srgbClr val="002060"/>
                </a:solidFill>
                <a:latin typeface="Times New Roman" panose="02020603050405020304" pitchFamily="18" charset="0"/>
                <a:cs typeface="Times New Roman" panose="02020603050405020304" pitchFamily="18" charset="0"/>
              </a:rPr>
              <a:t>unsigned long price = 2000000;</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773640" y="1774800"/>
              <a:ext cx="9451440" cy="2394000"/>
            </p14:xfrm>
          </p:contentPart>
        </mc:Choice>
        <mc:Fallback xmlns="">
          <p:pic>
            <p:nvPicPr>
              <p:cNvPr id="3" name="Ink 2"/>
              <p:cNvPicPr/>
              <p:nvPr/>
            </p:nvPicPr>
            <p:blipFill>
              <a:blip r:embed="rId3"/>
              <a:stretch>
                <a:fillRect/>
              </a:stretch>
            </p:blipFill>
            <p:spPr>
              <a:xfrm>
                <a:off x="767880" y="1767960"/>
                <a:ext cx="9465480" cy="2409840"/>
              </a:xfrm>
              <a:prstGeom prst="rect">
                <a:avLst/>
              </a:prstGeom>
            </p:spPr>
          </p:pic>
        </mc:Fallback>
      </mc:AlternateContent>
    </p:spTree>
    <p:extLst>
      <p:ext uri="{BB962C8B-B14F-4D97-AF65-F5344CB8AC3E}">
        <p14:creationId xmlns:p14="http://schemas.microsoft.com/office/powerpoint/2010/main" val="3292765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Floating-point data types:</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r>
              <a:rPr lang="en-US" sz="1900" b="1" dirty="0">
                <a:solidFill>
                  <a:srgbClr val="002060"/>
                </a:solidFill>
                <a:latin typeface="Times New Roman" panose="02020603050405020304" pitchFamily="18" charset="0"/>
                <a:cs typeface="Times New Roman" panose="02020603050405020304" pitchFamily="18" charset="0"/>
              </a:rPr>
              <a:t>float</a:t>
            </a:r>
            <a:r>
              <a:rPr lang="en-US" sz="1900" dirty="0">
                <a:solidFill>
                  <a:srgbClr val="002060"/>
                </a:solidFill>
                <a:latin typeface="Times New Roman" panose="02020603050405020304" pitchFamily="18" charset="0"/>
                <a:cs typeface="Times New Roman" panose="02020603050405020304" pitchFamily="18" charset="0"/>
              </a:rPr>
              <a:t>": This data type is used for single-precision floating-point </a:t>
            </a:r>
            <a:r>
              <a:rPr lang="en-US" sz="1900" dirty="0" smtClean="0">
                <a:solidFill>
                  <a:srgbClr val="002060"/>
                </a:solidFill>
                <a:latin typeface="Times New Roman" panose="02020603050405020304" pitchFamily="18" charset="0"/>
                <a:cs typeface="Times New Roman" panose="02020603050405020304" pitchFamily="18" charset="0"/>
              </a:rPr>
              <a:t>numbers.</a:t>
            </a:r>
          </a:p>
          <a:p>
            <a:pPr>
              <a:lnSpc>
                <a:spcPct val="150000"/>
              </a:lnSpc>
              <a:buSzPct val="150000"/>
            </a:pPr>
            <a:r>
              <a:rPr lang="en-US" sz="1900" i="1" dirty="0" smtClean="0">
                <a:solidFill>
                  <a:srgbClr val="002060"/>
                </a:solidFill>
                <a:latin typeface="Times New Roman" panose="02020603050405020304" pitchFamily="18" charset="0"/>
                <a:cs typeface="Times New Roman" panose="02020603050405020304" pitchFamily="18" charset="0"/>
              </a:rPr>
              <a:t>float </a:t>
            </a:r>
            <a:r>
              <a:rPr lang="en-US" sz="1900" i="1" dirty="0">
                <a:solidFill>
                  <a:srgbClr val="002060"/>
                </a:solidFill>
                <a:latin typeface="Times New Roman" panose="02020603050405020304" pitchFamily="18" charset="0"/>
                <a:cs typeface="Times New Roman" panose="02020603050405020304" pitchFamily="18" charset="0"/>
              </a:rPr>
              <a:t>pi = </a:t>
            </a:r>
            <a:r>
              <a:rPr lang="en-US" sz="1900" i="1" dirty="0" smtClean="0">
                <a:solidFill>
                  <a:srgbClr val="002060"/>
                </a:solidFill>
                <a:latin typeface="Times New Roman" panose="02020603050405020304" pitchFamily="18" charset="0"/>
                <a:cs typeface="Times New Roman" panose="02020603050405020304" pitchFamily="18" charset="0"/>
              </a:rPr>
              <a:t>3.14;</a:t>
            </a:r>
            <a:endParaRPr lang="en-US" sz="1900" i="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r>
              <a:rPr lang="en-US" sz="1900" b="1" dirty="0">
                <a:solidFill>
                  <a:srgbClr val="002060"/>
                </a:solidFill>
                <a:latin typeface="Times New Roman" panose="02020603050405020304" pitchFamily="18" charset="0"/>
                <a:cs typeface="Times New Roman" panose="02020603050405020304" pitchFamily="18" charset="0"/>
              </a:rPr>
              <a:t>double</a:t>
            </a:r>
            <a:r>
              <a:rPr lang="en-US" sz="1900" dirty="0">
                <a:solidFill>
                  <a:srgbClr val="002060"/>
                </a:solidFill>
                <a:latin typeface="Times New Roman" panose="02020603050405020304" pitchFamily="18" charset="0"/>
                <a:cs typeface="Times New Roman" panose="02020603050405020304" pitchFamily="18" charset="0"/>
              </a:rPr>
              <a:t>": This data type is used for double-precision floating-point </a:t>
            </a:r>
            <a:r>
              <a:rPr lang="en-US" sz="1900" dirty="0" smtClean="0">
                <a:solidFill>
                  <a:srgbClr val="002060"/>
                </a:solidFill>
                <a:latin typeface="Times New Roman" panose="02020603050405020304" pitchFamily="18" charset="0"/>
                <a:cs typeface="Times New Roman" panose="02020603050405020304" pitchFamily="18" charset="0"/>
              </a:rPr>
              <a:t>numbers.</a:t>
            </a:r>
          </a:p>
          <a:p>
            <a:pPr>
              <a:lnSpc>
                <a:spcPct val="150000"/>
              </a:lnSpc>
              <a:buSzPct val="150000"/>
            </a:pPr>
            <a:r>
              <a:rPr lang="en-US" sz="1900" i="1" dirty="0" smtClean="0">
                <a:solidFill>
                  <a:srgbClr val="002060"/>
                </a:solidFill>
                <a:latin typeface="Times New Roman" panose="02020603050405020304" pitchFamily="18" charset="0"/>
                <a:cs typeface="Times New Roman" panose="02020603050405020304" pitchFamily="18" charset="0"/>
              </a:rPr>
              <a:t>double </a:t>
            </a:r>
            <a:r>
              <a:rPr lang="en-US" sz="1900" i="1" dirty="0">
                <a:solidFill>
                  <a:srgbClr val="002060"/>
                </a:solidFill>
                <a:latin typeface="Times New Roman" panose="02020603050405020304" pitchFamily="18" charset="0"/>
                <a:cs typeface="Times New Roman" panose="02020603050405020304" pitchFamily="18" charset="0"/>
              </a:rPr>
              <a:t>e = 2.718281828459045</a:t>
            </a:r>
            <a:r>
              <a:rPr lang="en-US" sz="1900" i="1"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2000" b="1" dirty="0">
                <a:solidFill>
                  <a:srgbClr val="002060"/>
                </a:solidFill>
                <a:latin typeface="Times New Roman" panose="02020603050405020304" pitchFamily="18" charset="0"/>
                <a:cs typeface="Times New Roman" panose="02020603050405020304" pitchFamily="18" charset="0"/>
              </a:rPr>
              <a:t>Character data type:</a:t>
            </a:r>
          </a:p>
          <a:p>
            <a:pPr>
              <a:lnSpc>
                <a:spcPct val="150000"/>
              </a:lnSpc>
              <a:buSzPct val="150000"/>
            </a:pPr>
            <a:r>
              <a:rPr lang="en-US" sz="2000" dirty="0">
                <a:solidFill>
                  <a:srgbClr val="002060"/>
                </a:solidFill>
                <a:latin typeface="Times New Roman" panose="02020603050405020304" pitchFamily="18" charset="0"/>
                <a:cs typeface="Times New Roman" panose="02020603050405020304" pitchFamily="18" charset="0"/>
              </a:rPr>
              <a:t>"</a:t>
            </a:r>
            <a:r>
              <a:rPr lang="en-US" sz="2000" b="1" dirty="0">
                <a:solidFill>
                  <a:srgbClr val="002060"/>
                </a:solidFill>
                <a:latin typeface="Times New Roman" panose="02020603050405020304" pitchFamily="18" charset="0"/>
                <a:cs typeface="Times New Roman" panose="02020603050405020304" pitchFamily="18" charset="0"/>
              </a:rPr>
              <a:t>char</a:t>
            </a:r>
            <a:r>
              <a:rPr lang="en-US" sz="2000" dirty="0">
                <a:solidFill>
                  <a:srgbClr val="002060"/>
                </a:solidFill>
                <a:latin typeface="Times New Roman" panose="02020603050405020304" pitchFamily="18" charset="0"/>
                <a:cs typeface="Times New Roman" panose="02020603050405020304" pitchFamily="18" charset="0"/>
              </a:rPr>
              <a:t>": This data type is used for single characters. </a:t>
            </a:r>
          </a:p>
          <a:p>
            <a:pPr>
              <a:lnSpc>
                <a:spcPct val="150000"/>
              </a:lnSpc>
              <a:buSzPct val="150000"/>
            </a:pPr>
            <a:r>
              <a:rPr lang="en-US" sz="2000" i="1" dirty="0">
                <a:solidFill>
                  <a:srgbClr val="002060"/>
                </a:solidFill>
                <a:latin typeface="Times New Roman" panose="02020603050405020304" pitchFamily="18" charset="0"/>
                <a:cs typeface="Times New Roman" panose="02020603050405020304" pitchFamily="18" charset="0"/>
              </a:rPr>
              <a:t>char letter = 'A</a:t>
            </a:r>
            <a:r>
              <a:rPr lang="en-US" sz="2000" i="1" dirty="0" smtClean="0">
                <a:solidFill>
                  <a:srgbClr val="002060"/>
                </a:solidFill>
                <a:latin typeface="Times New Roman" panose="02020603050405020304" pitchFamily="18" charset="0"/>
                <a:cs typeface="Times New Roman" panose="02020603050405020304" pitchFamily="18" charset="0"/>
              </a:rPr>
              <a:t>';</a:t>
            </a:r>
            <a:endParaRPr lang="en-US" sz="2000" i="1"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1271520" y="1836000"/>
              <a:ext cx="7850160" cy="4095000"/>
            </p14:xfrm>
          </p:contentPart>
        </mc:Choice>
        <mc:Fallback xmlns="">
          <p:pic>
            <p:nvPicPr>
              <p:cNvPr id="3" name="Ink 2"/>
              <p:cNvPicPr/>
              <p:nvPr/>
            </p:nvPicPr>
            <p:blipFill>
              <a:blip r:embed="rId3"/>
              <a:stretch>
                <a:fillRect/>
              </a:stretch>
            </p:blipFill>
            <p:spPr>
              <a:xfrm>
                <a:off x="1269000" y="1828800"/>
                <a:ext cx="7858440" cy="4104720"/>
              </a:xfrm>
              <a:prstGeom prst="rect">
                <a:avLst/>
              </a:prstGeom>
            </p:spPr>
          </p:pic>
        </mc:Fallback>
      </mc:AlternateContent>
    </p:spTree>
    <p:extLst>
      <p:ext uri="{BB962C8B-B14F-4D97-AF65-F5344CB8AC3E}">
        <p14:creationId xmlns:p14="http://schemas.microsoft.com/office/powerpoint/2010/main" val="3829137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Boolean data type:</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a:t>
            </a:r>
            <a:r>
              <a:rPr lang="en-US" sz="1800" b="1" dirty="0">
                <a:solidFill>
                  <a:srgbClr val="002060"/>
                </a:solidFill>
                <a:latin typeface="Times New Roman" panose="02020603050405020304" pitchFamily="18" charset="0"/>
                <a:cs typeface="Times New Roman" panose="02020603050405020304" pitchFamily="18" charset="0"/>
              </a:rPr>
              <a:t>bool</a:t>
            </a:r>
            <a:r>
              <a:rPr lang="en-US" sz="1800" dirty="0">
                <a:solidFill>
                  <a:srgbClr val="002060"/>
                </a:solidFill>
                <a:latin typeface="Times New Roman" panose="02020603050405020304" pitchFamily="18" charset="0"/>
                <a:cs typeface="Times New Roman" panose="02020603050405020304" pitchFamily="18" charset="0"/>
              </a:rPr>
              <a:t>": This data type is used for </a:t>
            </a:r>
            <a:r>
              <a:rPr lang="en-US" sz="1800" dirty="0" err="1">
                <a:solidFill>
                  <a:srgbClr val="002060"/>
                </a:solidFill>
                <a:latin typeface="Times New Roman" panose="02020603050405020304" pitchFamily="18" charset="0"/>
                <a:cs typeface="Times New Roman" panose="02020603050405020304" pitchFamily="18" charset="0"/>
              </a:rPr>
              <a:t>boolean</a:t>
            </a:r>
            <a:r>
              <a:rPr lang="en-US" sz="1800" dirty="0">
                <a:solidFill>
                  <a:srgbClr val="002060"/>
                </a:solidFill>
                <a:latin typeface="Times New Roman" panose="02020603050405020304" pitchFamily="18" charset="0"/>
                <a:cs typeface="Times New Roman" panose="02020603050405020304" pitchFamily="18" charset="0"/>
              </a:rPr>
              <a:t> values. </a:t>
            </a: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i="1" dirty="0" smtClean="0">
                <a:solidFill>
                  <a:srgbClr val="002060"/>
                </a:solidFill>
                <a:latin typeface="Times New Roman" panose="02020603050405020304" pitchFamily="18" charset="0"/>
                <a:cs typeface="Times New Roman" panose="02020603050405020304" pitchFamily="18" charset="0"/>
              </a:rPr>
              <a:t>bool </a:t>
            </a:r>
            <a:r>
              <a:rPr lang="en-US" sz="1800" i="1" dirty="0" err="1">
                <a:solidFill>
                  <a:srgbClr val="002060"/>
                </a:solidFill>
                <a:latin typeface="Times New Roman" panose="02020603050405020304" pitchFamily="18" charset="0"/>
                <a:cs typeface="Times New Roman" panose="02020603050405020304" pitchFamily="18" charset="0"/>
              </a:rPr>
              <a:t>isTrue</a:t>
            </a:r>
            <a:r>
              <a:rPr lang="en-US" sz="1800" i="1" dirty="0">
                <a:solidFill>
                  <a:srgbClr val="002060"/>
                </a:solidFill>
                <a:latin typeface="Times New Roman" panose="02020603050405020304" pitchFamily="18" charset="0"/>
                <a:cs typeface="Times New Roman" panose="02020603050405020304" pitchFamily="18" charset="0"/>
              </a:rPr>
              <a:t> = true;</a:t>
            </a:r>
          </a:p>
          <a:p>
            <a:pPr>
              <a:lnSpc>
                <a:spcPct val="150000"/>
              </a:lnSpc>
              <a:buSzPct val="150000"/>
            </a:pPr>
            <a:endParaRPr lang="en-US" sz="1800" b="1" dirty="0" smtClean="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771840" y="483840"/>
              <a:ext cx="4854960" cy="2730240"/>
            </p14:xfrm>
          </p:contentPart>
        </mc:Choice>
        <mc:Fallback xmlns="">
          <p:pic>
            <p:nvPicPr>
              <p:cNvPr id="3" name="Ink 2"/>
              <p:cNvPicPr/>
              <p:nvPr/>
            </p:nvPicPr>
            <p:blipFill>
              <a:blip r:embed="rId3"/>
              <a:stretch>
                <a:fillRect/>
              </a:stretch>
            </p:blipFill>
            <p:spPr>
              <a:xfrm>
                <a:off x="766800" y="476640"/>
                <a:ext cx="4866480" cy="2741760"/>
              </a:xfrm>
              <a:prstGeom prst="rect">
                <a:avLst/>
              </a:prstGeom>
            </p:spPr>
          </p:pic>
        </mc:Fallback>
      </mc:AlternateContent>
    </p:spTree>
    <p:extLst>
      <p:ext uri="{BB962C8B-B14F-4D97-AF65-F5344CB8AC3E}">
        <p14:creationId xmlns:p14="http://schemas.microsoft.com/office/powerpoint/2010/main" val="2276457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fontScale="92500" lnSpcReduction="20000"/>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Operators:</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In C++, an operator is a symbol that represents a specific operation. Here are some common operators in C</a:t>
            </a:r>
            <a:r>
              <a:rPr lang="en-US" dirty="0" smtClean="0">
                <a:solidFill>
                  <a:srgbClr val="002060"/>
                </a:solidFill>
                <a:latin typeface="Times New Roman" panose="02020603050405020304" pitchFamily="18" charset="0"/>
                <a:cs typeface="Times New Roman" panose="02020603050405020304" pitchFamily="18" charset="0"/>
              </a:rPr>
              <a:t>++:</a:t>
            </a:r>
            <a:endParaRPr lang="en-US" dirty="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50000"/>
              <a:buFont typeface="Wingdings" panose="05000000000000000000" pitchFamily="2" charset="2"/>
              <a:buChar char="§"/>
            </a:pPr>
            <a:r>
              <a:rPr lang="en-US" dirty="0">
                <a:solidFill>
                  <a:srgbClr val="002060"/>
                </a:solidFill>
                <a:latin typeface="Times New Roman" panose="02020603050405020304" pitchFamily="18" charset="0"/>
                <a:cs typeface="Times New Roman" panose="02020603050405020304" pitchFamily="18" charset="0"/>
              </a:rPr>
              <a:t>Arithmetic Operators</a:t>
            </a:r>
          </a:p>
          <a:p>
            <a:pPr marL="342900" indent="-342900">
              <a:lnSpc>
                <a:spcPct val="150000"/>
              </a:lnSpc>
              <a:buSzPct val="150000"/>
              <a:buFont typeface="Wingdings" panose="05000000000000000000" pitchFamily="2" charset="2"/>
              <a:buChar char="§"/>
            </a:pPr>
            <a:r>
              <a:rPr lang="en-US" dirty="0">
                <a:solidFill>
                  <a:srgbClr val="002060"/>
                </a:solidFill>
                <a:latin typeface="Times New Roman" panose="02020603050405020304" pitchFamily="18" charset="0"/>
                <a:cs typeface="Times New Roman" panose="02020603050405020304" pitchFamily="18" charset="0"/>
              </a:rPr>
              <a:t>Comparison or Relational Operators</a:t>
            </a:r>
          </a:p>
          <a:p>
            <a:pPr marL="342900" indent="-342900">
              <a:lnSpc>
                <a:spcPct val="150000"/>
              </a:lnSpc>
              <a:buSzPct val="150000"/>
              <a:buFont typeface="Wingdings" panose="05000000000000000000" pitchFamily="2" charset="2"/>
              <a:buChar char="§"/>
            </a:pPr>
            <a:r>
              <a:rPr lang="en-US" dirty="0">
                <a:solidFill>
                  <a:srgbClr val="002060"/>
                </a:solidFill>
                <a:latin typeface="Times New Roman" panose="02020603050405020304" pitchFamily="18" charset="0"/>
                <a:cs typeface="Times New Roman" panose="02020603050405020304" pitchFamily="18" charset="0"/>
              </a:rPr>
              <a:t>Logical Operators</a:t>
            </a:r>
          </a:p>
          <a:p>
            <a:pPr marL="342900" indent="-342900">
              <a:lnSpc>
                <a:spcPct val="150000"/>
              </a:lnSpc>
              <a:buSzPct val="150000"/>
              <a:buFont typeface="Wingdings" panose="05000000000000000000" pitchFamily="2" charset="2"/>
              <a:buChar char="§"/>
            </a:pPr>
            <a:r>
              <a:rPr lang="en-US" dirty="0">
                <a:solidFill>
                  <a:srgbClr val="002060"/>
                </a:solidFill>
                <a:latin typeface="Times New Roman" panose="02020603050405020304" pitchFamily="18" charset="0"/>
                <a:cs typeface="Times New Roman" panose="02020603050405020304" pitchFamily="18" charset="0"/>
              </a:rPr>
              <a:t>Assignment Operators</a:t>
            </a:r>
          </a:p>
          <a:p>
            <a:pPr marL="342900" indent="-342900">
              <a:lnSpc>
                <a:spcPct val="150000"/>
              </a:lnSpc>
              <a:buSzPct val="150000"/>
              <a:buFont typeface="Wingdings" panose="05000000000000000000" pitchFamily="2" charset="2"/>
              <a:buChar char="§"/>
            </a:pPr>
            <a:r>
              <a:rPr lang="en-US" dirty="0">
                <a:solidFill>
                  <a:srgbClr val="002060"/>
                </a:solidFill>
                <a:latin typeface="Times New Roman" panose="02020603050405020304" pitchFamily="18" charset="0"/>
                <a:cs typeface="Times New Roman" panose="02020603050405020304" pitchFamily="18" charset="0"/>
              </a:rPr>
              <a:t>Conditional Operators</a:t>
            </a:r>
          </a:p>
          <a:p>
            <a:pPr marL="342900" indent="-342900">
              <a:lnSpc>
                <a:spcPct val="150000"/>
              </a:lnSpc>
              <a:buSzPct val="150000"/>
              <a:buFont typeface="Wingdings" panose="05000000000000000000" pitchFamily="2" charset="2"/>
              <a:buChar char="§"/>
            </a:pPr>
            <a:r>
              <a:rPr lang="en-US" dirty="0">
                <a:solidFill>
                  <a:srgbClr val="002060"/>
                </a:solidFill>
                <a:latin typeface="Times New Roman" panose="02020603050405020304" pitchFamily="18" charset="0"/>
                <a:cs typeface="Times New Roman" panose="02020603050405020304" pitchFamily="18" charset="0"/>
              </a:rPr>
              <a:t>Increment and Decrement Operators</a:t>
            </a:r>
            <a:endParaRPr lang="en-US" b="1"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114560" y="106920"/>
              <a:ext cx="10190160" cy="6261840"/>
            </p14:xfrm>
          </p:contentPart>
        </mc:Choice>
        <mc:Fallback>
          <p:pic>
            <p:nvPicPr>
              <p:cNvPr id="3" name="Ink 2"/>
              <p:cNvPicPr/>
              <p:nvPr/>
            </p:nvPicPr>
            <p:blipFill>
              <a:blip r:embed="rId3"/>
              <a:stretch>
                <a:fillRect/>
              </a:stretch>
            </p:blipFill>
            <p:spPr>
              <a:xfrm>
                <a:off x="1107360" y="99360"/>
                <a:ext cx="10202040" cy="6276960"/>
              </a:xfrm>
              <a:prstGeom prst="rect">
                <a:avLst/>
              </a:prstGeom>
            </p:spPr>
          </p:pic>
        </mc:Fallback>
      </mc:AlternateContent>
    </p:spTree>
    <p:extLst>
      <p:ext uri="{BB962C8B-B14F-4D97-AF65-F5344CB8AC3E}">
        <p14:creationId xmlns:p14="http://schemas.microsoft.com/office/powerpoint/2010/main" val="812712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fontScale="77500" lnSpcReduction="20000"/>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Math:</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In C++, the &lt;</a:t>
            </a:r>
            <a:r>
              <a:rPr lang="en-US" dirty="0" err="1">
                <a:solidFill>
                  <a:srgbClr val="002060"/>
                </a:solidFill>
                <a:latin typeface="Times New Roman" panose="02020603050405020304" pitchFamily="18" charset="0"/>
                <a:cs typeface="Times New Roman" panose="02020603050405020304" pitchFamily="18" charset="0"/>
              </a:rPr>
              <a:t>cmath</a:t>
            </a:r>
            <a:r>
              <a:rPr lang="en-US" dirty="0">
                <a:solidFill>
                  <a:srgbClr val="002060"/>
                </a:solidFill>
                <a:latin typeface="Times New Roman" panose="02020603050405020304" pitchFamily="18" charset="0"/>
                <a:cs typeface="Times New Roman" panose="02020603050405020304" pitchFamily="18" charset="0"/>
              </a:rPr>
              <a:t>&gt; library provides a set of mathematical functions. Here are some commonly used mathematical functions in C</a:t>
            </a:r>
            <a:r>
              <a:rPr lang="en-US" dirty="0" smtClean="0">
                <a:solidFill>
                  <a:srgbClr val="002060"/>
                </a:solidFill>
                <a:latin typeface="Times New Roman" panose="02020603050405020304" pitchFamily="18" charset="0"/>
                <a:cs typeface="Times New Roman" panose="02020603050405020304" pitchFamily="18" charset="0"/>
              </a:rPr>
              <a:t>++:</a:t>
            </a:r>
            <a:endParaRPr lang="en-US"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b="1" dirty="0">
                <a:solidFill>
                  <a:srgbClr val="002060"/>
                </a:solidFill>
                <a:latin typeface="Times New Roman" panose="02020603050405020304" pitchFamily="18" charset="0"/>
                <a:cs typeface="Times New Roman" panose="02020603050405020304" pitchFamily="18" charset="0"/>
              </a:rPr>
              <a:t>Trigonometric functions:</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a:t>
            </a:r>
            <a:r>
              <a:rPr lang="en-US" dirty="0">
                <a:solidFill>
                  <a:srgbClr val="002060"/>
                </a:solidFill>
                <a:latin typeface="Times New Roman" panose="02020603050405020304" pitchFamily="18" charset="0"/>
                <a:cs typeface="Times New Roman" panose="02020603050405020304" pitchFamily="18" charset="0"/>
              </a:rPr>
              <a:t>sin(x)" : Returns the sine of x, where x is in radians.</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"cos(x)" : Returns the cosine of x, where x is in radians.</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"tan(x)" : Returns the tangent of x, where x is in radians.</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a:t>
            </a:r>
            <a:r>
              <a:rPr lang="en-US" dirty="0" err="1">
                <a:solidFill>
                  <a:srgbClr val="002060"/>
                </a:solidFill>
                <a:latin typeface="Times New Roman" panose="02020603050405020304" pitchFamily="18" charset="0"/>
                <a:cs typeface="Times New Roman" panose="02020603050405020304" pitchFamily="18" charset="0"/>
              </a:rPr>
              <a:t>asin</a:t>
            </a:r>
            <a:r>
              <a:rPr lang="en-US" dirty="0">
                <a:solidFill>
                  <a:srgbClr val="002060"/>
                </a:solidFill>
                <a:latin typeface="Times New Roman" panose="02020603050405020304" pitchFamily="18" charset="0"/>
                <a:cs typeface="Times New Roman" panose="02020603050405020304" pitchFamily="18" charset="0"/>
              </a:rPr>
              <a:t>(x)" : Returns the arcsine of x, where x is in radians.</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a:t>
            </a:r>
            <a:r>
              <a:rPr lang="en-US" dirty="0" err="1">
                <a:solidFill>
                  <a:srgbClr val="002060"/>
                </a:solidFill>
                <a:latin typeface="Times New Roman" panose="02020603050405020304" pitchFamily="18" charset="0"/>
                <a:cs typeface="Times New Roman" panose="02020603050405020304" pitchFamily="18" charset="0"/>
              </a:rPr>
              <a:t>acos</a:t>
            </a:r>
            <a:r>
              <a:rPr lang="en-US" dirty="0">
                <a:solidFill>
                  <a:srgbClr val="002060"/>
                </a:solidFill>
                <a:latin typeface="Times New Roman" panose="02020603050405020304" pitchFamily="18" charset="0"/>
                <a:cs typeface="Times New Roman" panose="02020603050405020304" pitchFamily="18" charset="0"/>
              </a:rPr>
              <a:t>(x)" : Returns the arccosine of x, where x is in radians.</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a:t>
            </a:r>
            <a:r>
              <a:rPr lang="en-US" dirty="0" err="1">
                <a:solidFill>
                  <a:srgbClr val="002060"/>
                </a:solidFill>
                <a:latin typeface="Times New Roman" panose="02020603050405020304" pitchFamily="18" charset="0"/>
                <a:cs typeface="Times New Roman" panose="02020603050405020304" pitchFamily="18" charset="0"/>
              </a:rPr>
              <a:t>atan</a:t>
            </a:r>
            <a:r>
              <a:rPr lang="en-US" dirty="0">
                <a:solidFill>
                  <a:srgbClr val="002060"/>
                </a:solidFill>
                <a:latin typeface="Times New Roman" panose="02020603050405020304" pitchFamily="18" charset="0"/>
                <a:cs typeface="Times New Roman" panose="02020603050405020304" pitchFamily="18" charset="0"/>
              </a:rPr>
              <a:t>(x)" : Returns the arctangent of x, where x is in radians</a:t>
            </a:r>
            <a:r>
              <a:rPr lang="en-US" dirty="0" smtClean="0">
                <a:solidFill>
                  <a:srgbClr val="002060"/>
                </a:solidFill>
                <a:latin typeface="Times New Roman" panose="02020603050405020304" pitchFamily="18" charset="0"/>
                <a:cs typeface="Times New Roman" panose="02020603050405020304" pitchFamily="18" charset="0"/>
              </a:rPr>
              <a:t>.</a:t>
            </a:r>
            <a:endParaRPr lang="en-US"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698040" y="1442160"/>
              <a:ext cx="5951880" cy="4744080"/>
            </p14:xfrm>
          </p:contentPart>
        </mc:Choice>
        <mc:Fallback>
          <p:pic>
            <p:nvPicPr>
              <p:cNvPr id="3" name="Ink 2"/>
              <p:cNvPicPr/>
              <p:nvPr/>
            </p:nvPicPr>
            <p:blipFill>
              <a:blip r:embed="rId3"/>
              <a:stretch>
                <a:fillRect/>
              </a:stretch>
            </p:blipFill>
            <p:spPr>
              <a:xfrm>
                <a:off x="693360" y="1435320"/>
                <a:ext cx="5961960" cy="4756680"/>
              </a:xfrm>
              <a:prstGeom prst="rect">
                <a:avLst/>
              </a:prstGeom>
            </p:spPr>
          </p:pic>
        </mc:Fallback>
      </mc:AlternateContent>
    </p:spTree>
    <p:extLst>
      <p:ext uri="{BB962C8B-B14F-4D97-AF65-F5344CB8AC3E}">
        <p14:creationId xmlns:p14="http://schemas.microsoft.com/office/powerpoint/2010/main" val="2841711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Exponential and logarithmic functions:</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Exponential and logarithmic functions are used to calculate the growth or decay of a quantity. </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Here </a:t>
            </a:r>
            <a:r>
              <a:rPr lang="en-US" sz="1900" dirty="0">
                <a:solidFill>
                  <a:srgbClr val="002060"/>
                </a:solidFill>
                <a:latin typeface="Times New Roman" panose="02020603050405020304" pitchFamily="18" charset="0"/>
                <a:cs typeface="Times New Roman" panose="02020603050405020304" pitchFamily="18" charset="0"/>
              </a:rPr>
              <a:t>are the exponential and logarithmic functions in C++:</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r>
              <a:rPr lang="en-US" sz="1900" dirty="0" err="1">
                <a:solidFill>
                  <a:srgbClr val="002060"/>
                </a:solidFill>
                <a:latin typeface="Times New Roman" panose="02020603050405020304" pitchFamily="18" charset="0"/>
                <a:cs typeface="Times New Roman" panose="02020603050405020304" pitchFamily="18" charset="0"/>
              </a:rPr>
              <a:t>exp</a:t>
            </a:r>
            <a:r>
              <a:rPr lang="en-US" sz="1900" dirty="0">
                <a:solidFill>
                  <a:srgbClr val="002060"/>
                </a:solidFill>
                <a:latin typeface="Times New Roman" panose="02020603050405020304" pitchFamily="18" charset="0"/>
                <a:cs typeface="Times New Roman" panose="02020603050405020304" pitchFamily="18" charset="0"/>
              </a:rPr>
              <a:t>(x)" : Returns the exponential value of x.</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"log(x)" : Returns the natural logarithm of x.</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"log10(x)" : Returns the base-10 logarithm of x.</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"pow(</a:t>
            </a:r>
            <a:r>
              <a:rPr lang="en-US" sz="1900" dirty="0" err="1">
                <a:solidFill>
                  <a:srgbClr val="002060"/>
                </a:solidFill>
                <a:latin typeface="Times New Roman" panose="02020603050405020304" pitchFamily="18" charset="0"/>
                <a:cs typeface="Times New Roman" panose="02020603050405020304" pitchFamily="18" charset="0"/>
              </a:rPr>
              <a:t>x,y</a:t>
            </a:r>
            <a:r>
              <a:rPr lang="en-US" sz="1900" dirty="0">
                <a:solidFill>
                  <a:srgbClr val="002060"/>
                </a:solidFill>
                <a:latin typeface="Times New Roman" panose="02020603050405020304" pitchFamily="18" charset="0"/>
                <a:cs typeface="Times New Roman" panose="02020603050405020304" pitchFamily="18" charset="0"/>
              </a:rPr>
              <a:t>)" : Returns x raised to the power of y.</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r>
              <a:rPr lang="en-US" sz="1900" dirty="0" err="1">
                <a:solidFill>
                  <a:srgbClr val="002060"/>
                </a:solidFill>
                <a:latin typeface="Times New Roman" panose="02020603050405020304" pitchFamily="18" charset="0"/>
                <a:cs typeface="Times New Roman" panose="02020603050405020304" pitchFamily="18" charset="0"/>
              </a:rPr>
              <a:t>sqrt</a:t>
            </a:r>
            <a:r>
              <a:rPr lang="en-US" sz="1900" dirty="0">
                <a:solidFill>
                  <a:srgbClr val="002060"/>
                </a:solidFill>
                <a:latin typeface="Times New Roman" panose="02020603050405020304" pitchFamily="18" charset="0"/>
                <a:cs typeface="Times New Roman" panose="02020603050405020304" pitchFamily="18" charset="0"/>
              </a:rPr>
              <a:t>(x)" : Returns the square root of x</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019520" y="1303560"/>
              <a:ext cx="7533000" cy="4270680"/>
            </p14:xfrm>
          </p:contentPart>
        </mc:Choice>
        <mc:Fallback>
          <p:pic>
            <p:nvPicPr>
              <p:cNvPr id="3" name="Ink 2"/>
              <p:cNvPicPr/>
              <p:nvPr/>
            </p:nvPicPr>
            <p:blipFill>
              <a:blip r:embed="rId3"/>
              <a:stretch>
                <a:fillRect/>
              </a:stretch>
            </p:blipFill>
            <p:spPr>
              <a:xfrm>
                <a:off x="1014120" y="1297440"/>
                <a:ext cx="7543800" cy="4282200"/>
              </a:xfrm>
              <a:prstGeom prst="rect">
                <a:avLst/>
              </a:prstGeom>
            </p:spPr>
          </p:pic>
        </mc:Fallback>
      </mc:AlternateContent>
    </p:spTree>
    <p:extLst>
      <p:ext uri="{BB962C8B-B14F-4D97-AF65-F5344CB8AC3E}">
        <p14:creationId xmlns:p14="http://schemas.microsoft.com/office/powerpoint/2010/main" val="1800974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Other functions:</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Here are some other commonly used mathematical functions in C++:</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"abs(x)" : Returns the absolute value of x.</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"ceil(x)" : Returns the smallest integer greater than or equal to x.</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"floor(x)" : Returns the largest integer less than or equal to x.</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r>
              <a:rPr lang="en-US" sz="1900" dirty="0" err="1">
                <a:solidFill>
                  <a:srgbClr val="002060"/>
                </a:solidFill>
                <a:latin typeface="Times New Roman" panose="02020603050405020304" pitchFamily="18" charset="0"/>
                <a:cs typeface="Times New Roman" panose="02020603050405020304" pitchFamily="18" charset="0"/>
              </a:rPr>
              <a:t>fmod</a:t>
            </a:r>
            <a:r>
              <a:rPr lang="en-US" sz="1900" dirty="0">
                <a:solidFill>
                  <a:srgbClr val="002060"/>
                </a:solidFill>
                <a:latin typeface="Times New Roman" panose="02020603050405020304" pitchFamily="18" charset="0"/>
                <a:cs typeface="Times New Roman" panose="02020603050405020304" pitchFamily="18" charset="0"/>
              </a:rPr>
              <a:t>(</a:t>
            </a:r>
            <a:r>
              <a:rPr lang="en-US" sz="1900" dirty="0" err="1">
                <a:solidFill>
                  <a:srgbClr val="002060"/>
                </a:solidFill>
                <a:latin typeface="Times New Roman" panose="02020603050405020304" pitchFamily="18" charset="0"/>
                <a:cs typeface="Times New Roman" panose="02020603050405020304" pitchFamily="18" charset="0"/>
              </a:rPr>
              <a:t>x,y</a:t>
            </a:r>
            <a:r>
              <a:rPr lang="en-US" sz="1900" dirty="0">
                <a:solidFill>
                  <a:srgbClr val="002060"/>
                </a:solidFill>
                <a:latin typeface="Times New Roman" panose="02020603050405020304" pitchFamily="18" charset="0"/>
                <a:cs typeface="Times New Roman" panose="02020603050405020304" pitchFamily="18" charset="0"/>
              </a:rPr>
              <a:t>)" : Returns the remainder when x is divided by y.</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"round(x)" : Rounds x to the nearest integer</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211400" y="960120"/>
              <a:ext cx="9901440" cy="4071240"/>
            </p14:xfrm>
          </p:contentPart>
        </mc:Choice>
        <mc:Fallback>
          <p:pic>
            <p:nvPicPr>
              <p:cNvPr id="3" name="Ink 2"/>
              <p:cNvPicPr/>
              <p:nvPr/>
            </p:nvPicPr>
            <p:blipFill>
              <a:blip r:embed="rId3"/>
              <a:stretch>
                <a:fillRect/>
              </a:stretch>
            </p:blipFill>
            <p:spPr>
              <a:xfrm>
                <a:off x="1207440" y="953280"/>
                <a:ext cx="9910800" cy="4083120"/>
              </a:xfrm>
              <a:prstGeom prst="rect">
                <a:avLst/>
              </a:prstGeom>
            </p:spPr>
          </p:pic>
        </mc:Fallback>
      </mc:AlternateContent>
    </p:spTree>
    <p:extLst>
      <p:ext uri="{BB962C8B-B14F-4D97-AF65-F5344CB8AC3E}">
        <p14:creationId xmlns:p14="http://schemas.microsoft.com/office/powerpoint/2010/main" val="3987578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String:</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To </a:t>
            </a:r>
            <a:r>
              <a:rPr lang="en-US" sz="1900" dirty="0">
                <a:solidFill>
                  <a:srgbClr val="002060"/>
                </a:solidFill>
                <a:latin typeface="Times New Roman" panose="02020603050405020304" pitchFamily="18" charset="0"/>
                <a:cs typeface="Times New Roman" panose="02020603050405020304" pitchFamily="18" charset="0"/>
              </a:rPr>
              <a:t>use the "string" class and its member functions, you need to include the &lt;string&gt; header file in your code. </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Set of characters in double quotations</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In </a:t>
            </a:r>
            <a:r>
              <a:rPr lang="en-US" sz="1900" dirty="0">
                <a:solidFill>
                  <a:srgbClr val="002060"/>
                </a:solidFill>
                <a:latin typeface="Times New Roman" panose="02020603050405020304" pitchFamily="18" charset="0"/>
                <a:cs typeface="Times New Roman" panose="02020603050405020304" pitchFamily="18" charset="0"/>
              </a:rPr>
              <a:t>C++, a string is a sequence of characters that is treated as a single entity. It is a built-in data type in C++ and is represented by the "string" class in the standard library</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039320" y="1277640"/>
              <a:ext cx="8832960" cy="3218760"/>
            </p14:xfrm>
          </p:contentPart>
        </mc:Choice>
        <mc:Fallback>
          <p:pic>
            <p:nvPicPr>
              <p:cNvPr id="4" name="Ink 3"/>
              <p:cNvPicPr/>
              <p:nvPr/>
            </p:nvPicPr>
            <p:blipFill>
              <a:blip r:embed="rId3"/>
              <a:stretch>
                <a:fillRect/>
              </a:stretch>
            </p:blipFill>
            <p:spPr>
              <a:xfrm>
                <a:off x="1034280" y="1272600"/>
                <a:ext cx="8842320" cy="3226680"/>
              </a:xfrm>
              <a:prstGeom prst="rect">
                <a:avLst/>
              </a:prstGeom>
            </p:spPr>
          </p:pic>
        </mc:Fallback>
      </mc:AlternateContent>
    </p:spTree>
    <p:extLst>
      <p:ext uri="{BB962C8B-B14F-4D97-AF65-F5344CB8AC3E}">
        <p14:creationId xmlns:p14="http://schemas.microsoft.com/office/powerpoint/2010/main" val="2335760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 Outlines:</a:t>
            </a:r>
          </a:p>
          <a:p>
            <a:pPr marL="457200" indent="-457200">
              <a:lnSpc>
                <a:spcPct val="150000"/>
              </a:lnSpc>
              <a:buSzPct val="150000"/>
              <a:buBlip>
                <a:blip r:embed="rId2"/>
              </a:buBlip>
            </a:pPr>
            <a:r>
              <a:rPr lang="en-US" dirty="0">
                <a:solidFill>
                  <a:srgbClr val="002060"/>
                </a:solidFill>
                <a:latin typeface="Times New Roman" panose="02020603050405020304" pitchFamily="18" charset="0"/>
                <a:cs typeface="Times New Roman" panose="02020603050405020304" pitchFamily="18" charset="0"/>
              </a:rPr>
              <a:t>Operators</a:t>
            </a:r>
          </a:p>
          <a:p>
            <a:pPr marL="457200" indent="-457200">
              <a:lnSpc>
                <a:spcPct val="150000"/>
              </a:lnSpc>
              <a:buSzPct val="150000"/>
              <a:buBlip>
                <a:blip r:embed="rId2"/>
              </a:buBlip>
            </a:pPr>
            <a:r>
              <a:rPr lang="en-US" dirty="0">
                <a:solidFill>
                  <a:srgbClr val="002060"/>
                </a:solidFill>
                <a:latin typeface="Times New Roman" panose="02020603050405020304" pitchFamily="18" charset="0"/>
                <a:cs typeface="Times New Roman" panose="02020603050405020304" pitchFamily="18" charset="0"/>
              </a:rPr>
              <a:t>Math</a:t>
            </a:r>
          </a:p>
          <a:p>
            <a:pPr marL="457200" indent="-457200">
              <a:lnSpc>
                <a:spcPct val="150000"/>
              </a:lnSpc>
              <a:buSzPct val="150000"/>
              <a:buBlip>
                <a:blip r:embed="rId2"/>
              </a:buBlip>
            </a:pPr>
            <a:r>
              <a:rPr lang="en-US" dirty="0" smtClean="0">
                <a:solidFill>
                  <a:srgbClr val="002060"/>
                </a:solidFill>
                <a:latin typeface="Times New Roman" panose="02020603050405020304" pitchFamily="18" charset="0"/>
                <a:cs typeface="Times New Roman" panose="02020603050405020304" pitchFamily="18" charset="0"/>
              </a:rPr>
              <a:t>String</a:t>
            </a:r>
            <a:endParaRPr lang="en-US" dirty="0">
              <a:solidFill>
                <a:srgbClr val="002060"/>
              </a:solidFill>
              <a:latin typeface="Times New Roman" panose="02020603050405020304" pitchFamily="18" charset="0"/>
              <a:cs typeface="Times New Roman" panose="02020603050405020304" pitchFamily="18" charset="0"/>
            </a:endParaRPr>
          </a:p>
          <a:p>
            <a:pPr marL="457200" indent="-457200">
              <a:lnSpc>
                <a:spcPct val="150000"/>
              </a:lnSpc>
              <a:buSzPct val="150000"/>
              <a:buBlip>
                <a:blip r:embed="rId2"/>
              </a:buBlip>
            </a:pPr>
            <a:r>
              <a:rPr lang="en-US" dirty="0">
                <a:solidFill>
                  <a:srgbClr val="002060"/>
                </a:solidFill>
                <a:latin typeface="Times New Roman" panose="02020603050405020304" pitchFamily="18" charset="0"/>
                <a:cs typeface="Times New Roman" panose="02020603050405020304" pitchFamily="18" charset="0"/>
              </a:rPr>
              <a:t>Decision Making</a:t>
            </a:r>
          </a:p>
          <a:p>
            <a:pPr marL="457200" indent="-457200">
              <a:lnSpc>
                <a:spcPct val="150000"/>
              </a:lnSpc>
              <a:buSzPct val="150000"/>
              <a:buBlip>
                <a:blip r:embed="rId2"/>
              </a:buBlip>
            </a:pPr>
            <a:r>
              <a:rPr lang="en-US" dirty="0" smtClean="0">
                <a:solidFill>
                  <a:srgbClr val="002060"/>
                </a:solidFill>
                <a:latin typeface="Times New Roman" panose="02020603050405020304" pitchFamily="18" charset="0"/>
                <a:cs typeface="Times New Roman" panose="02020603050405020304" pitchFamily="18" charset="0"/>
              </a:rPr>
              <a:t>Loops</a:t>
            </a:r>
            <a:endParaRPr lang="en-US"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244160" y="1289880"/>
              <a:ext cx="3288240" cy="4367880"/>
            </p14:xfrm>
          </p:contentPart>
        </mc:Choice>
        <mc:Fallback>
          <p:pic>
            <p:nvPicPr>
              <p:cNvPr id="4" name="Ink 3"/>
              <p:cNvPicPr/>
              <p:nvPr/>
            </p:nvPicPr>
            <p:blipFill>
              <a:blip r:embed="rId4"/>
              <a:stretch>
                <a:fillRect/>
              </a:stretch>
            </p:blipFill>
            <p:spPr>
              <a:xfrm>
                <a:off x="1239480" y="1285560"/>
                <a:ext cx="3299760" cy="4380480"/>
              </a:xfrm>
              <a:prstGeom prst="rect">
                <a:avLst/>
              </a:prstGeom>
            </p:spPr>
          </p:pic>
        </mc:Fallback>
      </mc:AlternateContent>
    </p:spTree>
    <p:extLst>
      <p:ext uri="{BB962C8B-B14F-4D97-AF65-F5344CB8AC3E}">
        <p14:creationId xmlns:p14="http://schemas.microsoft.com/office/powerpoint/2010/main" val="2514863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2">
            <a:noAutofit/>
          </a:bodyPr>
          <a:lstStyle/>
          <a:p>
            <a:pPr>
              <a:lnSpc>
                <a:spcPct val="150000"/>
              </a:lnSpc>
              <a:buSzPct val="150000"/>
            </a:pPr>
            <a:r>
              <a:rPr lang="en-US" sz="1600" b="1" dirty="0" smtClean="0">
                <a:solidFill>
                  <a:srgbClr val="002060"/>
                </a:solidFill>
                <a:latin typeface="Times New Roman" panose="02020603050405020304" pitchFamily="18" charset="0"/>
                <a:cs typeface="Times New Roman" panose="02020603050405020304" pitchFamily="18" charset="0"/>
              </a:rPr>
              <a:t>Example 1: Creating a string and getting its length</a:t>
            </a:r>
            <a:endParaRPr lang="en-US" sz="16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    string str1 = "Hello, World!";</a:t>
            </a: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cout</a:t>
            </a:r>
            <a:r>
              <a:rPr lang="en-US" sz="1600" dirty="0">
                <a:solidFill>
                  <a:srgbClr val="002060"/>
                </a:solidFill>
                <a:latin typeface="Times New Roman" panose="02020603050405020304" pitchFamily="18" charset="0"/>
                <a:cs typeface="Times New Roman" panose="02020603050405020304" pitchFamily="18" charset="0"/>
              </a:rPr>
              <a:t> &lt;&lt; "String: " &lt;&lt; str1 &lt;&lt; </a:t>
            </a:r>
            <a:r>
              <a:rPr lang="en-US" sz="1600" dirty="0" err="1">
                <a:solidFill>
                  <a:srgbClr val="002060"/>
                </a:solidFill>
                <a:latin typeface="Times New Roman" panose="02020603050405020304" pitchFamily="18" charset="0"/>
                <a:cs typeface="Times New Roman" panose="02020603050405020304" pitchFamily="18" charset="0"/>
              </a:rPr>
              <a:t>endl</a:t>
            </a:r>
            <a:r>
              <a:rPr lang="en-US" sz="16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cout</a:t>
            </a:r>
            <a:r>
              <a:rPr lang="en-US" sz="1600" dirty="0">
                <a:solidFill>
                  <a:srgbClr val="002060"/>
                </a:solidFill>
                <a:latin typeface="Times New Roman" panose="02020603050405020304" pitchFamily="18" charset="0"/>
                <a:cs typeface="Times New Roman" panose="02020603050405020304" pitchFamily="18" charset="0"/>
              </a:rPr>
              <a:t> &lt;&lt; "Length: " &lt;&lt; str1.length() &lt;&lt; </a:t>
            </a:r>
            <a:r>
              <a:rPr lang="en-US" sz="1600" dirty="0" err="1">
                <a:solidFill>
                  <a:srgbClr val="002060"/>
                </a:solidFill>
                <a:latin typeface="Times New Roman" panose="02020603050405020304" pitchFamily="18" charset="0"/>
                <a:cs typeface="Times New Roman" panose="02020603050405020304" pitchFamily="18" charset="0"/>
              </a:rPr>
              <a:t>endl</a:t>
            </a:r>
            <a:r>
              <a:rPr lang="en-US" sz="16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6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600" b="1" dirty="0" smtClean="0">
                <a:solidFill>
                  <a:srgbClr val="002060"/>
                </a:solidFill>
                <a:latin typeface="Times New Roman" panose="02020603050405020304" pitchFamily="18" charset="0"/>
                <a:cs typeface="Times New Roman" panose="02020603050405020304" pitchFamily="18" charset="0"/>
              </a:rPr>
              <a:t> Example 2: Concatenating two strings</a:t>
            </a:r>
          </a:p>
          <a:p>
            <a:pPr>
              <a:lnSpc>
                <a:spcPct val="150000"/>
              </a:lnSpc>
              <a:buSzPct val="150000"/>
            </a:pPr>
            <a:r>
              <a:rPr lang="en-US" sz="1600" dirty="0" smtClean="0">
                <a:solidFill>
                  <a:srgbClr val="002060"/>
                </a:solidFill>
                <a:latin typeface="Times New Roman" panose="02020603050405020304" pitchFamily="18" charset="0"/>
                <a:cs typeface="Times New Roman" panose="02020603050405020304" pitchFamily="18" charset="0"/>
              </a:rPr>
              <a:t>    string str2 = "Hello";</a:t>
            </a:r>
          </a:p>
          <a:p>
            <a:pPr>
              <a:lnSpc>
                <a:spcPct val="150000"/>
              </a:lnSpc>
              <a:buSzPct val="150000"/>
            </a:pP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a:solidFill>
                  <a:srgbClr val="002060"/>
                </a:solidFill>
                <a:latin typeface="Times New Roman" panose="02020603050405020304" pitchFamily="18" charset="0"/>
                <a:cs typeface="Times New Roman" panose="02020603050405020304" pitchFamily="18" charset="0"/>
              </a:rPr>
              <a:t>string str3 = "World";</a:t>
            </a: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    string concatenated = str2 + " " + str3;</a:t>
            </a: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cout</a:t>
            </a:r>
            <a:r>
              <a:rPr lang="en-US" sz="1600" dirty="0">
                <a:solidFill>
                  <a:srgbClr val="002060"/>
                </a:solidFill>
                <a:latin typeface="Times New Roman" panose="02020603050405020304" pitchFamily="18" charset="0"/>
                <a:cs typeface="Times New Roman" panose="02020603050405020304" pitchFamily="18" charset="0"/>
              </a:rPr>
              <a:t> &lt;&lt; "Concatenated string: " &lt;&lt; concatenated &lt;&lt; </a:t>
            </a:r>
            <a:r>
              <a:rPr lang="en-US" sz="1600" dirty="0" err="1" smtClean="0">
                <a:solidFill>
                  <a:srgbClr val="002060"/>
                </a:solidFill>
                <a:latin typeface="Times New Roman" panose="02020603050405020304" pitchFamily="18" charset="0"/>
                <a:cs typeface="Times New Roman" panose="02020603050405020304" pitchFamily="18" charset="0"/>
              </a:rPr>
              <a:t>endl</a:t>
            </a:r>
            <a:r>
              <a:rPr lang="en-US" sz="16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600" b="1" dirty="0" smtClean="0">
                <a:solidFill>
                  <a:srgbClr val="002060"/>
                </a:solidFill>
                <a:latin typeface="Times New Roman" panose="02020603050405020304" pitchFamily="18" charset="0"/>
                <a:cs typeface="Times New Roman" panose="02020603050405020304" pitchFamily="18" charset="0"/>
              </a:rPr>
              <a:t>Example 3: Accessing individual characters in a string</a:t>
            </a:r>
          </a:p>
          <a:p>
            <a:pPr>
              <a:lnSpc>
                <a:spcPct val="150000"/>
              </a:lnSpc>
              <a:buSzPct val="150000"/>
            </a:pPr>
            <a:r>
              <a:rPr lang="en-US" sz="1600" dirty="0" smtClean="0">
                <a:solidFill>
                  <a:srgbClr val="002060"/>
                </a:solidFill>
                <a:latin typeface="Times New Roman" panose="02020603050405020304" pitchFamily="18" charset="0"/>
                <a:cs typeface="Times New Roman" panose="02020603050405020304" pitchFamily="18" charset="0"/>
              </a:rPr>
              <a:t>    </a:t>
            </a:r>
            <a:r>
              <a:rPr lang="en-US" sz="1600" dirty="0">
                <a:solidFill>
                  <a:srgbClr val="002060"/>
                </a:solidFill>
                <a:latin typeface="Times New Roman" panose="02020603050405020304" pitchFamily="18" charset="0"/>
                <a:cs typeface="Times New Roman" panose="02020603050405020304" pitchFamily="18" charset="0"/>
              </a:rPr>
              <a:t>string str4 = "Example";</a:t>
            </a: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cout</a:t>
            </a:r>
            <a:r>
              <a:rPr lang="en-US" sz="1600" dirty="0">
                <a:solidFill>
                  <a:srgbClr val="002060"/>
                </a:solidFill>
                <a:latin typeface="Times New Roman" panose="02020603050405020304" pitchFamily="18" charset="0"/>
                <a:cs typeface="Times New Roman" panose="02020603050405020304" pitchFamily="18" charset="0"/>
              </a:rPr>
              <a:t> &lt;&lt; "First character: " &lt;&lt; str4[0] &lt;&lt; </a:t>
            </a:r>
            <a:r>
              <a:rPr lang="en-US" sz="1600" dirty="0" err="1">
                <a:solidFill>
                  <a:srgbClr val="002060"/>
                </a:solidFill>
                <a:latin typeface="Times New Roman" panose="02020603050405020304" pitchFamily="18" charset="0"/>
                <a:cs typeface="Times New Roman" panose="02020603050405020304" pitchFamily="18" charset="0"/>
              </a:rPr>
              <a:t>endl</a:t>
            </a:r>
            <a:r>
              <a:rPr lang="en-US" sz="16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600" dirty="0">
                <a:solidFill>
                  <a:srgbClr val="002060"/>
                </a:solidFill>
                <a:latin typeface="Times New Roman" panose="02020603050405020304" pitchFamily="18" charset="0"/>
                <a:cs typeface="Times New Roman" panose="02020603050405020304" pitchFamily="18" charset="0"/>
              </a:rPr>
              <a:t>    </a:t>
            </a:r>
            <a:r>
              <a:rPr lang="en-US" sz="1600" dirty="0" err="1">
                <a:solidFill>
                  <a:srgbClr val="002060"/>
                </a:solidFill>
                <a:latin typeface="Times New Roman" panose="02020603050405020304" pitchFamily="18" charset="0"/>
                <a:cs typeface="Times New Roman" panose="02020603050405020304" pitchFamily="18" charset="0"/>
              </a:rPr>
              <a:t>cout</a:t>
            </a:r>
            <a:r>
              <a:rPr lang="en-US" sz="1600" dirty="0">
                <a:solidFill>
                  <a:srgbClr val="002060"/>
                </a:solidFill>
                <a:latin typeface="Times New Roman" panose="02020603050405020304" pitchFamily="18" charset="0"/>
                <a:cs typeface="Times New Roman" panose="02020603050405020304" pitchFamily="18" charset="0"/>
              </a:rPr>
              <a:t> &lt;&lt; "Third character: " &lt;&lt; str4.at(2) &lt;&lt; </a:t>
            </a:r>
            <a:r>
              <a:rPr lang="en-US" sz="1600" dirty="0" err="1">
                <a:solidFill>
                  <a:srgbClr val="002060"/>
                </a:solidFill>
                <a:latin typeface="Times New Roman" panose="02020603050405020304" pitchFamily="18" charset="0"/>
                <a:cs typeface="Times New Roman" panose="02020603050405020304" pitchFamily="18" charset="0"/>
              </a:rPr>
              <a:t>endl</a:t>
            </a:r>
            <a:r>
              <a:rPr lang="en-US" sz="1600" dirty="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020240" y="1326240"/>
              <a:ext cx="8810640" cy="4965840"/>
            </p14:xfrm>
          </p:contentPart>
        </mc:Choice>
        <mc:Fallback>
          <p:pic>
            <p:nvPicPr>
              <p:cNvPr id="3" name="Ink 2"/>
              <p:cNvPicPr/>
              <p:nvPr/>
            </p:nvPicPr>
            <p:blipFill>
              <a:blip r:embed="rId3"/>
              <a:stretch>
                <a:fillRect/>
              </a:stretch>
            </p:blipFill>
            <p:spPr>
              <a:xfrm>
                <a:off x="1016280" y="1321200"/>
                <a:ext cx="8818560" cy="4977360"/>
              </a:xfrm>
              <a:prstGeom prst="rect">
                <a:avLst/>
              </a:prstGeom>
            </p:spPr>
          </p:pic>
        </mc:Fallback>
      </mc:AlternateContent>
    </p:spTree>
    <p:extLst>
      <p:ext uri="{BB962C8B-B14F-4D97-AF65-F5344CB8AC3E}">
        <p14:creationId xmlns:p14="http://schemas.microsoft.com/office/powerpoint/2010/main" val="3649310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xEl>
                                              <p:pRg st="5" end="5"/>
                                            </p:txEl>
                                          </p:spTgt>
                                        </p:tgtEl>
                                        <p:attrNameLst>
                                          <p:attrName>style.visibility</p:attrName>
                                        </p:attrNameLst>
                                      </p:cBhvr>
                                      <p:to>
                                        <p:strVal val="visible"/>
                                      </p:to>
                                    </p:set>
                                    <p:anim calcmode="lin" valueType="num">
                                      <p:cBhvr additive="base">
                                        <p:cTn id="31"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 calcmode="lin" valueType="num">
                                      <p:cBhvr additive="base">
                                        <p:cTn id="37"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8">
                                            <p:txEl>
                                              <p:pRg st="7" end="7"/>
                                            </p:txEl>
                                          </p:spTgt>
                                        </p:tgtEl>
                                        <p:attrNameLst>
                                          <p:attrName>style.visibility</p:attrName>
                                        </p:attrNameLst>
                                      </p:cBhvr>
                                      <p:to>
                                        <p:strVal val="visible"/>
                                      </p:to>
                                    </p:set>
                                    <p:anim calcmode="lin" valueType="num">
                                      <p:cBhvr additive="base">
                                        <p:cTn id="43"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8">
                                            <p:txEl>
                                              <p:pRg st="8" end="8"/>
                                            </p:txEl>
                                          </p:spTgt>
                                        </p:tgtEl>
                                        <p:attrNameLst>
                                          <p:attrName>style.visibility</p:attrName>
                                        </p:attrNameLst>
                                      </p:cBhvr>
                                      <p:to>
                                        <p:strVal val="visible"/>
                                      </p:to>
                                    </p:set>
                                    <p:anim calcmode="lin" valueType="num">
                                      <p:cBhvr additive="base">
                                        <p:cTn id="49"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8">
                                            <p:txEl>
                                              <p:pRg st="9" end="9"/>
                                            </p:txEl>
                                          </p:spTgt>
                                        </p:tgtEl>
                                        <p:attrNameLst>
                                          <p:attrName>style.visibility</p:attrName>
                                        </p:attrNameLst>
                                      </p:cBhvr>
                                      <p:to>
                                        <p:strVal val="visible"/>
                                      </p:to>
                                    </p:set>
                                    <p:anim calcmode="lin" valueType="num">
                                      <p:cBhvr additive="base">
                                        <p:cTn id="55" dur="500" fill="hold"/>
                                        <p:tgtEl>
                                          <p:spTgt spid="8">
                                            <p:txEl>
                                              <p:pRg st="9" end="9"/>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8">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8">
                                            <p:txEl>
                                              <p:pRg st="10" end="10"/>
                                            </p:txEl>
                                          </p:spTgt>
                                        </p:tgtEl>
                                        <p:attrNameLst>
                                          <p:attrName>style.visibility</p:attrName>
                                        </p:attrNameLst>
                                      </p:cBhvr>
                                      <p:to>
                                        <p:strVal val="visible"/>
                                      </p:to>
                                    </p:set>
                                    <p:anim calcmode="lin" valueType="num">
                                      <p:cBhvr additive="base">
                                        <p:cTn id="61" dur="500" fill="hold"/>
                                        <p:tgtEl>
                                          <p:spTgt spid="8">
                                            <p:txEl>
                                              <p:pRg st="10" end="10"/>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8">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8">
                                            <p:txEl>
                                              <p:pRg st="11" end="11"/>
                                            </p:txEl>
                                          </p:spTgt>
                                        </p:tgtEl>
                                        <p:attrNameLst>
                                          <p:attrName>style.visibility</p:attrName>
                                        </p:attrNameLst>
                                      </p:cBhvr>
                                      <p:to>
                                        <p:strVal val="visible"/>
                                      </p:to>
                                    </p:set>
                                    <p:anim calcmode="lin" valueType="num">
                                      <p:cBhvr additive="base">
                                        <p:cTn id="67" dur="500" fill="hold"/>
                                        <p:tgtEl>
                                          <p:spTgt spid="8">
                                            <p:txEl>
                                              <p:pRg st="11" end="11"/>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8">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8">
                                            <p:txEl>
                                              <p:pRg st="12" end="12"/>
                                            </p:txEl>
                                          </p:spTgt>
                                        </p:tgtEl>
                                        <p:attrNameLst>
                                          <p:attrName>style.visibility</p:attrName>
                                        </p:attrNameLst>
                                      </p:cBhvr>
                                      <p:to>
                                        <p:strVal val="visible"/>
                                      </p:to>
                                    </p:set>
                                    <p:anim calcmode="lin" valueType="num">
                                      <p:cBhvr additive="base">
                                        <p:cTn id="73" dur="500" fill="hold"/>
                                        <p:tgtEl>
                                          <p:spTgt spid="8">
                                            <p:txEl>
                                              <p:pRg st="12" end="12"/>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8">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0"/>
                                  </p:stCondLst>
                                  <p:childTnLst>
                                    <p:set>
                                      <p:cBhvr>
                                        <p:cTn id="78" dur="1" fill="hold">
                                          <p:stCondLst>
                                            <p:cond delay="0"/>
                                          </p:stCondLst>
                                        </p:cTn>
                                        <p:tgtEl>
                                          <p:spTgt spid="8">
                                            <p:txEl>
                                              <p:pRg st="13" end="13"/>
                                            </p:txEl>
                                          </p:spTgt>
                                        </p:tgtEl>
                                        <p:attrNameLst>
                                          <p:attrName>style.visibility</p:attrName>
                                        </p:attrNameLst>
                                      </p:cBhvr>
                                      <p:to>
                                        <p:strVal val="visible"/>
                                      </p:to>
                                    </p:set>
                                    <p:anim calcmode="lin" valueType="num">
                                      <p:cBhvr additive="base">
                                        <p:cTn id="79" dur="500" fill="hold"/>
                                        <p:tgtEl>
                                          <p:spTgt spid="8">
                                            <p:txEl>
                                              <p:pRg st="13" end="13"/>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8">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222595"/>
          </a:xfrm>
        </p:spPr>
        <p:txBody>
          <a:bodyPr numCol="2">
            <a:norm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Decision Making:</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In C++, decision making is done using conditional statements. The conditional statements in C++ are</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if statement: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The if statement is used to execute a block of code if a certain condition is true. </a:t>
            </a:r>
          </a:p>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Syntax:</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if </a:t>
            </a:r>
            <a:r>
              <a:rPr lang="en-US" sz="1800" dirty="0">
                <a:solidFill>
                  <a:srgbClr val="002060"/>
                </a:solidFill>
                <a:latin typeface="Times New Roman" panose="02020603050405020304" pitchFamily="18" charset="0"/>
                <a:cs typeface="Times New Roman" panose="02020603050405020304" pitchFamily="18" charset="0"/>
              </a:rPr>
              <a:t>(condition) {</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 Code to be </a:t>
            </a:r>
            <a:r>
              <a:rPr lang="en-US" sz="1800" dirty="0" smtClean="0">
                <a:solidFill>
                  <a:srgbClr val="002060"/>
                </a:solidFill>
                <a:latin typeface="Times New Roman" panose="02020603050405020304" pitchFamily="18" charset="0"/>
                <a:cs typeface="Times New Roman" panose="02020603050405020304" pitchFamily="18" charset="0"/>
              </a:rPr>
              <a:t>executed</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Example:</a:t>
            </a:r>
            <a:endParaRPr lang="en-US" sz="18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int </a:t>
            </a:r>
            <a:r>
              <a:rPr lang="en-US" sz="1800" dirty="0" err="1">
                <a:solidFill>
                  <a:srgbClr val="002060"/>
                </a:solidFill>
                <a:latin typeface="Times New Roman" panose="02020603050405020304" pitchFamily="18" charset="0"/>
                <a:cs typeface="Times New Roman" panose="02020603050405020304" pitchFamily="18" charset="0"/>
              </a:rPr>
              <a:t>num</a:t>
            </a:r>
            <a:r>
              <a:rPr lang="en-US" sz="1800" dirty="0">
                <a:solidFill>
                  <a:srgbClr val="002060"/>
                </a:solidFill>
                <a:latin typeface="Times New Roman" panose="02020603050405020304" pitchFamily="18" charset="0"/>
                <a:cs typeface="Times New Roman" panose="02020603050405020304" pitchFamily="18" charset="0"/>
              </a:rPr>
              <a:t> = 5;</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if (</a:t>
            </a:r>
            <a:r>
              <a:rPr lang="en-US" sz="1800" dirty="0" err="1">
                <a:solidFill>
                  <a:srgbClr val="002060"/>
                </a:solidFill>
                <a:latin typeface="Times New Roman" panose="02020603050405020304" pitchFamily="18" charset="0"/>
                <a:cs typeface="Times New Roman" panose="02020603050405020304" pitchFamily="18" charset="0"/>
              </a:rPr>
              <a:t>num</a:t>
            </a:r>
            <a:r>
              <a:rPr lang="en-US" sz="1800" dirty="0">
                <a:solidFill>
                  <a:srgbClr val="002060"/>
                </a:solidFill>
                <a:latin typeface="Times New Roman" panose="02020603050405020304" pitchFamily="18" charset="0"/>
                <a:cs typeface="Times New Roman" panose="02020603050405020304" pitchFamily="18" charset="0"/>
              </a:rPr>
              <a:t> &gt; 0) {</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cout</a:t>
            </a:r>
            <a:r>
              <a:rPr lang="en-US" sz="1800" dirty="0">
                <a:solidFill>
                  <a:srgbClr val="002060"/>
                </a:solidFill>
                <a:latin typeface="Times New Roman" panose="02020603050405020304" pitchFamily="18" charset="0"/>
                <a:cs typeface="Times New Roman" panose="02020603050405020304" pitchFamily="18" charset="0"/>
              </a:rPr>
              <a:t> &lt;&lt; "The number is positive." &lt;&lt; </a:t>
            </a:r>
            <a:r>
              <a:rPr lang="en-US" sz="1800" dirty="0" err="1">
                <a:solidFill>
                  <a:srgbClr val="002060"/>
                </a:solidFill>
                <a:latin typeface="Times New Roman" panose="02020603050405020304" pitchFamily="18" charset="0"/>
                <a:cs typeface="Times New Roman" panose="02020603050405020304" pitchFamily="18" charset="0"/>
              </a:rPr>
              <a:t>endl</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829440" y="737280"/>
              <a:ext cx="8036280" cy="4827960"/>
            </p14:xfrm>
          </p:contentPart>
        </mc:Choice>
        <mc:Fallback>
          <p:pic>
            <p:nvPicPr>
              <p:cNvPr id="3" name="Ink 2"/>
              <p:cNvPicPr/>
              <p:nvPr/>
            </p:nvPicPr>
            <p:blipFill>
              <a:blip r:embed="rId3"/>
              <a:stretch>
                <a:fillRect/>
              </a:stretch>
            </p:blipFill>
            <p:spPr>
              <a:xfrm>
                <a:off x="825120" y="732600"/>
                <a:ext cx="8047440" cy="48362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4" name="Ink 3"/>
              <p14:cNvContentPartPr/>
              <p14:nvPr/>
            </p14:nvContentPartPr>
            <p14:xfrm>
              <a:off x="6110640" y="2484000"/>
              <a:ext cx="1769400" cy="2016720"/>
            </p14:xfrm>
          </p:contentPart>
        </mc:Choice>
        <mc:Fallback>
          <p:pic>
            <p:nvPicPr>
              <p:cNvPr id="4" name="Ink 3"/>
              <p:cNvPicPr/>
              <p:nvPr/>
            </p:nvPicPr>
            <p:blipFill>
              <a:blip r:embed="rId5"/>
              <a:stretch>
                <a:fillRect/>
              </a:stretch>
            </p:blipFill>
            <p:spPr>
              <a:xfrm>
                <a:off x="6106320" y="2476080"/>
                <a:ext cx="1781640" cy="2031480"/>
              </a:xfrm>
              <a:prstGeom prst="rect">
                <a:avLst/>
              </a:prstGeom>
            </p:spPr>
          </p:pic>
        </mc:Fallback>
      </mc:AlternateContent>
    </p:spTree>
    <p:extLst>
      <p:ext uri="{BB962C8B-B14F-4D97-AF65-F5344CB8AC3E}">
        <p14:creationId xmlns:p14="http://schemas.microsoft.com/office/powerpoint/2010/main" val="3279999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1" end="11"/>
                                            </p:txEl>
                                          </p:spTgt>
                                        </p:tgtEl>
                                        <p:attrNameLst>
                                          <p:attrName>style.visibility</p:attrName>
                                        </p:attrNameLst>
                                      </p:cBhvr>
                                      <p:to>
                                        <p:strVal val="visible"/>
                                      </p:to>
                                    </p:set>
                                    <p:animEffect transition="in" filter="fade">
                                      <p:cBhvr>
                                        <p:cTn id="62" dur="500"/>
                                        <p:tgtEl>
                                          <p:spTgt spid="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2" end="12"/>
                                            </p:txEl>
                                          </p:spTgt>
                                        </p:tgtEl>
                                        <p:attrNameLst>
                                          <p:attrName>style.visibility</p:attrName>
                                        </p:attrNameLst>
                                      </p:cBhvr>
                                      <p:to>
                                        <p:strVal val="visible"/>
                                      </p:to>
                                    </p:set>
                                    <p:animEffect transition="in" filter="fade">
                                      <p:cBhvr>
                                        <p:cTn id="67"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475989" y="1428726"/>
            <a:ext cx="10789154" cy="5040313"/>
          </a:xfrm>
        </p:spPr>
        <p:txBody>
          <a:bodyPr numCol="2">
            <a:norm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if-else statement:</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The if-else statement is used to execute a block of code if a certain condition is true, and a different block of code if the condition is false. </a:t>
            </a:r>
          </a:p>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Syntax:</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if </a:t>
            </a:r>
            <a:r>
              <a:rPr lang="en-US" sz="1800" dirty="0">
                <a:solidFill>
                  <a:srgbClr val="002060"/>
                </a:solidFill>
                <a:latin typeface="Times New Roman" panose="02020603050405020304" pitchFamily="18" charset="0"/>
                <a:cs typeface="Times New Roman" panose="02020603050405020304" pitchFamily="18" charset="0"/>
              </a:rPr>
              <a:t>(condition) {</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 Code to be executed if condition is </a:t>
            </a:r>
            <a:r>
              <a:rPr lang="en-US" sz="1800" dirty="0" smtClean="0">
                <a:solidFill>
                  <a:srgbClr val="002060"/>
                </a:solidFill>
                <a:latin typeface="Times New Roman" panose="02020603050405020304" pitchFamily="18" charset="0"/>
                <a:cs typeface="Times New Roman" panose="02020603050405020304" pitchFamily="18" charset="0"/>
              </a:rPr>
              <a:t>true }</a:t>
            </a: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 </a:t>
            </a:r>
            <a:r>
              <a:rPr lang="en-US" sz="1800" dirty="0">
                <a:solidFill>
                  <a:srgbClr val="002060"/>
                </a:solidFill>
                <a:latin typeface="Times New Roman" panose="02020603050405020304" pitchFamily="18" charset="0"/>
                <a:cs typeface="Times New Roman" panose="02020603050405020304" pitchFamily="18" charset="0"/>
              </a:rPr>
              <a:t>else {</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   // Code to be executed if condition is </a:t>
            </a:r>
            <a:r>
              <a:rPr lang="en-US" sz="1800" dirty="0" smtClean="0">
                <a:solidFill>
                  <a:srgbClr val="002060"/>
                </a:solidFill>
                <a:latin typeface="Times New Roman" panose="02020603050405020304" pitchFamily="18" charset="0"/>
                <a:cs typeface="Times New Roman" panose="02020603050405020304" pitchFamily="18" charset="0"/>
              </a:rPr>
              <a:t>false </a:t>
            </a:r>
            <a:r>
              <a:rPr lang="en-US" sz="1800" dirty="0" smtClean="0">
                <a:solidFill>
                  <a:srgbClr val="002060"/>
                </a:solidFill>
                <a:latin typeface="Times New Roman" panose="02020603050405020304" pitchFamily="18" charset="0"/>
                <a:cs typeface="Times New Roman" panose="02020603050405020304" pitchFamily="18" charset="0"/>
              </a:rPr>
              <a:t> }</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1800" dirty="0" smtClean="0">
                <a:solidFill>
                  <a:srgbClr val="FFC000"/>
                </a:solidFill>
                <a:latin typeface="Times New Roman" panose="02020603050405020304" pitchFamily="18" charset="0"/>
                <a:cs typeface="Times New Roman" panose="02020603050405020304" pitchFamily="18" charset="0"/>
              </a:rPr>
              <a:t>int </a:t>
            </a:r>
            <a:r>
              <a:rPr lang="en-US" sz="1800" dirty="0" err="1">
                <a:solidFill>
                  <a:srgbClr val="FFC000"/>
                </a:solidFill>
                <a:latin typeface="Times New Roman" panose="02020603050405020304" pitchFamily="18" charset="0"/>
                <a:cs typeface="Times New Roman" panose="02020603050405020304" pitchFamily="18" charset="0"/>
              </a:rPr>
              <a:t>num</a:t>
            </a:r>
            <a:r>
              <a:rPr lang="en-US" sz="1800" dirty="0">
                <a:solidFill>
                  <a:srgbClr val="FFC000"/>
                </a:solidFill>
                <a:latin typeface="Times New Roman" panose="02020603050405020304" pitchFamily="18" charset="0"/>
                <a:cs typeface="Times New Roman" panose="02020603050405020304" pitchFamily="18" charset="0"/>
              </a:rPr>
              <a:t> = -5;</a:t>
            </a:r>
          </a:p>
          <a:p>
            <a:pPr>
              <a:lnSpc>
                <a:spcPct val="150000"/>
              </a:lnSpc>
              <a:buSzPct val="150000"/>
            </a:pPr>
            <a:r>
              <a:rPr lang="en-US" sz="1800" dirty="0">
                <a:solidFill>
                  <a:srgbClr val="FFC000"/>
                </a:solidFill>
                <a:latin typeface="Times New Roman" panose="02020603050405020304" pitchFamily="18" charset="0"/>
                <a:cs typeface="Times New Roman" panose="02020603050405020304" pitchFamily="18" charset="0"/>
              </a:rPr>
              <a:t>if (</a:t>
            </a:r>
            <a:r>
              <a:rPr lang="en-US" sz="1800" dirty="0" err="1">
                <a:solidFill>
                  <a:srgbClr val="FFC000"/>
                </a:solidFill>
                <a:latin typeface="Times New Roman" panose="02020603050405020304" pitchFamily="18" charset="0"/>
                <a:cs typeface="Times New Roman" panose="02020603050405020304" pitchFamily="18" charset="0"/>
              </a:rPr>
              <a:t>num</a:t>
            </a:r>
            <a:r>
              <a:rPr lang="en-US" sz="1800" dirty="0">
                <a:solidFill>
                  <a:srgbClr val="FFC000"/>
                </a:solidFill>
                <a:latin typeface="Times New Roman" panose="02020603050405020304" pitchFamily="18" charset="0"/>
                <a:cs typeface="Times New Roman" panose="02020603050405020304" pitchFamily="18" charset="0"/>
              </a:rPr>
              <a:t> &gt; 0) {</a:t>
            </a:r>
          </a:p>
          <a:p>
            <a:pPr>
              <a:lnSpc>
                <a:spcPct val="150000"/>
              </a:lnSpc>
              <a:buSzPct val="150000"/>
            </a:pPr>
            <a:r>
              <a:rPr lang="en-US" sz="1800" dirty="0">
                <a:solidFill>
                  <a:srgbClr val="FFC000"/>
                </a:solidFill>
                <a:latin typeface="Times New Roman" panose="02020603050405020304" pitchFamily="18" charset="0"/>
                <a:cs typeface="Times New Roman" panose="02020603050405020304" pitchFamily="18" charset="0"/>
              </a:rPr>
              <a:t>   </a:t>
            </a:r>
            <a:r>
              <a:rPr lang="en-US" sz="1800" dirty="0" err="1">
                <a:solidFill>
                  <a:srgbClr val="FFC000"/>
                </a:solidFill>
                <a:latin typeface="Times New Roman" panose="02020603050405020304" pitchFamily="18" charset="0"/>
                <a:cs typeface="Times New Roman" panose="02020603050405020304" pitchFamily="18" charset="0"/>
              </a:rPr>
              <a:t>cout</a:t>
            </a:r>
            <a:r>
              <a:rPr lang="en-US" sz="1800" dirty="0">
                <a:solidFill>
                  <a:srgbClr val="FFC000"/>
                </a:solidFill>
                <a:latin typeface="Times New Roman" panose="02020603050405020304" pitchFamily="18" charset="0"/>
                <a:cs typeface="Times New Roman" panose="02020603050405020304" pitchFamily="18" charset="0"/>
              </a:rPr>
              <a:t> &lt;&lt; "The number is positive." &lt;&lt; </a:t>
            </a:r>
            <a:r>
              <a:rPr lang="en-US" sz="1800" dirty="0" err="1">
                <a:solidFill>
                  <a:srgbClr val="FFC000"/>
                </a:solidFill>
                <a:latin typeface="Times New Roman" panose="02020603050405020304" pitchFamily="18" charset="0"/>
                <a:cs typeface="Times New Roman" panose="02020603050405020304" pitchFamily="18" charset="0"/>
              </a:rPr>
              <a:t>endl</a:t>
            </a:r>
            <a:r>
              <a:rPr lang="en-US" sz="1800" dirty="0">
                <a:solidFill>
                  <a:srgbClr val="FFC00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a:solidFill>
                  <a:srgbClr val="FFC000"/>
                </a:solidFill>
                <a:latin typeface="Times New Roman" panose="02020603050405020304" pitchFamily="18" charset="0"/>
                <a:cs typeface="Times New Roman" panose="02020603050405020304" pitchFamily="18" charset="0"/>
              </a:rPr>
              <a:t>} else {</a:t>
            </a:r>
          </a:p>
          <a:p>
            <a:pPr>
              <a:lnSpc>
                <a:spcPct val="150000"/>
              </a:lnSpc>
              <a:buSzPct val="150000"/>
            </a:pPr>
            <a:r>
              <a:rPr lang="en-US" sz="1800" dirty="0">
                <a:solidFill>
                  <a:srgbClr val="FFC000"/>
                </a:solidFill>
                <a:latin typeface="Times New Roman" panose="02020603050405020304" pitchFamily="18" charset="0"/>
                <a:cs typeface="Times New Roman" panose="02020603050405020304" pitchFamily="18" charset="0"/>
              </a:rPr>
              <a:t>   </a:t>
            </a:r>
            <a:r>
              <a:rPr lang="en-US" sz="1800" dirty="0" err="1">
                <a:solidFill>
                  <a:srgbClr val="FFC000"/>
                </a:solidFill>
                <a:latin typeface="Times New Roman" panose="02020603050405020304" pitchFamily="18" charset="0"/>
                <a:cs typeface="Times New Roman" panose="02020603050405020304" pitchFamily="18" charset="0"/>
              </a:rPr>
              <a:t>cout</a:t>
            </a:r>
            <a:r>
              <a:rPr lang="en-US" sz="1800" dirty="0">
                <a:solidFill>
                  <a:srgbClr val="FFC000"/>
                </a:solidFill>
                <a:latin typeface="Times New Roman" panose="02020603050405020304" pitchFamily="18" charset="0"/>
                <a:cs typeface="Times New Roman" panose="02020603050405020304" pitchFamily="18" charset="0"/>
              </a:rPr>
              <a:t> &lt;&lt; "The number is negative." &lt;&lt; </a:t>
            </a:r>
            <a:r>
              <a:rPr lang="en-US" sz="1800" dirty="0" err="1">
                <a:solidFill>
                  <a:srgbClr val="FFC000"/>
                </a:solidFill>
                <a:latin typeface="Times New Roman" panose="02020603050405020304" pitchFamily="18" charset="0"/>
                <a:cs typeface="Times New Roman" panose="02020603050405020304" pitchFamily="18" charset="0"/>
              </a:rPr>
              <a:t>endl</a:t>
            </a:r>
            <a:r>
              <a:rPr lang="en-US" sz="1800" dirty="0">
                <a:solidFill>
                  <a:srgbClr val="FFC000"/>
                </a:solidFill>
                <a:latin typeface="Times New Roman" panose="02020603050405020304" pitchFamily="18" charset="0"/>
                <a:cs typeface="Times New Roman" panose="02020603050405020304" pitchFamily="18" charset="0"/>
              </a:rPr>
              <a:t>;</a:t>
            </a:r>
          </a:p>
          <a:p>
            <a:pPr>
              <a:lnSpc>
                <a:spcPct val="150000"/>
              </a:lnSpc>
              <a:buSzPct val="150000"/>
            </a:pPr>
            <a:r>
              <a:rPr lang="en-US" sz="1800" dirty="0" smtClean="0">
                <a:solidFill>
                  <a:srgbClr val="FFC000"/>
                </a:solidFill>
                <a:latin typeface="Times New Roman" panose="02020603050405020304" pitchFamily="18" charset="0"/>
                <a:cs typeface="Times New Roman" panose="02020603050405020304" pitchFamily="18" charset="0"/>
              </a:rPr>
              <a:t>}</a:t>
            </a:r>
            <a:endParaRPr lang="en-US" sz="1800" dirty="0">
              <a:solidFill>
                <a:srgbClr val="FFC00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619560" y="750240"/>
              <a:ext cx="7353720" cy="5239440"/>
            </p14:xfrm>
          </p:contentPart>
        </mc:Choice>
        <mc:Fallback>
          <p:pic>
            <p:nvPicPr>
              <p:cNvPr id="3" name="Ink 2"/>
              <p:cNvPicPr/>
              <p:nvPr/>
            </p:nvPicPr>
            <p:blipFill>
              <a:blip r:embed="rId3"/>
              <a:stretch>
                <a:fillRect/>
              </a:stretch>
            </p:blipFill>
            <p:spPr>
              <a:xfrm>
                <a:off x="613080" y="746280"/>
                <a:ext cx="7364880" cy="5249160"/>
              </a:xfrm>
              <a:prstGeom prst="rect">
                <a:avLst/>
              </a:prstGeom>
            </p:spPr>
          </p:pic>
        </mc:Fallback>
      </mc:AlternateContent>
    </p:spTree>
    <p:extLst>
      <p:ext uri="{BB962C8B-B14F-4D97-AF65-F5344CB8AC3E}">
        <p14:creationId xmlns:p14="http://schemas.microsoft.com/office/powerpoint/2010/main" val="1349644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1" end="11"/>
                                            </p:txEl>
                                          </p:spTgt>
                                        </p:tgtEl>
                                        <p:attrNameLst>
                                          <p:attrName>style.visibility</p:attrName>
                                        </p:attrNameLst>
                                      </p:cBhvr>
                                      <p:to>
                                        <p:strVal val="visible"/>
                                      </p:to>
                                    </p:set>
                                    <p:animEffect transition="in" filter="fade">
                                      <p:cBhvr>
                                        <p:cTn id="62" dur="500"/>
                                        <p:tgtEl>
                                          <p:spTgt spid="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2" end="12"/>
                                            </p:txEl>
                                          </p:spTgt>
                                        </p:tgtEl>
                                        <p:attrNameLst>
                                          <p:attrName>style.visibility</p:attrName>
                                        </p:attrNameLst>
                                      </p:cBhvr>
                                      <p:to>
                                        <p:strVal val="visible"/>
                                      </p:to>
                                    </p:set>
                                    <p:animEffect transition="in" filter="fade">
                                      <p:cBhvr>
                                        <p:cTn id="67" dur="500"/>
                                        <p:tgtEl>
                                          <p:spTgt spid="8">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8">
                                            <p:txEl>
                                              <p:pRg st="13" end="13"/>
                                            </p:txEl>
                                          </p:spTgt>
                                        </p:tgtEl>
                                        <p:attrNameLst>
                                          <p:attrName>style.visibility</p:attrName>
                                        </p:attrNameLst>
                                      </p:cBhvr>
                                      <p:to>
                                        <p:strVal val="visible"/>
                                      </p:to>
                                    </p:set>
                                    <p:animEffect transition="in" filter="fade">
                                      <p:cBhvr>
                                        <p:cTn id="72" dur="500"/>
                                        <p:tgtEl>
                                          <p:spTgt spid="8">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2">
            <a:normAutofit fontScale="62500" lnSpcReduction="20000"/>
          </a:bodyPr>
          <a:lstStyle/>
          <a:p>
            <a:pPr>
              <a:lnSpc>
                <a:spcPct val="150000"/>
              </a:lnSpc>
              <a:buSzPct val="150000"/>
            </a:pPr>
            <a:r>
              <a:rPr lang="en-US" b="1" dirty="0">
                <a:solidFill>
                  <a:srgbClr val="002060"/>
                </a:solidFill>
                <a:latin typeface="Times New Roman" panose="02020603050405020304" pitchFamily="18" charset="0"/>
                <a:cs typeface="Times New Roman" panose="02020603050405020304" pitchFamily="18" charset="0"/>
              </a:rPr>
              <a:t>if-else </a:t>
            </a:r>
            <a:r>
              <a:rPr lang="en-US" b="1" dirty="0" err="1">
                <a:solidFill>
                  <a:srgbClr val="002060"/>
                </a:solidFill>
                <a:latin typeface="Times New Roman" panose="02020603050405020304" pitchFamily="18" charset="0"/>
                <a:cs typeface="Times New Roman" panose="02020603050405020304" pitchFamily="18" charset="0"/>
              </a:rPr>
              <a:t>if-else</a:t>
            </a:r>
            <a:r>
              <a:rPr lang="en-US" b="1" dirty="0">
                <a:solidFill>
                  <a:srgbClr val="002060"/>
                </a:solidFill>
                <a:latin typeface="Times New Roman" panose="02020603050405020304" pitchFamily="18" charset="0"/>
                <a:cs typeface="Times New Roman" panose="02020603050405020304" pitchFamily="18" charset="0"/>
              </a:rPr>
              <a:t> statement:</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The if-else </a:t>
            </a:r>
            <a:r>
              <a:rPr lang="en-US" dirty="0" err="1">
                <a:solidFill>
                  <a:srgbClr val="002060"/>
                </a:solidFill>
                <a:latin typeface="Times New Roman" panose="02020603050405020304" pitchFamily="18" charset="0"/>
                <a:cs typeface="Times New Roman" panose="02020603050405020304" pitchFamily="18" charset="0"/>
              </a:rPr>
              <a:t>if-else</a:t>
            </a:r>
            <a:r>
              <a:rPr lang="en-US" dirty="0">
                <a:solidFill>
                  <a:srgbClr val="002060"/>
                </a:solidFill>
                <a:latin typeface="Times New Roman" panose="02020603050405020304" pitchFamily="18" charset="0"/>
                <a:cs typeface="Times New Roman" panose="02020603050405020304" pitchFamily="18" charset="0"/>
              </a:rPr>
              <a:t> statement is used to check multiple conditions and execute different blocks of code depending on which condition is true</a:t>
            </a:r>
            <a:r>
              <a:rPr lang="en-US"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 </a:t>
            </a:r>
            <a:r>
              <a:rPr lang="en-US" b="1" dirty="0" smtClean="0">
                <a:solidFill>
                  <a:srgbClr val="002060"/>
                </a:solidFill>
                <a:latin typeface="Times New Roman" panose="02020603050405020304" pitchFamily="18" charset="0"/>
                <a:cs typeface="Times New Roman" panose="02020603050405020304" pitchFamily="18" charset="0"/>
              </a:rPr>
              <a:t>Syntax:</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if </a:t>
            </a:r>
            <a:r>
              <a:rPr lang="en-US" dirty="0">
                <a:solidFill>
                  <a:srgbClr val="002060"/>
                </a:solidFill>
                <a:latin typeface="Times New Roman" panose="02020603050405020304" pitchFamily="18" charset="0"/>
                <a:cs typeface="Times New Roman" panose="02020603050405020304" pitchFamily="18" charset="0"/>
              </a:rPr>
              <a:t>(condition1) {</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 Code to be executed if condition1 is true</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else if (condition2) {</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 Code to be executed if condition2 is true</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else {</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 Code to be executed if all conditions are false</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dirty="0" smtClean="0">
                <a:solidFill>
                  <a:srgbClr val="002060"/>
                </a:solidFill>
                <a:latin typeface="Times New Roman" panose="02020603050405020304" pitchFamily="18" charset="0"/>
                <a:cs typeface="Times New Roman" panose="02020603050405020304" pitchFamily="18" charset="0"/>
              </a:rPr>
              <a:t>int </a:t>
            </a:r>
            <a:r>
              <a:rPr lang="en-US" dirty="0">
                <a:solidFill>
                  <a:srgbClr val="002060"/>
                </a:solidFill>
                <a:latin typeface="Times New Roman" panose="02020603050405020304" pitchFamily="18" charset="0"/>
                <a:cs typeface="Times New Roman" panose="02020603050405020304" pitchFamily="18" charset="0"/>
              </a:rPr>
              <a:t>grade = 80;</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if (grade &gt;= 90) {</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cout</a:t>
            </a:r>
            <a:r>
              <a:rPr lang="en-US" dirty="0">
                <a:solidFill>
                  <a:srgbClr val="002060"/>
                </a:solidFill>
                <a:latin typeface="Times New Roman" panose="02020603050405020304" pitchFamily="18" charset="0"/>
                <a:cs typeface="Times New Roman" panose="02020603050405020304" pitchFamily="18" charset="0"/>
              </a:rPr>
              <a:t> &lt;&lt; "A" &lt;&lt; </a:t>
            </a:r>
            <a:r>
              <a:rPr lang="en-US" dirty="0" err="1">
                <a:solidFill>
                  <a:srgbClr val="002060"/>
                </a:solidFill>
                <a:latin typeface="Times New Roman" panose="02020603050405020304" pitchFamily="18" charset="0"/>
                <a:cs typeface="Times New Roman" panose="02020603050405020304" pitchFamily="18" charset="0"/>
              </a:rPr>
              <a:t>endl</a:t>
            </a:r>
            <a:r>
              <a:rPr lang="en-US"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else if (grade &gt;= 80) {</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cout</a:t>
            </a:r>
            <a:r>
              <a:rPr lang="en-US" dirty="0">
                <a:solidFill>
                  <a:srgbClr val="002060"/>
                </a:solidFill>
                <a:latin typeface="Times New Roman" panose="02020603050405020304" pitchFamily="18" charset="0"/>
                <a:cs typeface="Times New Roman" panose="02020603050405020304" pitchFamily="18" charset="0"/>
              </a:rPr>
              <a:t> &lt;&lt; "B" &lt;&lt; </a:t>
            </a:r>
            <a:r>
              <a:rPr lang="en-US" dirty="0" err="1">
                <a:solidFill>
                  <a:srgbClr val="002060"/>
                </a:solidFill>
                <a:latin typeface="Times New Roman" panose="02020603050405020304" pitchFamily="18" charset="0"/>
                <a:cs typeface="Times New Roman" panose="02020603050405020304" pitchFamily="18" charset="0"/>
              </a:rPr>
              <a:t>endl</a:t>
            </a:r>
            <a:r>
              <a:rPr lang="en-US"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else if (grade &gt;= 70) {</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cout</a:t>
            </a:r>
            <a:r>
              <a:rPr lang="en-US" dirty="0">
                <a:solidFill>
                  <a:srgbClr val="002060"/>
                </a:solidFill>
                <a:latin typeface="Times New Roman" panose="02020603050405020304" pitchFamily="18" charset="0"/>
                <a:cs typeface="Times New Roman" panose="02020603050405020304" pitchFamily="18" charset="0"/>
              </a:rPr>
              <a:t> &lt;&lt; "C" &lt;&lt; </a:t>
            </a:r>
            <a:r>
              <a:rPr lang="en-US" dirty="0" err="1">
                <a:solidFill>
                  <a:srgbClr val="002060"/>
                </a:solidFill>
                <a:latin typeface="Times New Roman" panose="02020603050405020304" pitchFamily="18" charset="0"/>
                <a:cs typeface="Times New Roman" panose="02020603050405020304" pitchFamily="18" charset="0"/>
              </a:rPr>
              <a:t>endl</a:t>
            </a:r>
            <a:r>
              <a:rPr lang="en-US"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else {</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   </a:t>
            </a:r>
            <a:r>
              <a:rPr lang="en-US" dirty="0" err="1">
                <a:solidFill>
                  <a:srgbClr val="002060"/>
                </a:solidFill>
                <a:latin typeface="Times New Roman" panose="02020603050405020304" pitchFamily="18" charset="0"/>
                <a:cs typeface="Times New Roman" panose="02020603050405020304" pitchFamily="18" charset="0"/>
              </a:rPr>
              <a:t>cout</a:t>
            </a:r>
            <a:r>
              <a:rPr lang="en-US" dirty="0">
                <a:solidFill>
                  <a:srgbClr val="002060"/>
                </a:solidFill>
                <a:latin typeface="Times New Roman" panose="02020603050405020304" pitchFamily="18" charset="0"/>
                <a:cs typeface="Times New Roman" panose="02020603050405020304" pitchFamily="18" charset="0"/>
              </a:rPr>
              <a:t> &lt;&lt; "Fail" &lt;&lt; </a:t>
            </a:r>
            <a:r>
              <a:rPr lang="en-US" dirty="0" err="1">
                <a:solidFill>
                  <a:srgbClr val="002060"/>
                </a:solidFill>
                <a:latin typeface="Times New Roman" panose="02020603050405020304" pitchFamily="18" charset="0"/>
                <a:cs typeface="Times New Roman" panose="02020603050405020304" pitchFamily="18" charset="0"/>
              </a:rPr>
              <a:t>endl</a:t>
            </a:r>
            <a:r>
              <a:rPr lang="en-US"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531360" y="557280"/>
              <a:ext cx="8490960" cy="4948920"/>
            </p14:xfrm>
          </p:contentPart>
        </mc:Choice>
        <mc:Fallback>
          <p:pic>
            <p:nvPicPr>
              <p:cNvPr id="3" name="Ink 2"/>
              <p:cNvPicPr/>
              <p:nvPr/>
            </p:nvPicPr>
            <p:blipFill>
              <a:blip r:embed="rId3"/>
              <a:stretch>
                <a:fillRect/>
              </a:stretch>
            </p:blipFill>
            <p:spPr>
              <a:xfrm>
                <a:off x="525240" y="550800"/>
                <a:ext cx="8502120" cy="4960080"/>
              </a:xfrm>
              <a:prstGeom prst="rect">
                <a:avLst/>
              </a:prstGeom>
            </p:spPr>
          </p:pic>
        </mc:Fallback>
      </mc:AlternateContent>
    </p:spTree>
    <p:extLst>
      <p:ext uri="{BB962C8B-B14F-4D97-AF65-F5344CB8AC3E}">
        <p14:creationId xmlns:p14="http://schemas.microsoft.com/office/powerpoint/2010/main" val="2601583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1" end="11"/>
                                            </p:txEl>
                                          </p:spTgt>
                                        </p:tgtEl>
                                        <p:attrNameLst>
                                          <p:attrName>style.visibility</p:attrName>
                                        </p:attrNameLst>
                                      </p:cBhvr>
                                      <p:to>
                                        <p:strVal val="visible"/>
                                      </p:to>
                                    </p:set>
                                    <p:animEffect transition="in" filter="fade">
                                      <p:cBhvr>
                                        <p:cTn id="62" dur="500"/>
                                        <p:tgtEl>
                                          <p:spTgt spid="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2" end="12"/>
                                            </p:txEl>
                                          </p:spTgt>
                                        </p:tgtEl>
                                        <p:attrNameLst>
                                          <p:attrName>style.visibility</p:attrName>
                                        </p:attrNameLst>
                                      </p:cBhvr>
                                      <p:to>
                                        <p:strVal val="visible"/>
                                      </p:to>
                                    </p:set>
                                    <p:animEffect transition="in" filter="fade">
                                      <p:cBhvr>
                                        <p:cTn id="67" dur="500"/>
                                        <p:tgtEl>
                                          <p:spTgt spid="8">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8">
                                            <p:txEl>
                                              <p:pRg st="13" end="13"/>
                                            </p:txEl>
                                          </p:spTgt>
                                        </p:tgtEl>
                                        <p:attrNameLst>
                                          <p:attrName>style.visibility</p:attrName>
                                        </p:attrNameLst>
                                      </p:cBhvr>
                                      <p:to>
                                        <p:strVal val="visible"/>
                                      </p:to>
                                    </p:set>
                                    <p:animEffect transition="in" filter="fade">
                                      <p:cBhvr>
                                        <p:cTn id="72" dur="500"/>
                                        <p:tgtEl>
                                          <p:spTgt spid="8">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8">
                                            <p:txEl>
                                              <p:pRg st="14" end="14"/>
                                            </p:txEl>
                                          </p:spTgt>
                                        </p:tgtEl>
                                        <p:attrNameLst>
                                          <p:attrName>style.visibility</p:attrName>
                                        </p:attrNameLst>
                                      </p:cBhvr>
                                      <p:to>
                                        <p:strVal val="visible"/>
                                      </p:to>
                                    </p:set>
                                    <p:animEffect transition="in" filter="fade">
                                      <p:cBhvr>
                                        <p:cTn id="77" dur="500"/>
                                        <p:tgtEl>
                                          <p:spTgt spid="8">
                                            <p:txEl>
                                              <p:pRg st="14" end="14"/>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8">
                                            <p:txEl>
                                              <p:pRg st="15" end="15"/>
                                            </p:txEl>
                                          </p:spTgt>
                                        </p:tgtEl>
                                        <p:attrNameLst>
                                          <p:attrName>style.visibility</p:attrName>
                                        </p:attrNameLst>
                                      </p:cBhvr>
                                      <p:to>
                                        <p:strVal val="visible"/>
                                      </p:to>
                                    </p:set>
                                    <p:animEffect transition="in" filter="fade">
                                      <p:cBhvr>
                                        <p:cTn id="82" dur="500"/>
                                        <p:tgtEl>
                                          <p:spTgt spid="8">
                                            <p:txEl>
                                              <p:pRg st="15" end="15"/>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8">
                                            <p:txEl>
                                              <p:pRg st="16" end="16"/>
                                            </p:txEl>
                                          </p:spTgt>
                                        </p:tgtEl>
                                        <p:attrNameLst>
                                          <p:attrName>style.visibility</p:attrName>
                                        </p:attrNameLst>
                                      </p:cBhvr>
                                      <p:to>
                                        <p:strVal val="visible"/>
                                      </p:to>
                                    </p:set>
                                    <p:animEffect transition="in" filter="fade">
                                      <p:cBhvr>
                                        <p:cTn id="87" dur="500"/>
                                        <p:tgtEl>
                                          <p:spTgt spid="8">
                                            <p:txEl>
                                              <p:pRg st="16" end="16"/>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8">
                                            <p:txEl>
                                              <p:pRg st="17" end="17"/>
                                            </p:txEl>
                                          </p:spTgt>
                                        </p:tgtEl>
                                        <p:attrNameLst>
                                          <p:attrName>style.visibility</p:attrName>
                                        </p:attrNameLst>
                                      </p:cBhvr>
                                      <p:to>
                                        <p:strVal val="visible"/>
                                      </p:to>
                                    </p:set>
                                    <p:animEffect transition="in" filter="fade">
                                      <p:cBhvr>
                                        <p:cTn id="92" dur="500"/>
                                        <p:tgtEl>
                                          <p:spTgt spid="8">
                                            <p:txEl>
                                              <p:pRg st="17" end="17"/>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8">
                                            <p:txEl>
                                              <p:pRg st="18" end="18"/>
                                            </p:txEl>
                                          </p:spTgt>
                                        </p:tgtEl>
                                        <p:attrNameLst>
                                          <p:attrName>style.visibility</p:attrName>
                                        </p:attrNameLst>
                                      </p:cBhvr>
                                      <p:to>
                                        <p:strVal val="visible"/>
                                      </p:to>
                                    </p:set>
                                    <p:animEffect transition="in" filter="fade">
                                      <p:cBhvr>
                                        <p:cTn id="97" dur="500"/>
                                        <p:tgtEl>
                                          <p:spTgt spid="8">
                                            <p:txEl>
                                              <p:pRg st="18" end="18"/>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8">
                                            <p:txEl>
                                              <p:pRg st="19" end="19"/>
                                            </p:txEl>
                                          </p:spTgt>
                                        </p:tgtEl>
                                        <p:attrNameLst>
                                          <p:attrName>style.visibility</p:attrName>
                                        </p:attrNameLst>
                                      </p:cBhvr>
                                      <p:to>
                                        <p:strVal val="visible"/>
                                      </p:to>
                                    </p:set>
                                    <p:animEffect transition="in" filter="fade">
                                      <p:cBhvr>
                                        <p:cTn id="102" dur="500"/>
                                        <p:tgtEl>
                                          <p:spTgt spid="8">
                                            <p:txEl>
                                              <p:pRg st="19" end="19"/>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8">
                                            <p:txEl>
                                              <p:pRg st="20" end="20"/>
                                            </p:txEl>
                                          </p:spTgt>
                                        </p:tgtEl>
                                        <p:attrNameLst>
                                          <p:attrName>style.visibility</p:attrName>
                                        </p:attrNameLst>
                                      </p:cBhvr>
                                      <p:to>
                                        <p:strVal val="visible"/>
                                      </p:to>
                                    </p:set>
                                    <p:animEffect transition="in" filter="fade">
                                      <p:cBhvr>
                                        <p:cTn id="107" dur="500"/>
                                        <p:tgtEl>
                                          <p:spTgt spid="8">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Loops:</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In C++, there are three types of loops: for loop, while loop, and do-while loop. Loops are used to execute a block of code repeatedly until a certain condition is met. </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Different Loops:</a:t>
            </a:r>
          </a:p>
          <a:p>
            <a:pPr marL="342900" indent="-342900">
              <a:lnSpc>
                <a:spcPct val="150000"/>
              </a:lnSpc>
              <a:buSzPct val="15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For loop</a:t>
            </a:r>
          </a:p>
          <a:p>
            <a:pPr marL="342900" indent="-342900">
              <a:lnSpc>
                <a:spcPct val="150000"/>
              </a:lnSpc>
              <a:buSzPct val="15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While loop</a:t>
            </a:r>
          </a:p>
          <a:p>
            <a:pPr marL="342900" indent="-342900">
              <a:lnSpc>
                <a:spcPct val="150000"/>
              </a:lnSpc>
              <a:buSzPct val="15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Do while loop</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343080" y="435960"/>
              <a:ext cx="10278000" cy="4397040"/>
            </p14:xfrm>
          </p:contentPart>
        </mc:Choice>
        <mc:Fallback>
          <p:pic>
            <p:nvPicPr>
              <p:cNvPr id="3" name="Ink 2"/>
              <p:cNvPicPr/>
              <p:nvPr/>
            </p:nvPicPr>
            <p:blipFill>
              <a:blip r:embed="rId3"/>
              <a:stretch>
                <a:fillRect/>
              </a:stretch>
            </p:blipFill>
            <p:spPr>
              <a:xfrm>
                <a:off x="336240" y="428760"/>
                <a:ext cx="10291680" cy="4410360"/>
              </a:xfrm>
              <a:prstGeom prst="rect">
                <a:avLst/>
              </a:prstGeom>
            </p:spPr>
          </p:pic>
        </mc:Fallback>
      </mc:AlternateContent>
    </p:spTree>
    <p:extLst>
      <p:ext uri="{BB962C8B-B14F-4D97-AF65-F5344CB8AC3E}">
        <p14:creationId xmlns:p14="http://schemas.microsoft.com/office/powerpoint/2010/main" val="1924243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2">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for </a:t>
            </a:r>
            <a:r>
              <a:rPr lang="en-US" sz="1900" b="1" dirty="0">
                <a:solidFill>
                  <a:srgbClr val="002060"/>
                </a:solidFill>
                <a:latin typeface="Times New Roman" panose="02020603050405020304" pitchFamily="18" charset="0"/>
                <a:cs typeface="Times New Roman" panose="02020603050405020304" pitchFamily="18" charset="0"/>
              </a:rPr>
              <a:t>loop:</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The for loop is used to execute a block of code a specified number of times. </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Syntax:</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for </a:t>
            </a:r>
            <a:r>
              <a:rPr lang="en-US" sz="1900" dirty="0">
                <a:solidFill>
                  <a:srgbClr val="002060"/>
                </a:solidFill>
                <a:latin typeface="Times New Roman" panose="02020603050405020304" pitchFamily="18" charset="0"/>
                <a:cs typeface="Times New Roman" panose="02020603050405020304" pitchFamily="18" charset="0"/>
              </a:rPr>
              <a:t>(initialization; condition; increment/decrement)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 Code to be executed</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Example:</a:t>
            </a:r>
            <a:endParaRPr lang="en-US" sz="19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for </a:t>
            </a:r>
            <a:r>
              <a:rPr lang="en-US" sz="1900" dirty="0">
                <a:solidFill>
                  <a:srgbClr val="002060"/>
                </a:solidFill>
                <a:latin typeface="Times New Roman" panose="02020603050405020304" pitchFamily="18" charset="0"/>
                <a:cs typeface="Times New Roman" panose="02020603050405020304" pitchFamily="18" charset="0"/>
              </a:rPr>
              <a:t>(int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 = 1;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 &lt;= 5;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cout</a:t>
            </a:r>
            <a:r>
              <a:rPr lang="en-US" sz="1900" dirty="0">
                <a:solidFill>
                  <a:srgbClr val="002060"/>
                </a:solidFill>
                <a:latin typeface="Times New Roman" panose="02020603050405020304" pitchFamily="18" charset="0"/>
                <a:cs typeface="Times New Roman" panose="02020603050405020304" pitchFamily="18" charset="0"/>
              </a:rPr>
              <a:t> &lt;&lt;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 &lt;&lt; </a:t>
            </a:r>
            <a:r>
              <a:rPr lang="en-US" sz="1900" dirty="0" err="1">
                <a:solidFill>
                  <a:srgbClr val="002060"/>
                </a:solidFill>
                <a:latin typeface="Times New Roman" panose="02020603050405020304" pitchFamily="18" charset="0"/>
                <a:cs typeface="Times New Roman" panose="02020603050405020304" pitchFamily="18" charset="0"/>
              </a:rPr>
              <a:t>endl</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681120" y="451800"/>
              <a:ext cx="10680480" cy="5771160"/>
            </p14:xfrm>
          </p:contentPart>
        </mc:Choice>
        <mc:Fallback>
          <p:pic>
            <p:nvPicPr>
              <p:cNvPr id="3" name="Ink 2"/>
              <p:cNvPicPr/>
              <p:nvPr/>
            </p:nvPicPr>
            <p:blipFill>
              <a:blip r:embed="rId3"/>
              <a:stretch>
                <a:fillRect/>
              </a:stretch>
            </p:blipFill>
            <p:spPr>
              <a:xfrm>
                <a:off x="674640" y="443880"/>
                <a:ext cx="10690200" cy="5782320"/>
              </a:xfrm>
              <a:prstGeom prst="rect">
                <a:avLst/>
              </a:prstGeom>
            </p:spPr>
          </p:pic>
        </mc:Fallback>
      </mc:AlternateContent>
    </p:spTree>
    <p:extLst>
      <p:ext uri="{BB962C8B-B14F-4D97-AF65-F5344CB8AC3E}">
        <p14:creationId xmlns:p14="http://schemas.microsoft.com/office/powerpoint/2010/main" val="1467156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xEl>
                                              <p:pRg st="4" end="4"/>
                                            </p:txEl>
                                          </p:spTgt>
                                        </p:tgtEl>
                                        <p:attrNameLst>
                                          <p:attrName>style.visibility</p:attrName>
                                        </p:attrNameLst>
                                      </p:cBhvr>
                                      <p:to>
                                        <p:strVal val="visible"/>
                                      </p:to>
                                    </p:set>
                                    <p:anim calcmode="lin" valueType="num">
                                      <p:cBhvr additive="base">
                                        <p:cTn id="31"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 calcmode="lin" valueType="num">
                                      <p:cBhvr additive="base">
                                        <p:cTn id="37"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8">
                                            <p:txEl>
                                              <p:pRg st="8" end="8"/>
                                            </p:txEl>
                                          </p:spTgt>
                                        </p:tgtEl>
                                        <p:attrNameLst>
                                          <p:attrName>style.visibility</p:attrName>
                                        </p:attrNameLst>
                                      </p:cBhvr>
                                      <p:to>
                                        <p:strVal val="visible"/>
                                      </p:to>
                                    </p:set>
                                    <p:anim calcmode="lin" valueType="num">
                                      <p:cBhvr additive="base">
                                        <p:cTn id="43"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8">
                                            <p:txEl>
                                              <p:pRg st="9" end="9"/>
                                            </p:txEl>
                                          </p:spTgt>
                                        </p:tgtEl>
                                        <p:attrNameLst>
                                          <p:attrName>style.visibility</p:attrName>
                                        </p:attrNameLst>
                                      </p:cBhvr>
                                      <p:to>
                                        <p:strVal val="visible"/>
                                      </p:to>
                                    </p:set>
                                    <p:anim calcmode="lin" valueType="num">
                                      <p:cBhvr additive="base">
                                        <p:cTn id="49" dur="500" fill="hold"/>
                                        <p:tgtEl>
                                          <p:spTgt spid="8">
                                            <p:txEl>
                                              <p:pRg st="9" end="9"/>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8">
                                            <p:txEl>
                                              <p:pRg st="10" end="10"/>
                                            </p:txEl>
                                          </p:spTgt>
                                        </p:tgtEl>
                                        <p:attrNameLst>
                                          <p:attrName>style.visibility</p:attrName>
                                        </p:attrNameLst>
                                      </p:cBhvr>
                                      <p:to>
                                        <p:strVal val="visible"/>
                                      </p:to>
                                    </p:set>
                                    <p:anim calcmode="lin" valueType="num">
                                      <p:cBhvr additive="base">
                                        <p:cTn id="55" dur="500" fill="hold"/>
                                        <p:tgtEl>
                                          <p:spTgt spid="8">
                                            <p:txEl>
                                              <p:pRg st="10" end="1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8">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8">
                                            <p:txEl>
                                              <p:pRg st="11" end="11"/>
                                            </p:txEl>
                                          </p:spTgt>
                                        </p:tgtEl>
                                        <p:attrNameLst>
                                          <p:attrName>style.visibility</p:attrName>
                                        </p:attrNameLst>
                                      </p:cBhvr>
                                      <p:to>
                                        <p:strVal val="visible"/>
                                      </p:to>
                                    </p:set>
                                    <p:anim calcmode="lin" valueType="num">
                                      <p:cBhvr additive="base">
                                        <p:cTn id="61" dur="500" fill="hold"/>
                                        <p:tgtEl>
                                          <p:spTgt spid="8">
                                            <p:txEl>
                                              <p:pRg st="11" end="11"/>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8">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2">
            <a:norm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while loop:</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The while loop is used to execute a block of code as long as a certain condition is true. The general syntax of the while loop is as follows:</a:t>
            </a: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Syntax:</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while </a:t>
            </a:r>
            <a:r>
              <a:rPr lang="en-US" sz="1900" dirty="0">
                <a:solidFill>
                  <a:srgbClr val="002060"/>
                </a:solidFill>
                <a:latin typeface="Times New Roman" panose="02020603050405020304" pitchFamily="18" charset="0"/>
                <a:cs typeface="Times New Roman" panose="02020603050405020304" pitchFamily="18" charset="0"/>
              </a:rPr>
              <a:t>(condition)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 Code to be executed</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int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 = 1;</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while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 &lt;= 5)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cout</a:t>
            </a:r>
            <a:r>
              <a:rPr lang="en-US" sz="1900" dirty="0">
                <a:solidFill>
                  <a:srgbClr val="002060"/>
                </a:solidFill>
                <a:latin typeface="Times New Roman" panose="02020603050405020304" pitchFamily="18" charset="0"/>
                <a:cs typeface="Times New Roman" panose="02020603050405020304" pitchFamily="18" charset="0"/>
              </a:rPr>
              <a:t> &lt;&lt;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 &lt;&lt; </a:t>
            </a:r>
            <a:r>
              <a:rPr lang="en-US" sz="1900" dirty="0" err="1">
                <a:solidFill>
                  <a:srgbClr val="002060"/>
                </a:solidFill>
                <a:latin typeface="Times New Roman" panose="02020603050405020304" pitchFamily="18" charset="0"/>
                <a:cs typeface="Times New Roman" panose="02020603050405020304" pitchFamily="18" charset="0"/>
              </a:rPr>
              <a:t>endl</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927360" y="1921320"/>
              <a:ext cx="10142280" cy="3974040"/>
            </p14:xfrm>
          </p:contentPart>
        </mc:Choice>
        <mc:Fallback>
          <p:pic>
            <p:nvPicPr>
              <p:cNvPr id="3" name="Ink 2"/>
              <p:cNvPicPr/>
              <p:nvPr/>
            </p:nvPicPr>
            <p:blipFill>
              <a:blip r:embed="rId3"/>
              <a:stretch>
                <a:fillRect/>
              </a:stretch>
            </p:blipFill>
            <p:spPr>
              <a:xfrm>
                <a:off x="918000" y="1915920"/>
                <a:ext cx="10157400" cy="3988440"/>
              </a:xfrm>
              <a:prstGeom prst="rect">
                <a:avLst/>
              </a:prstGeom>
            </p:spPr>
          </p:pic>
        </mc:Fallback>
      </mc:AlternateContent>
    </p:spTree>
    <p:extLst>
      <p:ext uri="{BB962C8B-B14F-4D97-AF65-F5344CB8AC3E}">
        <p14:creationId xmlns:p14="http://schemas.microsoft.com/office/powerpoint/2010/main" val="259528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7" end="7"/>
                                            </p:txEl>
                                          </p:spTgt>
                                        </p:tgtEl>
                                        <p:attrNameLst>
                                          <p:attrName>style.visibility</p:attrName>
                                        </p:attrNameLst>
                                      </p:cBhvr>
                                      <p:to>
                                        <p:strVal val="visible"/>
                                      </p:to>
                                    </p:set>
                                    <p:animEffect transition="in" filter="fade">
                                      <p:cBhvr>
                                        <p:cTn id="37" dur="500"/>
                                        <p:tgtEl>
                                          <p:spTgt spid="8">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8" end="8"/>
                                            </p:txEl>
                                          </p:spTgt>
                                        </p:tgtEl>
                                        <p:attrNameLst>
                                          <p:attrName>style.visibility</p:attrName>
                                        </p:attrNameLst>
                                      </p:cBhvr>
                                      <p:to>
                                        <p:strVal val="visible"/>
                                      </p:to>
                                    </p:set>
                                    <p:animEffect transition="in" filter="fade">
                                      <p:cBhvr>
                                        <p:cTn id="42" dur="500"/>
                                        <p:tgtEl>
                                          <p:spTgt spid="8">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0" end="10"/>
                                            </p:txEl>
                                          </p:spTgt>
                                        </p:tgtEl>
                                        <p:attrNameLst>
                                          <p:attrName>style.visibility</p:attrName>
                                        </p:attrNameLst>
                                      </p:cBhvr>
                                      <p:to>
                                        <p:strVal val="visible"/>
                                      </p:to>
                                    </p:set>
                                    <p:animEffect transition="in" filter="fade">
                                      <p:cBhvr>
                                        <p:cTn id="52" dur="500"/>
                                        <p:tgtEl>
                                          <p:spTgt spid="8">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1" end="11"/>
                                            </p:txEl>
                                          </p:spTgt>
                                        </p:tgtEl>
                                        <p:attrNameLst>
                                          <p:attrName>style.visibility</p:attrName>
                                        </p:attrNameLst>
                                      </p:cBhvr>
                                      <p:to>
                                        <p:strVal val="visible"/>
                                      </p:to>
                                    </p:set>
                                    <p:animEffect transition="in" filter="fade">
                                      <p:cBhvr>
                                        <p:cTn id="57" dur="500"/>
                                        <p:tgtEl>
                                          <p:spTgt spid="8">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2" end="12"/>
                                            </p:txEl>
                                          </p:spTgt>
                                        </p:tgtEl>
                                        <p:attrNameLst>
                                          <p:attrName>style.visibility</p:attrName>
                                        </p:attrNameLst>
                                      </p:cBhvr>
                                      <p:to>
                                        <p:strVal val="visible"/>
                                      </p:to>
                                    </p:set>
                                    <p:animEffect transition="in" filter="fade">
                                      <p:cBhvr>
                                        <p:cTn id="62"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2">
            <a:norm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do-while loop:</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The do-while loop is similar to the while loop, but it guarantees that the block of code is executed at least once, even if the condition is </a:t>
            </a:r>
            <a:r>
              <a:rPr lang="en-US" sz="1900" dirty="0" smtClean="0">
                <a:solidFill>
                  <a:srgbClr val="002060"/>
                </a:solidFill>
                <a:latin typeface="Times New Roman" panose="02020603050405020304" pitchFamily="18" charset="0"/>
                <a:cs typeface="Times New Roman" panose="02020603050405020304" pitchFamily="18" charset="0"/>
              </a:rPr>
              <a:t>false.</a:t>
            </a: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Syntax:</a:t>
            </a:r>
            <a:endParaRPr lang="en-US" sz="19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do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 Code to be executed</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while (condition);</a:t>
            </a:r>
          </a:p>
          <a:p>
            <a:pPr>
              <a:lnSpc>
                <a:spcPct val="150000"/>
              </a:lnSpc>
              <a:buSzPct val="150000"/>
            </a:pPr>
            <a:endParaRPr lang="en-US" sz="19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Example:</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int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 = 1;</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do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cout</a:t>
            </a:r>
            <a:r>
              <a:rPr lang="en-US" sz="1900" dirty="0">
                <a:solidFill>
                  <a:srgbClr val="002060"/>
                </a:solidFill>
                <a:latin typeface="Times New Roman" panose="02020603050405020304" pitchFamily="18" charset="0"/>
                <a:cs typeface="Times New Roman" panose="02020603050405020304" pitchFamily="18" charset="0"/>
              </a:rPr>
              <a:t> &lt;&lt;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 &lt;&lt; </a:t>
            </a:r>
            <a:r>
              <a:rPr lang="en-US" sz="1900" dirty="0" err="1">
                <a:solidFill>
                  <a:srgbClr val="002060"/>
                </a:solidFill>
                <a:latin typeface="Times New Roman" panose="02020603050405020304" pitchFamily="18" charset="0"/>
                <a:cs typeface="Times New Roman" panose="02020603050405020304" pitchFamily="18" charset="0"/>
              </a:rPr>
              <a:t>endl</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while (</a:t>
            </a:r>
            <a:r>
              <a:rPr lang="en-US" sz="1900" dirty="0" err="1">
                <a:solidFill>
                  <a:srgbClr val="002060"/>
                </a:solidFill>
                <a:latin typeface="Times New Roman" panose="02020603050405020304" pitchFamily="18" charset="0"/>
                <a:cs typeface="Times New Roman" panose="02020603050405020304" pitchFamily="18" charset="0"/>
              </a:rPr>
              <a:t>i</a:t>
            </a:r>
            <a:r>
              <a:rPr lang="en-US" sz="1900" dirty="0">
                <a:solidFill>
                  <a:srgbClr val="002060"/>
                </a:solidFill>
                <a:latin typeface="Times New Roman" panose="02020603050405020304" pitchFamily="18" charset="0"/>
                <a:cs typeface="Times New Roman" panose="02020603050405020304" pitchFamily="18" charset="0"/>
              </a:rPr>
              <a:t> &lt;= 5);</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Afternoon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732240" y="1712160"/>
              <a:ext cx="9473040" cy="3944520"/>
            </p14:xfrm>
          </p:contentPart>
        </mc:Choice>
        <mc:Fallback>
          <p:pic>
            <p:nvPicPr>
              <p:cNvPr id="3" name="Ink 2"/>
              <p:cNvPicPr/>
              <p:nvPr/>
            </p:nvPicPr>
            <p:blipFill>
              <a:blip r:embed="rId3"/>
              <a:stretch>
                <a:fillRect/>
              </a:stretch>
            </p:blipFill>
            <p:spPr>
              <a:xfrm>
                <a:off x="726840" y="1707120"/>
                <a:ext cx="9482760" cy="3954960"/>
              </a:xfrm>
              <a:prstGeom prst="rect">
                <a:avLst/>
              </a:prstGeom>
            </p:spPr>
          </p:pic>
        </mc:Fallback>
      </mc:AlternateContent>
    </p:spTree>
    <p:extLst>
      <p:ext uri="{BB962C8B-B14F-4D97-AF65-F5344CB8AC3E}">
        <p14:creationId xmlns:p14="http://schemas.microsoft.com/office/powerpoint/2010/main" val="1007187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7" end="7"/>
                                            </p:txEl>
                                          </p:spTgt>
                                        </p:tgtEl>
                                        <p:attrNameLst>
                                          <p:attrName>style.visibility</p:attrName>
                                        </p:attrNameLst>
                                      </p:cBhvr>
                                      <p:to>
                                        <p:strVal val="visible"/>
                                      </p:to>
                                    </p:set>
                                    <p:animEffect transition="in" filter="fade">
                                      <p:cBhvr>
                                        <p:cTn id="37" dur="500"/>
                                        <p:tgtEl>
                                          <p:spTgt spid="8">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8" end="8"/>
                                            </p:txEl>
                                          </p:spTgt>
                                        </p:tgtEl>
                                        <p:attrNameLst>
                                          <p:attrName>style.visibility</p:attrName>
                                        </p:attrNameLst>
                                      </p:cBhvr>
                                      <p:to>
                                        <p:strVal val="visible"/>
                                      </p:to>
                                    </p:set>
                                    <p:animEffect transition="in" filter="fade">
                                      <p:cBhvr>
                                        <p:cTn id="42" dur="500"/>
                                        <p:tgtEl>
                                          <p:spTgt spid="8">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0" end="10"/>
                                            </p:txEl>
                                          </p:spTgt>
                                        </p:tgtEl>
                                        <p:attrNameLst>
                                          <p:attrName>style.visibility</p:attrName>
                                        </p:attrNameLst>
                                      </p:cBhvr>
                                      <p:to>
                                        <p:strVal val="visible"/>
                                      </p:to>
                                    </p:set>
                                    <p:animEffect transition="in" filter="fade">
                                      <p:cBhvr>
                                        <p:cTn id="52" dur="500"/>
                                        <p:tgtEl>
                                          <p:spTgt spid="8">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1" end="11"/>
                                            </p:txEl>
                                          </p:spTgt>
                                        </p:tgtEl>
                                        <p:attrNameLst>
                                          <p:attrName>style.visibility</p:attrName>
                                        </p:attrNameLst>
                                      </p:cBhvr>
                                      <p:to>
                                        <p:strVal val="visible"/>
                                      </p:to>
                                    </p:set>
                                    <p:animEffect transition="in" filter="fade">
                                      <p:cBhvr>
                                        <p:cTn id="57" dur="500"/>
                                        <p:tgtEl>
                                          <p:spTgt spid="8">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2" end="12"/>
                                            </p:txEl>
                                          </p:spTgt>
                                        </p:tgtEl>
                                        <p:attrNameLst>
                                          <p:attrName>style.visibility</p:attrName>
                                        </p:attrNameLst>
                                      </p:cBhvr>
                                      <p:to>
                                        <p:strVal val="visible"/>
                                      </p:to>
                                    </p:set>
                                    <p:animEffect transition="in" filter="fade">
                                      <p:cBhvr>
                                        <p:cTn id="62"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Array:</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In C++, an array is a collection of elements of the same data type, stored in contiguous memory locations. Arrays provide a convenient way to store and manipulate a large amount of data</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One-dimensional array:</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A one-dimensional array in C++ is a collection of elements of the same data type, arranged in a linear sequence in contiguous memory locations. </a:t>
            </a: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Each </a:t>
            </a:r>
            <a:r>
              <a:rPr lang="en-US" sz="1800" dirty="0">
                <a:solidFill>
                  <a:srgbClr val="002060"/>
                </a:solidFill>
                <a:latin typeface="Times New Roman" panose="02020603050405020304" pitchFamily="18" charset="0"/>
                <a:cs typeface="Times New Roman" panose="02020603050405020304" pitchFamily="18" charset="0"/>
              </a:rPr>
              <a:t>element of the array is accessed using a unique index value, starting from 0 to n-1, where n is the size of the array. </a:t>
            </a: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The </a:t>
            </a:r>
            <a:r>
              <a:rPr lang="en-US" sz="1800" dirty="0">
                <a:solidFill>
                  <a:srgbClr val="002060"/>
                </a:solidFill>
                <a:latin typeface="Times New Roman" panose="02020603050405020304" pitchFamily="18" charset="0"/>
                <a:cs typeface="Times New Roman" panose="02020603050405020304" pitchFamily="18" charset="0"/>
              </a:rPr>
              <a:t>size of the array must be declared before the array is used</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Syntax:</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data_type</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array_name</a:t>
            </a:r>
            <a:r>
              <a:rPr lang="en-US" sz="1800" dirty="0">
                <a:solidFill>
                  <a:srgbClr val="002060"/>
                </a:solidFill>
                <a:latin typeface="Times New Roman" panose="02020603050405020304" pitchFamily="18" charset="0"/>
                <a:cs typeface="Times New Roman" panose="02020603050405020304" pitchFamily="18" charset="0"/>
              </a:rPr>
              <a:t>[size</a:t>
            </a:r>
            <a:r>
              <a:rPr lang="en-US" sz="1800" dirty="0" smtClean="0">
                <a:solidFill>
                  <a:srgbClr val="002060"/>
                </a:solidFill>
                <a:latin typeface="Times New Roman" panose="02020603050405020304" pitchFamily="18" charset="0"/>
                <a:cs typeface="Times New Roman" panose="02020603050405020304" pitchFamily="18" charset="0"/>
              </a:rPr>
              <a:t>];</a:t>
            </a: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697400" y="208800"/>
              <a:ext cx="9231120" cy="6179400"/>
            </p14:xfrm>
          </p:contentPart>
        </mc:Choice>
        <mc:Fallback>
          <p:pic>
            <p:nvPicPr>
              <p:cNvPr id="3" name="Ink 2"/>
              <p:cNvPicPr/>
              <p:nvPr/>
            </p:nvPicPr>
            <p:blipFill>
              <a:blip r:embed="rId3"/>
              <a:stretch>
                <a:fillRect/>
              </a:stretch>
            </p:blipFill>
            <p:spPr>
              <a:xfrm>
                <a:off x="1693080" y="201960"/>
                <a:ext cx="9241200" cy="6192360"/>
              </a:xfrm>
              <a:prstGeom prst="rect">
                <a:avLst/>
              </a:prstGeom>
            </p:spPr>
          </p:pic>
        </mc:Fallback>
      </mc:AlternateContent>
    </p:spTree>
    <p:extLst>
      <p:ext uri="{BB962C8B-B14F-4D97-AF65-F5344CB8AC3E}">
        <p14:creationId xmlns:p14="http://schemas.microsoft.com/office/powerpoint/2010/main" val="3066538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Declaration</a:t>
            </a:r>
            <a:endParaRPr lang="en-US" sz="18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int </a:t>
            </a:r>
            <a:r>
              <a:rPr lang="en-US" sz="1800" dirty="0" err="1">
                <a:solidFill>
                  <a:srgbClr val="002060"/>
                </a:solidFill>
                <a:latin typeface="Times New Roman" panose="02020603050405020304" pitchFamily="18" charset="0"/>
                <a:cs typeface="Times New Roman" panose="02020603050405020304" pitchFamily="18" charset="0"/>
              </a:rPr>
              <a:t>myArray</a:t>
            </a:r>
            <a:r>
              <a:rPr lang="en-US" sz="1800" dirty="0">
                <a:solidFill>
                  <a:srgbClr val="002060"/>
                </a:solidFill>
                <a:latin typeface="Times New Roman" panose="02020603050405020304" pitchFamily="18" charset="0"/>
                <a:cs typeface="Times New Roman" panose="02020603050405020304" pitchFamily="18" charset="0"/>
              </a:rPr>
              <a:t>[5]; // Declare an array with 5 </a:t>
            </a:r>
            <a:r>
              <a:rPr lang="en-US" sz="1800" dirty="0" smtClean="0">
                <a:solidFill>
                  <a:srgbClr val="002060"/>
                </a:solidFill>
                <a:latin typeface="Times New Roman" panose="02020603050405020304" pitchFamily="18" charset="0"/>
                <a:cs typeface="Times New Roman" panose="02020603050405020304" pitchFamily="18" charset="0"/>
              </a:rPr>
              <a:t>elements</a:t>
            </a:r>
          </a:p>
          <a:p>
            <a:pPr>
              <a:lnSpc>
                <a:spcPct val="150000"/>
              </a:lnSpc>
              <a:buSzPct val="150000"/>
            </a:pPr>
            <a:r>
              <a:rPr lang="en-US" sz="1800" b="1" dirty="0" smtClean="0">
                <a:solidFill>
                  <a:srgbClr val="002060"/>
                </a:solidFill>
                <a:latin typeface="Times New Roman" panose="02020603050405020304" pitchFamily="18" charset="0"/>
                <a:cs typeface="Times New Roman" panose="02020603050405020304" pitchFamily="18" charset="0"/>
              </a:rPr>
              <a:t>Initialization</a:t>
            </a:r>
            <a:endParaRPr lang="en-US" sz="18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myArray</a:t>
            </a:r>
            <a:r>
              <a:rPr lang="en-US" sz="1800" dirty="0">
                <a:solidFill>
                  <a:srgbClr val="002060"/>
                </a:solidFill>
                <a:latin typeface="Times New Roman" panose="02020603050405020304" pitchFamily="18" charset="0"/>
                <a:cs typeface="Times New Roman" panose="02020603050405020304" pitchFamily="18" charset="0"/>
              </a:rPr>
              <a:t>[0] = 10; // Initialize the first element with the value </a:t>
            </a:r>
            <a:r>
              <a:rPr lang="en-US" sz="1800" dirty="0" smtClean="0">
                <a:solidFill>
                  <a:srgbClr val="002060"/>
                </a:solidFill>
                <a:latin typeface="Times New Roman" panose="02020603050405020304" pitchFamily="18" charset="0"/>
                <a:cs typeface="Times New Roman" panose="02020603050405020304" pitchFamily="18" charset="0"/>
              </a:rPr>
              <a:t>10</a:t>
            </a:r>
          </a:p>
          <a:p>
            <a:pPr>
              <a:lnSpc>
                <a:spcPct val="150000"/>
              </a:lnSpc>
              <a:buSzPct val="150000"/>
            </a:pPr>
            <a:r>
              <a:rPr lang="en-US" sz="1800" dirty="0" err="1" smtClean="0">
                <a:solidFill>
                  <a:srgbClr val="002060"/>
                </a:solidFill>
                <a:latin typeface="Times New Roman" panose="02020603050405020304" pitchFamily="18" charset="0"/>
                <a:cs typeface="Times New Roman" panose="02020603050405020304" pitchFamily="18" charset="0"/>
              </a:rPr>
              <a:t>myArray</a:t>
            </a:r>
            <a:r>
              <a:rPr lang="en-US" sz="1800" dirty="0" smtClean="0">
                <a:solidFill>
                  <a:srgbClr val="002060"/>
                </a:solidFill>
                <a:latin typeface="Times New Roman" panose="02020603050405020304" pitchFamily="18" charset="0"/>
                <a:cs typeface="Times New Roman" panose="02020603050405020304" pitchFamily="18" charset="0"/>
              </a:rPr>
              <a:t>[1</a:t>
            </a:r>
            <a:r>
              <a:rPr lang="en-US" sz="1800" dirty="0">
                <a:solidFill>
                  <a:srgbClr val="002060"/>
                </a:solidFill>
                <a:latin typeface="Times New Roman" panose="02020603050405020304" pitchFamily="18" charset="0"/>
                <a:cs typeface="Times New Roman" panose="02020603050405020304" pitchFamily="18" charset="0"/>
              </a:rPr>
              <a:t>] = 20; // Initialize the second element with the value 20</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myArray</a:t>
            </a:r>
            <a:r>
              <a:rPr lang="en-US" sz="1800" dirty="0">
                <a:solidFill>
                  <a:srgbClr val="002060"/>
                </a:solidFill>
                <a:latin typeface="Times New Roman" panose="02020603050405020304" pitchFamily="18" charset="0"/>
                <a:cs typeface="Times New Roman" panose="02020603050405020304" pitchFamily="18" charset="0"/>
              </a:rPr>
              <a:t>[2] = 30; // Initialize the third element with the value 30</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myArray</a:t>
            </a:r>
            <a:r>
              <a:rPr lang="en-US" sz="1800" dirty="0">
                <a:solidFill>
                  <a:srgbClr val="002060"/>
                </a:solidFill>
                <a:latin typeface="Times New Roman" panose="02020603050405020304" pitchFamily="18" charset="0"/>
                <a:cs typeface="Times New Roman" panose="02020603050405020304" pitchFamily="18" charset="0"/>
              </a:rPr>
              <a:t>[3] = 40; // Initialize the fourth element with the value 40</a:t>
            </a:r>
          </a:p>
          <a:p>
            <a:pPr>
              <a:lnSpc>
                <a:spcPct val="150000"/>
              </a:lnSpc>
              <a:buSzPct val="150000"/>
            </a:pPr>
            <a:r>
              <a:rPr lang="en-US" sz="1800" dirty="0" err="1">
                <a:solidFill>
                  <a:srgbClr val="002060"/>
                </a:solidFill>
                <a:latin typeface="Times New Roman" panose="02020603050405020304" pitchFamily="18" charset="0"/>
                <a:cs typeface="Times New Roman" panose="02020603050405020304" pitchFamily="18" charset="0"/>
              </a:rPr>
              <a:t>myArray</a:t>
            </a:r>
            <a:r>
              <a:rPr lang="en-US" sz="1800" dirty="0">
                <a:solidFill>
                  <a:srgbClr val="002060"/>
                </a:solidFill>
                <a:latin typeface="Times New Roman" panose="02020603050405020304" pitchFamily="18" charset="0"/>
                <a:cs typeface="Times New Roman" panose="02020603050405020304" pitchFamily="18" charset="0"/>
              </a:rPr>
              <a:t>[4] = 50; // Initialize the fifth element with the value </a:t>
            </a:r>
            <a:r>
              <a:rPr lang="en-US" sz="1800" dirty="0" smtClean="0">
                <a:solidFill>
                  <a:srgbClr val="002060"/>
                </a:solidFill>
                <a:latin typeface="Times New Roman" panose="02020603050405020304" pitchFamily="18" charset="0"/>
                <a:cs typeface="Times New Roman" panose="02020603050405020304" pitchFamily="18" charset="0"/>
              </a:rPr>
              <a:t>50</a:t>
            </a:r>
            <a:endParaRPr lang="en-US" sz="18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795960" y="1195560"/>
              <a:ext cx="10728720" cy="5097960"/>
            </p14:xfrm>
          </p:contentPart>
        </mc:Choice>
        <mc:Fallback>
          <p:pic>
            <p:nvPicPr>
              <p:cNvPr id="3" name="Ink 2"/>
              <p:cNvPicPr/>
              <p:nvPr/>
            </p:nvPicPr>
            <p:blipFill>
              <a:blip r:embed="rId3"/>
              <a:stretch>
                <a:fillRect/>
              </a:stretch>
            </p:blipFill>
            <p:spPr>
              <a:xfrm>
                <a:off x="790920" y="1191600"/>
                <a:ext cx="10741320" cy="5106240"/>
              </a:xfrm>
              <a:prstGeom prst="rect">
                <a:avLst/>
              </a:prstGeom>
            </p:spPr>
          </p:pic>
        </mc:Fallback>
      </mc:AlternateContent>
    </p:spTree>
    <p:extLst>
      <p:ext uri="{BB962C8B-B14F-4D97-AF65-F5344CB8AC3E}">
        <p14:creationId xmlns:p14="http://schemas.microsoft.com/office/powerpoint/2010/main" val="482341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 Outlines:</a:t>
            </a:r>
            <a:endParaRPr lang="en-US" dirty="0">
              <a:solidFill>
                <a:srgbClr val="002060"/>
              </a:solidFill>
              <a:latin typeface="Times New Roman" panose="02020603050405020304" pitchFamily="18" charset="0"/>
              <a:cs typeface="Times New Roman" panose="02020603050405020304" pitchFamily="18" charset="0"/>
            </a:endParaRPr>
          </a:p>
          <a:p>
            <a:pPr marL="457200" indent="-457200">
              <a:lnSpc>
                <a:spcPct val="150000"/>
              </a:lnSpc>
              <a:buSzPct val="150000"/>
              <a:buBlip>
                <a:blip r:embed="rId2"/>
              </a:buBlip>
            </a:pPr>
            <a:r>
              <a:rPr lang="en-US" dirty="0" smtClean="0">
                <a:solidFill>
                  <a:srgbClr val="002060"/>
                </a:solidFill>
                <a:latin typeface="Times New Roman" panose="02020603050405020304" pitchFamily="18" charset="0"/>
                <a:cs typeface="Times New Roman" panose="02020603050405020304" pitchFamily="18" charset="0"/>
              </a:rPr>
              <a:t>Array</a:t>
            </a:r>
            <a:endParaRPr lang="en-US" dirty="0">
              <a:solidFill>
                <a:srgbClr val="002060"/>
              </a:solidFill>
              <a:latin typeface="Times New Roman" panose="02020603050405020304" pitchFamily="18" charset="0"/>
              <a:cs typeface="Times New Roman" panose="02020603050405020304" pitchFamily="18" charset="0"/>
            </a:endParaRPr>
          </a:p>
          <a:p>
            <a:pPr marL="457200" indent="-457200">
              <a:lnSpc>
                <a:spcPct val="150000"/>
              </a:lnSpc>
              <a:buSzPct val="150000"/>
              <a:buBlip>
                <a:blip r:embed="rId2"/>
              </a:buBlip>
            </a:pPr>
            <a:r>
              <a:rPr lang="en-US" dirty="0">
                <a:solidFill>
                  <a:srgbClr val="002060"/>
                </a:solidFill>
                <a:latin typeface="Times New Roman" panose="02020603050405020304" pitchFamily="18" charset="0"/>
                <a:cs typeface="Times New Roman" panose="02020603050405020304" pitchFamily="18" charset="0"/>
              </a:rPr>
              <a:t>Pointers</a:t>
            </a:r>
          </a:p>
          <a:p>
            <a:pPr marL="457200" indent="-457200">
              <a:lnSpc>
                <a:spcPct val="150000"/>
              </a:lnSpc>
              <a:buSzPct val="150000"/>
              <a:buBlip>
                <a:blip r:embed="rId2"/>
              </a:buBlip>
            </a:pPr>
            <a:r>
              <a:rPr lang="en-US" dirty="0">
                <a:solidFill>
                  <a:srgbClr val="002060"/>
                </a:solidFill>
                <a:latin typeface="Times New Roman" panose="02020603050405020304" pitchFamily="18" charset="0"/>
                <a:cs typeface="Times New Roman" panose="02020603050405020304" pitchFamily="18" charset="0"/>
              </a:rPr>
              <a:t>Functions</a:t>
            </a:r>
          </a:p>
          <a:p>
            <a:pPr marL="457200" indent="-457200">
              <a:lnSpc>
                <a:spcPct val="150000"/>
              </a:lnSpc>
              <a:buSzPct val="150000"/>
              <a:buBlip>
                <a:blip r:embed="rId2"/>
              </a:buBlip>
            </a:pPr>
            <a:r>
              <a:rPr lang="en-US" dirty="0">
                <a:solidFill>
                  <a:srgbClr val="002060"/>
                </a:solidFill>
                <a:latin typeface="Times New Roman" panose="02020603050405020304" pitchFamily="18" charset="0"/>
                <a:cs typeface="Times New Roman" panose="02020603050405020304" pitchFamily="18" charset="0"/>
              </a:rPr>
              <a:t>Function </a:t>
            </a:r>
            <a:r>
              <a:rPr lang="en-US" dirty="0" smtClean="0">
                <a:solidFill>
                  <a:srgbClr val="002060"/>
                </a:solidFill>
                <a:latin typeface="Times New Roman" panose="02020603050405020304" pitchFamily="18" charset="0"/>
                <a:cs typeface="Times New Roman" panose="02020603050405020304" pitchFamily="18" charset="0"/>
              </a:rPr>
              <a:t>overloading</a:t>
            </a:r>
            <a:endParaRPr lang="en-US"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1515240" y="1003320"/>
              <a:ext cx="5280480" cy="3502800"/>
            </p14:xfrm>
          </p:contentPart>
        </mc:Choice>
        <mc:Fallback>
          <p:pic>
            <p:nvPicPr>
              <p:cNvPr id="4" name="Ink 3"/>
              <p:cNvPicPr/>
              <p:nvPr/>
            </p:nvPicPr>
            <p:blipFill>
              <a:blip r:embed="rId4"/>
              <a:stretch>
                <a:fillRect/>
              </a:stretch>
            </p:blipFill>
            <p:spPr>
              <a:xfrm>
                <a:off x="1511640" y="999360"/>
                <a:ext cx="5289120" cy="3511800"/>
              </a:xfrm>
              <a:prstGeom prst="rect">
                <a:avLst/>
              </a:prstGeom>
            </p:spPr>
          </p:pic>
        </mc:Fallback>
      </mc:AlternateContent>
    </p:spTree>
    <p:extLst>
      <p:ext uri="{BB962C8B-B14F-4D97-AF65-F5344CB8AC3E}">
        <p14:creationId xmlns:p14="http://schemas.microsoft.com/office/powerpoint/2010/main" val="2082756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Two-dimensional array:</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A two-dimensional array in C++ is a collection of elements of the same data type, arranged in a rectangular grid in contiguous memory locations. </a:t>
            </a: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The </a:t>
            </a:r>
            <a:r>
              <a:rPr lang="en-US" sz="1800" dirty="0">
                <a:solidFill>
                  <a:srgbClr val="002060"/>
                </a:solidFill>
                <a:latin typeface="Times New Roman" panose="02020603050405020304" pitchFamily="18" charset="0"/>
                <a:cs typeface="Times New Roman" panose="02020603050405020304" pitchFamily="18" charset="0"/>
              </a:rPr>
              <a:t>elements of the array are accessed using two index values, one for the row and one for the column. </a:t>
            </a:r>
            <a:endParaRPr lang="en-US" sz="18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800" dirty="0" smtClean="0">
                <a:solidFill>
                  <a:srgbClr val="002060"/>
                </a:solidFill>
                <a:latin typeface="Times New Roman" panose="02020603050405020304" pitchFamily="18" charset="0"/>
                <a:cs typeface="Times New Roman" panose="02020603050405020304" pitchFamily="18" charset="0"/>
              </a:rPr>
              <a:t>The </a:t>
            </a:r>
            <a:r>
              <a:rPr lang="en-US" sz="1800" dirty="0">
                <a:solidFill>
                  <a:srgbClr val="002060"/>
                </a:solidFill>
                <a:latin typeface="Times New Roman" panose="02020603050405020304" pitchFamily="18" charset="0"/>
                <a:cs typeface="Times New Roman" panose="02020603050405020304" pitchFamily="18" charset="0"/>
              </a:rPr>
              <a:t>size of the array must be declared before the array is used, specifying the number of rows and the number of columns.</a:t>
            </a:r>
          </a:p>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Syntax: </a:t>
            </a:r>
            <a:r>
              <a:rPr lang="en-US" sz="1800" dirty="0" err="1">
                <a:solidFill>
                  <a:srgbClr val="002060"/>
                </a:solidFill>
                <a:latin typeface="Times New Roman" panose="02020603050405020304" pitchFamily="18" charset="0"/>
                <a:cs typeface="Times New Roman" panose="02020603050405020304" pitchFamily="18" charset="0"/>
              </a:rPr>
              <a:t>data_type</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array_name</a:t>
            </a:r>
            <a:r>
              <a:rPr lang="en-US" sz="1800" dirty="0">
                <a:solidFill>
                  <a:srgbClr val="002060"/>
                </a:solidFill>
                <a:latin typeface="Times New Roman" panose="02020603050405020304" pitchFamily="18" charset="0"/>
                <a:cs typeface="Times New Roman" panose="02020603050405020304" pitchFamily="18" charset="0"/>
              </a:rPr>
              <a:t>[</a:t>
            </a:r>
            <a:r>
              <a:rPr lang="en-US" sz="1800" dirty="0" err="1">
                <a:solidFill>
                  <a:srgbClr val="002060"/>
                </a:solidFill>
                <a:latin typeface="Times New Roman" panose="02020603050405020304" pitchFamily="18" charset="0"/>
                <a:cs typeface="Times New Roman" panose="02020603050405020304" pitchFamily="18" charset="0"/>
              </a:rPr>
              <a:t>row_size</a:t>
            </a:r>
            <a:r>
              <a:rPr lang="en-US" sz="1800" dirty="0">
                <a:solidFill>
                  <a:srgbClr val="002060"/>
                </a:solidFill>
                <a:latin typeface="Times New Roman" panose="02020603050405020304" pitchFamily="18" charset="0"/>
                <a:cs typeface="Times New Roman" panose="02020603050405020304" pitchFamily="18" charset="0"/>
              </a:rPr>
              <a:t>][</a:t>
            </a:r>
            <a:r>
              <a:rPr lang="en-US" sz="1800" dirty="0" err="1">
                <a:solidFill>
                  <a:srgbClr val="002060"/>
                </a:solidFill>
                <a:latin typeface="Times New Roman" panose="02020603050405020304" pitchFamily="18" charset="0"/>
                <a:cs typeface="Times New Roman" panose="02020603050405020304" pitchFamily="18" charset="0"/>
              </a:rPr>
              <a:t>column_size</a:t>
            </a:r>
            <a:r>
              <a:rPr lang="en-US" sz="18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800" b="1" dirty="0">
                <a:solidFill>
                  <a:srgbClr val="002060"/>
                </a:solidFill>
                <a:latin typeface="Times New Roman" panose="02020603050405020304" pitchFamily="18" charset="0"/>
                <a:cs typeface="Times New Roman" panose="02020603050405020304" pitchFamily="18" charset="0"/>
              </a:rPr>
              <a:t>Example: </a:t>
            </a:r>
            <a:r>
              <a:rPr lang="en-US" sz="1800" dirty="0">
                <a:solidFill>
                  <a:srgbClr val="002060"/>
                </a:solidFill>
                <a:latin typeface="Times New Roman" panose="02020603050405020304" pitchFamily="18" charset="0"/>
                <a:cs typeface="Times New Roman" panose="02020603050405020304" pitchFamily="18" charset="0"/>
              </a:rPr>
              <a:t>int </a:t>
            </a:r>
            <a:r>
              <a:rPr lang="en-US" sz="1800" dirty="0" err="1">
                <a:solidFill>
                  <a:srgbClr val="002060"/>
                </a:solidFill>
                <a:latin typeface="Times New Roman" panose="02020603050405020304" pitchFamily="18" charset="0"/>
                <a:cs typeface="Times New Roman" panose="02020603050405020304" pitchFamily="18" charset="0"/>
              </a:rPr>
              <a:t>arr</a:t>
            </a:r>
            <a:r>
              <a:rPr lang="en-US" sz="1800" dirty="0">
                <a:solidFill>
                  <a:srgbClr val="002060"/>
                </a:solidFill>
                <a:latin typeface="Times New Roman" panose="02020603050405020304" pitchFamily="18" charset="0"/>
                <a:cs typeface="Times New Roman" panose="02020603050405020304" pitchFamily="18" charset="0"/>
              </a:rPr>
              <a:t>[3][4];</a:t>
            </a:r>
          </a:p>
          <a:p>
            <a:pPr>
              <a:lnSpc>
                <a:spcPct val="150000"/>
              </a:lnSpc>
              <a:buSzPct val="150000"/>
            </a:pPr>
            <a:r>
              <a:rPr lang="en-US" sz="1800" dirty="0">
                <a:solidFill>
                  <a:srgbClr val="002060"/>
                </a:solidFill>
                <a:latin typeface="Times New Roman" panose="02020603050405020304" pitchFamily="18" charset="0"/>
                <a:cs typeface="Times New Roman" panose="02020603050405020304" pitchFamily="18" charset="0"/>
              </a:rPr>
              <a:t>int </a:t>
            </a:r>
            <a:r>
              <a:rPr lang="en-US" sz="1800" dirty="0" err="1">
                <a:solidFill>
                  <a:srgbClr val="002060"/>
                </a:solidFill>
                <a:latin typeface="Times New Roman" panose="02020603050405020304" pitchFamily="18" charset="0"/>
                <a:cs typeface="Times New Roman" panose="02020603050405020304" pitchFamily="18" charset="0"/>
              </a:rPr>
              <a:t>myArray</a:t>
            </a:r>
            <a:r>
              <a:rPr lang="en-US" sz="1800" dirty="0">
                <a:solidFill>
                  <a:srgbClr val="002060"/>
                </a:solidFill>
                <a:latin typeface="Times New Roman" panose="02020603050405020304" pitchFamily="18" charset="0"/>
                <a:cs typeface="Times New Roman" panose="02020603050405020304" pitchFamily="18" charset="0"/>
              </a:rPr>
              <a:t>[3][2] = {{1, 2}, {3, 4}, {5, 6}}; // Declare and initialize a 2D array with 3 rows and 2 columns</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82186"/>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2374560" y="572040"/>
              <a:ext cx="9291960" cy="5599800"/>
            </p14:xfrm>
          </p:contentPart>
        </mc:Choice>
        <mc:Fallback>
          <p:pic>
            <p:nvPicPr>
              <p:cNvPr id="3" name="Ink 2"/>
              <p:cNvPicPr/>
              <p:nvPr/>
            </p:nvPicPr>
            <p:blipFill>
              <a:blip r:embed="rId3"/>
              <a:stretch>
                <a:fillRect/>
              </a:stretch>
            </p:blipFill>
            <p:spPr>
              <a:xfrm>
                <a:off x="2369160" y="568800"/>
                <a:ext cx="9304560" cy="5609520"/>
              </a:xfrm>
              <a:prstGeom prst="rect">
                <a:avLst/>
              </a:prstGeom>
            </p:spPr>
          </p:pic>
        </mc:Fallback>
      </mc:AlternateContent>
    </p:spTree>
    <p:extLst>
      <p:ext uri="{BB962C8B-B14F-4D97-AF65-F5344CB8AC3E}">
        <p14:creationId xmlns:p14="http://schemas.microsoft.com/office/powerpoint/2010/main" val="4218579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fontScale="77500" lnSpcReduction="20000"/>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Pointers:</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In C++, a pointer is a variable that stores the memory address of another variable.</a:t>
            </a:r>
          </a:p>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Declaring Pointer Variable:</a:t>
            </a:r>
          </a:p>
          <a:p>
            <a:pPr>
              <a:lnSpc>
                <a:spcPct val="150000"/>
              </a:lnSpc>
              <a:buSzPct val="150000"/>
            </a:pPr>
            <a:r>
              <a:rPr lang="en-US" i="1" dirty="0" smtClean="0">
                <a:solidFill>
                  <a:srgbClr val="002060"/>
                </a:solidFill>
                <a:latin typeface="Times New Roman" panose="02020603050405020304" pitchFamily="18" charset="0"/>
                <a:cs typeface="Times New Roman" panose="02020603050405020304" pitchFamily="18" charset="0"/>
              </a:rPr>
              <a:t>Data type * variable name</a:t>
            </a:r>
          </a:p>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Example:</a:t>
            </a:r>
            <a:endParaRPr lang="en-US"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int x = 10; </a:t>
            </a:r>
            <a:r>
              <a:rPr lang="en-US" dirty="0" smtClean="0">
                <a:solidFill>
                  <a:srgbClr val="002060"/>
                </a:solidFill>
                <a:latin typeface="Times New Roman" panose="02020603050405020304" pitchFamily="18" charset="0"/>
                <a:cs typeface="Times New Roman" panose="02020603050405020304" pitchFamily="18" charset="0"/>
              </a:rPr>
              <a:t>	// </a:t>
            </a:r>
            <a:r>
              <a:rPr lang="en-US" dirty="0">
                <a:solidFill>
                  <a:srgbClr val="002060"/>
                </a:solidFill>
                <a:latin typeface="Times New Roman" panose="02020603050405020304" pitchFamily="18" charset="0"/>
                <a:cs typeface="Times New Roman" panose="02020603050405020304" pitchFamily="18" charset="0"/>
              </a:rPr>
              <a:t>Declare and initialize an integer </a:t>
            </a:r>
            <a:r>
              <a:rPr lang="en-US" dirty="0" smtClean="0">
                <a:solidFill>
                  <a:srgbClr val="002060"/>
                </a:solidFill>
                <a:latin typeface="Times New Roman" panose="02020603050405020304" pitchFamily="18" charset="0"/>
                <a:cs typeface="Times New Roman" panose="02020603050405020304" pitchFamily="18" charset="0"/>
              </a:rPr>
              <a:t>variable</a:t>
            </a: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int* </a:t>
            </a:r>
            <a:r>
              <a:rPr lang="en-US" dirty="0" err="1" smtClean="0">
                <a:solidFill>
                  <a:srgbClr val="002060"/>
                </a:solidFill>
                <a:latin typeface="Times New Roman" panose="02020603050405020304" pitchFamily="18" charset="0"/>
                <a:cs typeface="Times New Roman" panose="02020603050405020304" pitchFamily="18" charset="0"/>
              </a:rPr>
              <a:t>ptr</a:t>
            </a:r>
            <a:r>
              <a:rPr lang="en-US" dirty="0" smtClean="0">
                <a:solidFill>
                  <a:srgbClr val="002060"/>
                </a:solidFill>
                <a:latin typeface="Times New Roman" panose="02020603050405020304" pitchFamily="18" charset="0"/>
                <a:cs typeface="Times New Roman" panose="02020603050405020304" pitchFamily="18" charset="0"/>
              </a:rPr>
              <a:t>; 		// Declaration of Pointer variable</a:t>
            </a:r>
            <a:endParaRPr lang="en-US"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dirty="0">
                <a:solidFill>
                  <a:srgbClr val="002060"/>
                </a:solidFill>
                <a:latin typeface="Times New Roman" panose="02020603050405020304" pitchFamily="18" charset="0"/>
                <a:cs typeface="Times New Roman" panose="02020603050405020304" pitchFamily="18" charset="0"/>
              </a:rPr>
              <a:t>int* </a:t>
            </a:r>
            <a:r>
              <a:rPr lang="en-US" dirty="0" err="1">
                <a:solidFill>
                  <a:srgbClr val="002060"/>
                </a:solidFill>
                <a:latin typeface="Times New Roman" panose="02020603050405020304" pitchFamily="18" charset="0"/>
                <a:cs typeface="Times New Roman" panose="02020603050405020304" pitchFamily="18" charset="0"/>
              </a:rPr>
              <a:t>ptr</a:t>
            </a:r>
            <a:r>
              <a:rPr lang="en-US" dirty="0">
                <a:solidFill>
                  <a:srgbClr val="002060"/>
                </a:solidFill>
                <a:latin typeface="Times New Roman" panose="02020603050405020304" pitchFamily="18" charset="0"/>
                <a:cs typeface="Times New Roman" panose="02020603050405020304" pitchFamily="18" charset="0"/>
              </a:rPr>
              <a:t> = &amp;x; </a:t>
            </a:r>
            <a:r>
              <a:rPr lang="en-US" dirty="0" smtClean="0">
                <a:solidFill>
                  <a:srgbClr val="002060"/>
                </a:solidFill>
                <a:latin typeface="Times New Roman" panose="02020603050405020304" pitchFamily="18" charset="0"/>
                <a:cs typeface="Times New Roman" panose="02020603050405020304" pitchFamily="18" charset="0"/>
              </a:rPr>
              <a:t>	// Initialize </a:t>
            </a:r>
            <a:r>
              <a:rPr lang="en-US" dirty="0">
                <a:solidFill>
                  <a:srgbClr val="002060"/>
                </a:solidFill>
                <a:latin typeface="Times New Roman" panose="02020603050405020304" pitchFamily="18" charset="0"/>
                <a:cs typeface="Times New Roman" panose="02020603050405020304" pitchFamily="18" charset="0"/>
              </a:rPr>
              <a:t>a pointer variable with the address of </a:t>
            </a:r>
            <a:r>
              <a:rPr lang="en-US" dirty="0" smtClean="0">
                <a:solidFill>
                  <a:srgbClr val="002060"/>
                </a:solidFill>
                <a:latin typeface="Times New Roman" panose="02020603050405020304" pitchFamily="18" charset="0"/>
                <a:cs typeface="Times New Roman" panose="02020603050405020304" pitchFamily="18" charset="0"/>
              </a:rPr>
              <a:t>x</a:t>
            </a:r>
          </a:p>
          <a:p>
            <a:pPr>
              <a:lnSpc>
                <a:spcPct val="150000"/>
              </a:lnSpc>
              <a:buSzPct val="150000"/>
            </a:pPr>
            <a:r>
              <a:rPr lang="en-US" dirty="0" err="1">
                <a:solidFill>
                  <a:srgbClr val="002060"/>
                </a:solidFill>
                <a:latin typeface="Times New Roman" panose="02020603050405020304" pitchFamily="18" charset="0"/>
                <a:cs typeface="Times New Roman" panose="02020603050405020304" pitchFamily="18" charset="0"/>
              </a:rPr>
              <a:t>c</a:t>
            </a:r>
            <a:r>
              <a:rPr lang="en-US" dirty="0" err="1" smtClean="0">
                <a:solidFill>
                  <a:srgbClr val="002060"/>
                </a:solidFill>
                <a:latin typeface="Times New Roman" panose="02020603050405020304" pitchFamily="18" charset="0"/>
                <a:cs typeface="Times New Roman" panose="02020603050405020304" pitchFamily="18" charset="0"/>
              </a:rPr>
              <a:t>out</a:t>
            </a:r>
            <a:r>
              <a:rPr lang="en-US" dirty="0" smtClean="0">
                <a:solidFill>
                  <a:srgbClr val="002060"/>
                </a:solidFill>
                <a:latin typeface="Times New Roman" panose="02020603050405020304" pitchFamily="18" charset="0"/>
                <a:cs typeface="Times New Roman" panose="02020603050405020304" pitchFamily="18" charset="0"/>
              </a:rPr>
              <a:t>&lt;&lt;x; 	// 10</a:t>
            </a:r>
          </a:p>
          <a:p>
            <a:pPr>
              <a:lnSpc>
                <a:spcPct val="150000"/>
              </a:lnSpc>
              <a:buSzPct val="150000"/>
            </a:pPr>
            <a:r>
              <a:rPr lang="en-US" dirty="0" err="1">
                <a:solidFill>
                  <a:srgbClr val="002060"/>
                </a:solidFill>
                <a:latin typeface="Times New Roman" panose="02020603050405020304" pitchFamily="18" charset="0"/>
                <a:cs typeface="Times New Roman" panose="02020603050405020304" pitchFamily="18" charset="0"/>
              </a:rPr>
              <a:t>c</a:t>
            </a:r>
            <a:r>
              <a:rPr lang="en-US" dirty="0" err="1" smtClean="0">
                <a:solidFill>
                  <a:srgbClr val="002060"/>
                </a:solidFill>
                <a:latin typeface="Times New Roman" panose="02020603050405020304" pitchFamily="18" charset="0"/>
                <a:cs typeface="Times New Roman" panose="02020603050405020304" pitchFamily="18" charset="0"/>
              </a:rPr>
              <a:t>out</a:t>
            </a:r>
            <a:r>
              <a:rPr lang="en-US" dirty="0" smtClean="0">
                <a:solidFill>
                  <a:srgbClr val="002060"/>
                </a:solidFill>
                <a:latin typeface="Times New Roman" panose="02020603050405020304" pitchFamily="18" charset="0"/>
                <a:cs typeface="Times New Roman" panose="02020603050405020304" pitchFamily="18" charset="0"/>
              </a:rPr>
              <a:t>&lt;&lt;</a:t>
            </a:r>
            <a:r>
              <a:rPr lang="en-US" dirty="0" err="1" smtClean="0">
                <a:solidFill>
                  <a:srgbClr val="002060"/>
                </a:solidFill>
                <a:latin typeface="Times New Roman" panose="02020603050405020304" pitchFamily="18" charset="0"/>
                <a:cs typeface="Times New Roman" panose="02020603050405020304" pitchFamily="18" charset="0"/>
              </a:rPr>
              <a:t>ptr</a:t>
            </a:r>
            <a:r>
              <a:rPr lang="en-US" dirty="0" smtClean="0">
                <a:solidFill>
                  <a:srgbClr val="002060"/>
                </a:solidFill>
                <a:latin typeface="Times New Roman" panose="02020603050405020304" pitchFamily="18" charset="0"/>
                <a:cs typeface="Times New Roman" panose="02020603050405020304" pitchFamily="18" charset="0"/>
              </a:rPr>
              <a:t>;	// address</a:t>
            </a:r>
            <a:endParaRPr lang="en-US"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585360" y="1222560"/>
              <a:ext cx="9167040" cy="4842720"/>
            </p14:xfrm>
          </p:contentPart>
        </mc:Choice>
        <mc:Fallback>
          <p:pic>
            <p:nvPicPr>
              <p:cNvPr id="4" name="Ink 3"/>
              <p:cNvPicPr/>
              <p:nvPr/>
            </p:nvPicPr>
            <p:blipFill>
              <a:blip r:embed="rId3"/>
              <a:stretch>
                <a:fillRect/>
              </a:stretch>
            </p:blipFill>
            <p:spPr>
              <a:xfrm>
                <a:off x="578160" y="1216800"/>
                <a:ext cx="9178920" cy="4854960"/>
              </a:xfrm>
              <a:prstGeom prst="rect">
                <a:avLst/>
              </a:prstGeom>
            </p:spPr>
          </p:pic>
        </mc:Fallback>
      </mc:AlternateContent>
    </p:spTree>
    <p:extLst>
      <p:ext uri="{BB962C8B-B14F-4D97-AF65-F5344CB8AC3E}">
        <p14:creationId xmlns:p14="http://schemas.microsoft.com/office/powerpoint/2010/main" val="4070730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2" y="1428726"/>
            <a:ext cx="11125131" cy="5040313"/>
          </a:xfrm>
        </p:spPr>
        <p:txBody>
          <a:bodyPr numCol="1">
            <a:no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Function:</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A </a:t>
            </a:r>
            <a:r>
              <a:rPr lang="en-US" sz="1900" dirty="0">
                <a:solidFill>
                  <a:srgbClr val="002060"/>
                </a:solidFill>
                <a:latin typeface="Times New Roman" panose="02020603050405020304" pitchFamily="18" charset="0"/>
                <a:cs typeface="Times New Roman" panose="02020603050405020304" pitchFamily="18" charset="0"/>
              </a:rPr>
              <a:t>function is a block of code in a programming language that performs a specific </a:t>
            </a:r>
            <a:r>
              <a:rPr lang="en-US" sz="1900" dirty="0" smtClean="0">
                <a:solidFill>
                  <a:srgbClr val="002060"/>
                </a:solidFill>
                <a:latin typeface="Times New Roman" panose="02020603050405020304" pitchFamily="18" charset="0"/>
                <a:cs typeface="Times New Roman" panose="02020603050405020304" pitchFamily="18" charset="0"/>
              </a:rPr>
              <a:t>task.</a:t>
            </a: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Syntax:</a:t>
            </a:r>
          </a:p>
          <a:p>
            <a:pPr>
              <a:lnSpc>
                <a:spcPct val="150000"/>
              </a:lnSpc>
              <a:buSzPct val="150000"/>
            </a:pPr>
            <a:r>
              <a:rPr lang="en-US" sz="1900" dirty="0" err="1">
                <a:solidFill>
                  <a:srgbClr val="002060"/>
                </a:solidFill>
                <a:latin typeface="Times New Roman" panose="02020603050405020304" pitchFamily="18" charset="0"/>
                <a:cs typeface="Times New Roman" panose="02020603050405020304" pitchFamily="18" charset="0"/>
              </a:rPr>
              <a:t>return_type</a:t>
            </a: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function_name</a:t>
            </a:r>
            <a:r>
              <a:rPr lang="en-US" sz="1900" dirty="0">
                <a:solidFill>
                  <a:srgbClr val="002060"/>
                </a:solidFill>
                <a:latin typeface="Times New Roman" panose="02020603050405020304" pitchFamily="18" charset="0"/>
                <a:cs typeface="Times New Roman" panose="02020603050405020304" pitchFamily="18" charset="0"/>
              </a:rPr>
              <a:t>(</a:t>
            </a:r>
            <a:r>
              <a:rPr lang="en-US" sz="1900" dirty="0" err="1">
                <a:solidFill>
                  <a:srgbClr val="002060"/>
                </a:solidFill>
                <a:latin typeface="Times New Roman" panose="02020603050405020304" pitchFamily="18" charset="0"/>
                <a:cs typeface="Times New Roman" panose="02020603050405020304" pitchFamily="18" charset="0"/>
              </a:rPr>
              <a:t>parameter_list</a:t>
            </a:r>
            <a:r>
              <a:rPr lang="en-US" sz="1900" dirty="0">
                <a:solidFill>
                  <a:srgbClr val="002060"/>
                </a:solidFill>
                <a:latin typeface="Times New Roman" panose="02020603050405020304" pitchFamily="18" charset="0"/>
                <a:cs typeface="Times New Roman" panose="02020603050405020304" pitchFamily="18" charset="0"/>
              </a:rPr>
              <a:t>)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 Function body</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 Code to be executed when the function is called</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983520" y="1232640"/>
              <a:ext cx="9735120" cy="3585960"/>
            </p14:xfrm>
          </p:contentPart>
        </mc:Choice>
        <mc:Fallback>
          <p:pic>
            <p:nvPicPr>
              <p:cNvPr id="4" name="Ink 3"/>
              <p:cNvPicPr/>
              <p:nvPr/>
            </p:nvPicPr>
            <p:blipFill>
              <a:blip r:embed="rId3"/>
              <a:stretch>
                <a:fillRect/>
              </a:stretch>
            </p:blipFill>
            <p:spPr>
              <a:xfrm>
                <a:off x="977760" y="1227240"/>
                <a:ext cx="9748440" cy="3598200"/>
              </a:xfrm>
              <a:prstGeom prst="rect">
                <a:avLst/>
              </a:prstGeom>
            </p:spPr>
          </p:pic>
        </mc:Fallback>
      </mc:AlternateContent>
    </p:spTree>
    <p:extLst>
      <p:ext uri="{BB962C8B-B14F-4D97-AF65-F5344CB8AC3E}">
        <p14:creationId xmlns:p14="http://schemas.microsoft.com/office/powerpoint/2010/main" val="3109526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charRg st="105" end="149"/>
                                            </p:txEl>
                                          </p:spTgt>
                                        </p:tgtEl>
                                        <p:attrNameLst>
                                          <p:attrName>style.visibility</p:attrName>
                                        </p:attrNameLst>
                                      </p:cBhvr>
                                      <p:to>
                                        <p:strVal val="visible"/>
                                      </p:to>
                                    </p:set>
                                    <p:animEffect transition="in" filter="fade">
                                      <p:cBhvr>
                                        <p:cTn id="22" dur="500"/>
                                        <p:tgtEl>
                                          <p:spTgt spid="8">
                                            <p:txEl>
                                              <p:charRg st="105" end="149"/>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charRg st="149" end="170"/>
                                            </p:txEl>
                                          </p:spTgt>
                                        </p:tgtEl>
                                        <p:attrNameLst>
                                          <p:attrName>style.visibility</p:attrName>
                                        </p:attrNameLst>
                                      </p:cBhvr>
                                      <p:to>
                                        <p:strVal val="visible"/>
                                      </p:to>
                                    </p:set>
                                    <p:animEffect transition="in" filter="fade">
                                      <p:cBhvr>
                                        <p:cTn id="27" dur="500"/>
                                        <p:tgtEl>
                                          <p:spTgt spid="8">
                                            <p:txEl>
                                              <p:charRg st="149" end="17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charRg st="170" end="225"/>
                                            </p:txEl>
                                          </p:spTgt>
                                        </p:tgtEl>
                                        <p:attrNameLst>
                                          <p:attrName>style.visibility</p:attrName>
                                        </p:attrNameLst>
                                      </p:cBhvr>
                                      <p:to>
                                        <p:strVal val="visible"/>
                                      </p:to>
                                    </p:set>
                                    <p:animEffect transition="in" filter="fade">
                                      <p:cBhvr>
                                        <p:cTn id="32" dur="500"/>
                                        <p:tgtEl>
                                          <p:spTgt spid="8">
                                            <p:txEl>
                                              <p:charRg st="170" end="22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charRg st="225" end="227"/>
                                            </p:txEl>
                                          </p:spTgt>
                                        </p:tgtEl>
                                        <p:attrNameLst>
                                          <p:attrName>style.visibility</p:attrName>
                                        </p:attrNameLst>
                                      </p:cBhvr>
                                      <p:to>
                                        <p:strVal val="visible"/>
                                      </p:to>
                                    </p:set>
                                    <p:animEffect transition="in" filter="fade">
                                      <p:cBhvr>
                                        <p:cTn id="37" dur="500"/>
                                        <p:tgtEl>
                                          <p:spTgt spid="8">
                                            <p:txEl>
                                              <p:charRg st="225" end="22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2" y="1428726"/>
            <a:ext cx="11125131" cy="5040313"/>
          </a:xfrm>
        </p:spPr>
        <p:txBody>
          <a:bodyPr numCol="1">
            <a:no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There are two thing you should know</a:t>
            </a:r>
          </a:p>
          <a:p>
            <a:pPr marL="342900" indent="-342900">
              <a:lnSpc>
                <a:spcPct val="150000"/>
              </a:lnSpc>
              <a:buSzPct val="150000"/>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Function </a:t>
            </a:r>
            <a:r>
              <a:rPr lang="en-US" sz="1900" dirty="0" smtClean="0">
                <a:solidFill>
                  <a:srgbClr val="002060"/>
                </a:solidFill>
                <a:latin typeface="Times New Roman" panose="02020603050405020304" pitchFamily="18" charset="0"/>
                <a:cs typeface="Times New Roman" panose="02020603050405020304" pitchFamily="18" charset="0"/>
              </a:rPr>
              <a:t>Declaration</a:t>
            </a:r>
          </a:p>
          <a:p>
            <a:pPr marL="342900" indent="-342900">
              <a:lnSpc>
                <a:spcPct val="150000"/>
              </a:lnSpc>
              <a:buSzPct val="150000"/>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Function </a:t>
            </a:r>
            <a:r>
              <a:rPr lang="en-US" sz="1900" dirty="0" smtClean="0">
                <a:solidFill>
                  <a:srgbClr val="002060"/>
                </a:solidFill>
                <a:latin typeface="Times New Roman" panose="02020603050405020304" pitchFamily="18" charset="0"/>
                <a:cs typeface="Times New Roman" panose="02020603050405020304" pitchFamily="18" charset="0"/>
              </a:rPr>
              <a:t>Definition</a:t>
            </a: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Function Declaration: </a:t>
            </a:r>
            <a:r>
              <a:rPr lang="en-US" sz="1900" dirty="0" smtClean="0">
                <a:solidFill>
                  <a:srgbClr val="002060"/>
                </a:solidFill>
                <a:latin typeface="Times New Roman" panose="02020603050405020304" pitchFamily="18" charset="0"/>
                <a:cs typeface="Times New Roman" panose="02020603050405020304" pitchFamily="18" charset="0"/>
              </a:rPr>
              <a:t>A function declaration specifies the name of the function and its return type (the type of value the function will return, if any). </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It also defines the parameters the function expects (if any). </a:t>
            </a: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Syntax:</a:t>
            </a:r>
          </a:p>
          <a:p>
            <a:pPr>
              <a:lnSpc>
                <a:spcPct val="150000"/>
              </a:lnSpc>
              <a:buSzPct val="150000"/>
            </a:pPr>
            <a:r>
              <a:rPr lang="en-US" sz="1900" dirty="0" err="1" smtClean="0">
                <a:solidFill>
                  <a:srgbClr val="002060"/>
                </a:solidFill>
                <a:latin typeface="Times New Roman" panose="02020603050405020304" pitchFamily="18" charset="0"/>
                <a:cs typeface="Times New Roman" panose="02020603050405020304" pitchFamily="18" charset="0"/>
              </a:rPr>
              <a:t>return_type</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err="1" smtClean="0">
                <a:solidFill>
                  <a:srgbClr val="002060"/>
                </a:solidFill>
                <a:latin typeface="Times New Roman" panose="02020603050405020304" pitchFamily="18" charset="0"/>
                <a:cs typeface="Times New Roman" panose="02020603050405020304" pitchFamily="18" charset="0"/>
              </a:rPr>
              <a:t>function_name</a:t>
            </a:r>
            <a:r>
              <a:rPr lang="en-US" sz="1900" dirty="0" smtClean="0">
                <a:solidFill>
                  <a:srgbClr val="002060"/>
                </a:solidFill>
                <a:latin typeface="Times New Roman" panose="02020603050405020304" pitchFamily="18" charset="0"/>
                <a:cs typeface="Times New Roman" panose="02020603050405020304" pitchFamily="18" charset="0"/>
              </a:rPr>
              <a:t>(</a:t>
            </a:r>
            <a:r>
              <a:rPr lang="en-US" sz="1900" dirty="0" err="1" smtClean="0">
                <a:solidFill>
                  <a:srgbClr val="002060"/>
                </a:solidFill>
                <a:latin typeface="Times New Roman" panose="02020603050405020304" pitchFamily="18" charset="0"/>
                <a:cs typeface="Times New Roman" panose="02020603050405020304" pitchFamily="18" charset="0"/>
              </a:rPr>
              <a:t>parameter_list</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346760" y="1152720"/>
              <a:ext cx="7487640" cy="4257360"/>
            </p14:xfrm>
          </p:contentPart>
        </mc:Choice>
        <mc:Fallback>
          <p:pic>
            <p:nvPicPr>
              <p:cNvPr id="4" name="Ink 3"/>
              <p:cNvPicPr/>
              <p:nvPr/>
            </p:nvPicPr>
            <p:blipFill>
              <a:blip r:embed="rId3"/>
              <a:stretch>
                <a:fillRect/>
              </a:stretch>
            </p:blipFill>
            <p:spPr>
              <a:xfrm>
                <a:off x="1341360" y="1143720"/>
                <a:ext cx="7498080" cy="4272840"/>
              </a:xfrm>
              <a:prstGeom prst="rect">
                <a:avLst/>
              </a:prstGeom>
            </p:spPr>
          </p:pic>
        </mc:Fallback>
      </mc:AlternateContent>
    </p:spTree>
    <p:extLst>
      <p:ext uri="{BB962C8B-B14F-4D97-AF65-F5344CB8AC3E}">
        <p14:creationId xmlns:p14="http://schemas.microsoft.com/office/powerpoint/2010/main" val="3716062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2" y="1428726"/>
            <a:ext cx="11125131" cy="5040313"/>
          </a:xfrm>
        </p:spPr>
        <p:txBody>
          <a:bodyPr numCol="1">
            <a:no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Function Definition: </a:t>
            </a:r>
            <a:r>
              <a:rPr lang="en-US" sz="1900" dirty="0">
                <a:solidFill>
                  <a:srgbClr val="002060"/>
                </a:solidFill>
                <a:latin typeface="Times New Roman" panose="02020603050405020304" pitchFamily="18" charset="0"/>
                <a:cs typeface="Times New Roman" panose="02020603050405020304" pitchFamily="18" charset="0"/>
              </a:rPr>
              <a:t>The function definition contains the actual implementation of the function. </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It </a:t>
            </a:r>
            <a:r>
              <a:rPr lang="en-US" sz="1900" dirty="0">
                <a:solidFill>
                  <a:srgbClr val="002060"/>
                </a:solidFill>
                <a:latin typeface="Times New Roman" panose="02020603050405020304" pitchFamily="18" charset="0"/>
                <a:cs typeface="Times New Roman" panose="02020603050405020304" pitchFamily="18" charset="0"/>
              </a:rPr>
              <a:t>consists of a block of code enclosed within curly braces </a:t>
            </a:r>
            <a:r>
              <a:rPr lang="en-US" sz="1900" dirty="0" smtClean="0">
                <a:solidFill>
                  <a:srgbClr val="002060"/>
                </a:solidFill>
                <a:latin typeface="Times New Roman" panose="02020603050405020304" pitchFamily="18" charset="0"/>
                <a:cs typeface="Times New Roman" panose="02020603050405020304" pitchFamily="18" charset="0"/>
              </a:rPr>
              <a:t>‘{ }’ </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Syntax:</a:t>
            </a:r>
          </a:p>
          <a:p>
            <a:pPr>
              <a:lnSpc>
                <a:spcPct val="150000"/>
              </a:lnSpc>
              <a:buSzPct val="150000"/>
            </a:pPr>
            <a:r>
              <a:rPr lang="en-US" sz="1900" dirty="0" err="1">
                <a:solidFill>
                  <a:srgbClr val="002060"/>
                </a:solidFill>
                <a:latin typeface="Times New Roman" panose="02020603050405020304" pitchFamily="18" charset="0"/>
                <a:cs typeface="Times New Roman" panose="02020603050405020304" pitchFamily="18" charset="0"/>
              </a:rPr>
              <a:t>return_type</a:t>
            </a: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function_name</a:t>
            </a:r>
            <a:r>
              <a:rPr lang="en-US" sz="1900" dirty="0">
                <a:solidFill>
                  <a:srgbClr val="002060"/>
                </a:solidFill>
                <a:latin typeface="Times New Roman" panose="02020603050405020304" pitchFamily="18" charset="0"/>
                <a:cs typeface="Times New Roman" panose="02020603050405020304" pitchFamily="18" charset="0"/>
              </a:rPr>
              <a:t>(</a:t>
            </a:r>
            <a:r>
              <a:rPr lang="en-US" sz="1900" dirty="0" err="1">
                <a:solidFill>
                  <a:srgbClr val="002060"/>
                </a:solidFill>
                <a:latin typeface="Times New Roman" panose="02020603050405020304" pitchFamily="18" charset="0"/>
                <a:cs typeface="Times New Roman" panose="02020603050405020304" pitchFamily="18" charset="0"/>
              </a:rPr>
              <a:t>parameter_list</a:t>
            </a:r>
            <a:r>
              <a:rPr lang="en-US" sz="1900" dirty="0">
                <a:solidFill>
                  <a:srgbClr val="002060"/>
                </a:solidFill>
                <a:latin typeface="Times New Roman" panose="02020603050405020304" pitchFamily="18" charset="0"/>
                <a:cs typeface="Times New Roman" panose="02020603050405020304" pitchFamily="18" charset="0"/>
              </a:rPr>
              <a:t>)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 Function body</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 Code to be executed when the function is called</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796320" y="1477800"/>
              <a:ext cx="7441200" cy="3727080"/>
            </p14:xfrm>
          </p:contentPart>
        </mc:Choice>
        <mc:Fallback>
          <p:pic>
            <p:nvPicPr>
              <p:cNvPr id="3" name="Ink 2"/>
              <p:cNvPicPr/>
              <p:nvPr/>
            </p:nvPicPr>
            <p:blipFill>
              <a:blip r:embed="rId3"/>
              <a:stretch>
                <a:fillRect/>
              </a:stretch>
            </p:blipFill>
            <p:spPr>
              <a:xfrm>
                <a:off x="789840" y="1470240"/>
                <a:ext cx="7455960" cy="3740760"/>
              </a:xfrm>
              <a:prstGeom prst="rect">
                <a:avLst/>
              </a:prstGeom>
            </p:spPr>
          </p:pic>
        </mc:Fallback>
      </mc:AlternateContent>
    </p:spTree>
    <p:extLst>
      <p:ext uri="{BB962C8B-B14F-4D97-AF65-F5344CB8AC3E}">
        <p14:creationId xmlns:p14="http://schemas.microsoft.com/office/powerpoint/2010/main" val="2359448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2" y="1428726"/>
            <a:ext cx="11125131" cy="5040313"/>
          </a:xfrm>
        </p:spPr>
        <p:txBody>
          <a:bodyPr numCol="2">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Component of a function:</a:t>
            </a:r>
          </a:p>
          <a:p>
            <a:pPr marL="342900" indent="-342900">
              <a:lnSpc>
                <a:spcPct val="150000"/>
              </a:lnSpc>
              <a:buSzPct val="15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Return Type</a:t>
            </a:r>
            <a:endParaRPr lang="en-US" sz="1900" dirty="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50000"/>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Function </a:t>
            </a:r>
            <a:r>
              <a:rPr lang="en-US" sz="1900" dirty="0" smtClean="0">
                <a:solidFill>
                  <a:srgbClr val="002060"/>
                </a:solidFill>
                <a:latin typeface="Times New Roman" panose="02020603050405020304" pitchFamily="18" charset="0"/>
                <a:cs typeface="Times New Roman" panose="02020603050405020304" pitchFamily="18" charset="0"/>
              </a:rPr>
              <a:t>Name</a:t>
            </a:r>
            <a:endParaRPr lang="en-US" sz="1900" dirty="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50000"/>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Parameter </a:t>
            </a:r>
            <a:r>
              <a:rPr lang="en-US" sz="1900" dirty="0" smtClean="0">
                <a:solidFill>
                  <a:srgbClr val="002060"/>
                </a:solidFill>
                <a:latin typeface="Times New Roman" panose="02020603050405020304" pitchFamily="18" charset="0"/>
                <a:cs typeface="Times New Roman" panose="02020603050405020304" pitchFamily="18" charset="0"/>
              </a:rPr>
              <a:t>List</a:t>
            </a:r>
            <a:endParaRPr lang="en-US" sz="1900" dirty="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50000"/>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Function </a:t>
            </a:r>
            <a:r>
              <a:rPr lang="en-US" sz="1900" dirty="0" smtClean="0">
                <a:solidFill>
                  <a:srgbClr val="002060"/>
                </a:solidFill>
                <a:latin typeface="Times New Roman" panose="02020603050405020304" pitchFamily="18" charset="0"/>
                <a:cs typeface="Times New Roman" panose="02020603050405020304" pitchFamily="18" charset="0"/>
              </a:rPr>
              <a:t>Body</a:t>
            </a:r>
          </a:p>
          <a:p>
            <a:pPr marL="342900" indent="-342900">
              <a:lnSpc>
                <a:spcPct val="150000"/>
              </a:lnSpc>
              <a:buSzPct val="150000"/>
              <a:buFont typeface="Wingdings" panose="05000000000000000000" pitchFamily="2" charset="2"/>
              <a:buChar char="§"/>
            </a:pPr>
            <a:endParaRPr lang="en-US" sz="1900" dirty="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50000"/>
              <a:buFont typeface="Wingdings" panose="05000000000000000000" pitchFamily="2" charset="2"/>
              <a:buChar char="§"/>
            </a:pPr>
            <a:endParaRPr lang="en-US" sz="1900" dirty="0" smtClean="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50000"/>
              <a:buFont typeface="Wingdings" panose="05000000000000000000" pitchFamily="2" charset="2"/>
              <a:buChar char="§"/>
            </a:pPr>
            <a:endParaRPr lang="en-US" sz="1900" dirty="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50000"/>
              <a:buFont typeface="Wingdings" panose="05000000000000000000" pitchFamily="2" charset="2"/>
              <a:buChar char="§"/>
            </a:pP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Example: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int add(int x, int y)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int sum = x + y;</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sum;</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601640" y="1491120"/>
              <a:ext cx="8620200" cy="2907720"/>
            </p14:xfrm>
          </p:contentPart>
        </mc:Choice>
        <mc:Fallback>
          <p:pic>
            <p:nvPicPr>
              <p:cNvPr id="3" name="Ink 2"/>
              <p:cNvPicPr/>
              <p:nvPr/>
            </p:nvPicPr>
            <p:blipFill>
              <a:blip r:embed="rId3"/>
              <a:stretch>
                <a:fillRect/>
              </a:stretch>
            </p:blipFill>
            <p:spPr>
              <a:xfrm>
                <a:off x="1595880" y="1485000"/>
                <a:ext cx="8630280" cy="2921040"/>
              </a:xfrm>
              <a:prstGeom prst="rect">
                <a:avLst/>
              </a:prstGeom>
            </p:spPr>
          </p:pic>
        </mc:Fallback>
      </mc:AlternateContent>
    </p:spTree>
    <p:extLst>
      <p:ext uri="{BB962C8B-B14F-4D97-AF65-F5344CB8AC3E}">
        <p14:creationId xmlns:p14="http://schemas.microsoft.com/office/powerpoint/2010/main" val="185440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9" end="9"/>
                                            </p:txEl>
                                          </p:spTgt>
                                        </p:tgtEl>
                                        <p:attrNameLst>
                                          <p:attrName>style.visibility</p:attrName>
                                        </p:attrNameLst>
                                      </p:cBhvr>
                                      <p:to>
                                        <p:strVal val="visible"/>
                                      </p:to>
                                    </p:set>
                                    <p:animEffect transition="in" filter="fade">
                                      <p:cBhvr>
                                        <p:cTn id="32" dur="500"/>
                                        <p:tgtEl>
                                          <p:spTgt spid="8">
                                            <p:txEl>
                                              <p:pRg st="9" end="9"/>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10" end="10"/>
                                            </p:txEl>
                                          </p:spTgt>
                                        </p:tgtEl>
                                        <p:attrNameLst>
                                          <p:attrName>style.visibility</p:attrName>
                                        </p:attrNameLst>
                                      </p:cBhvr>
                                      <p:to>
                                        <p:strVal val="visible"/>
                                      </p:to>
                                    </p:set>
                                    <p:animEffect transition="in" filter="fade">
                                      <p:cBhvr>
                                        <p:cTn id="37" dur="500"/>
                                        <p:tgtEl>
                                          <p:spTgt spid="8">
                                            <p:txEl>
                                              <p:pRg st="10" end="1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11" end="11"/>
                                            </p:txEl>
                                          </p:spTgt>
                                        </p:tgtEl>
                                        <p:attrNameLst>
                                          <p:attrName>style.visibility</p:attrName>
                                        </p:attrNameLst>
                                      </p:cBhvr>
                                      <p:to>
                                        <p:strVal val="visible"/>
                                      </p:to>
                                    </p:set>
                                    <p:animEffect transition="in" filter="fade">
                                      <p:cBhvr>
                                        <p:cTn id="42" dur="500"/>
                                        <p:tgtEl>
                                          <p:spTgt spid="8">
                                            <p:txEl>
                                              <p:pRg st="11" end="1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2" end="12"/>
                                            </p:txEl>
                                          </p:spTgt>
                                        </p:tgtEl>
                                        <p:attrNameLst>
                                          <p:attrName>style.visibility</p:attrName>
                                        </p:attrNameLst>
                                      </p:cBhvr>
                                      <p:to>
                                        <p:strVal val="visible"/>
                                      </p:to>
                                    </p:set>
                                    <p:animEffect transition="in" filter="fade">
                                      <p:cBhvr>
                                        <p:cTn id="47" dur="500"/>
                                        <p:tgtEl>
                                          <p:spTgt spid="8">
                                            <p:txEl>
                                              <p:pRg st="12" end="1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3" end="13"/>
                                            </p:txEl>
                                          </p:spTgt>
                                        </p:tgtEl>
                                        <p:attrNameLst>
                                          <p:attrName>style.visibility</p:attrName>
                                        </p:attrNameLst>
                                      </p:cBhvr>
                                      <p:to>
                                        <p:strVal val="visible"/>
                                      </p:to>
                                    </p:set>
                                    <p:animEffect transition="in" filter="fade">
                                      <p:cBhvr>
                                        <p:cTn id="52" dur="500"/>
                                        <p:tgtEl>
                                          <p:spTgt spid="8">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2">
            <a:no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Example </a:t>
            </a:r>
            <a:r>
              <a:rPr lang="en-US" sz="1900" b="1" dirty="0" smtClean="0">
                <a:solidFill>
                  <a:srgbClr val="002060"/>
                </a:solidFill>
                <a:latin typeface="Times New Roman" panose="02020603050405020304" pitchFamily="18" charset="0"/>
                <a:cs typeface="Times New Roman" panose="02020603050405020304" pitchFamily="18" charset="0"/>
              </a:rPr>
              <a:t>01 (After main function)</a:t>
            </a:r>
            <a:endParaRPr lang="en-US" sz="19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Function declaration</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void </a:t>
            </a:r>
            <a:r>
              <a:rPr lang="en-US" sz="1900" dirty="0" err="1">
                <a:solidFill>
                  <a:srgbClr val="002060"/>
                </a:solidFill>
                <a:latin typeface="Times New Roman" panose="02020603050405020304" pitchFamily="18" charset="0"/>
                <a:cs typeface="Times New Roman" panose="02020603050405020304" pitchFamily="18" charset="0"/>
              </a:rPr>
              <a:t>sayHello</a:t>
            </a:r>
            <a:r>
              <a:rPr lang="en-US" sz="1900" dirty="0" smtClean="0">
                <a:solidFill>
                  <a:srgbClr val="002060"/>
                </a:solidFill>
                <a:latin typeface="Times New Roman" panose="02020603050405020304" pitchFamily="18" charset="0"/>
                <a:cs typeface="Times New Roman" panose="02020603050405020304" pitchFamily="18" charset="0"/>
              </a:rPr>
              <a:t>(); </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int </a:t>
            </a:r>
            <a:r>
              <a:rPr lang="en-US" sz="1900" dirty="0">
                <a:solidFill>
                  <a:srgbClr val="002060"/>
                </a:solidFill>
                <a:latin typeface="Times New Roman" panose="02020603050405020304" pitchFamily="18" charset="0"/>
                <a:cs typeface="Times New Roman" panose="02020603050405020304" pitchFamily="18" charset="0"/>
              </a:rPr>
              <a:t>main()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smtClean="0">
                <a:solidFill>
                  <a:srgbClr val="002060"/>
                </a:solidFill>
                <a:latin typeface="Times New Roman" panose="02020603050405020304" pitchFamily="18" charset="0"/>
                <a:cs typeface="Times New Roman" panose="02020603050405020304" pitchFamily="18" charset="0"/>
              </a:rPr>
              <a:t>// Function </a:t>
            </a:r>
            <a:r>
              <a:rPr lang="en-US" sz="1900" dirty="0">
                <a:solidFill>
                  <a:srgbClr val="002060"/>
                </a:solidFill>
                <a:latin typeface="Times New Roman" panose="02020603050405020304" pitchFamily="18" charset="0"/>
                <a:cs typeface="Times New Roman" panose="02020603050405020304" pitchFamily="18" charset="0"/>
              </a:rPr>
              <a:t>call</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a:solidFill>
                  <a:srgbClr val="002060"/>
                </a:solidFill>
                <a:latin typeface="Times New Roman" panose="02020603050405020304" pitchFamily="18" charset="0"/>
                <a:cs typeface="Times New Roman" panose="02020603050405020304" pitchFamily="18" charset="0"/>
              </a:rPr>
              <a:t>sayHello</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0;</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Function </a:t>
            </a:r>
            <a:r>
              <a:rPr lang="en-US" sz="1900" b="1" dirty="0">
                <a:solidFill>
                  <a:srgbClr val="002060"/>
                </a:solidFill>
                <a:latin typeface="Times New Roman" panose="02020603050405020304" pitchFamily="18" charset="0"/>
                <a:cs typeface="Times New Roman" panose="02020603050405020304" pitchFamily="18" charset="0"/>
              </a:rPr>
              <a:t>definition</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void </a:t>
            </a:r>
            <a:r>
              <a:rPr lang="en-US" sz="1900" dirty="0" err="1">
                <a:solidFill>
                  <a:srgbClr val="002060"/>
                </a:solidFill>
                <a:latin typeface="Times New Roman" panose="02020603050405020304" pitchFamily="18" charset="0"/>
                <a:cs typeface="Times New Roman" panose="02020603050405020304" pitchFamily="18" charset="0"/>
              </a:rPr>
              <a:t>sayHello</a:t>
            </a:r>
            <a:r>
              <a:rPr lang="en-US" sz="1900" dirty="0">
                <a:solidFill>
                  <a:srgbClr val="002060"/>
                </a:solidFill>
                <a:latin typeface="Times New Roman" panose="02020603050405020304" pitchFamily="18" charset="0"/>
                <a:cs typeface="Times New Roman" panose="02020603050405020304" pitchFamily="18" charset="0"/>
              </a:rPr>
              <a:t>() </a:t>
            </a:r>
            <a:r>
              <a:rPr lang="en-US" sz="1900" dirty="0" smtClean="0">
                <a:solidFill>
                  <a:srgbClr val="002060"/>
                </a:solidFill>
                <a:latin typeface="Times New Roman" panose="02020603050405020304" pitchFamily="18" charset="0"/>
                <a:cs typeface="Times New Roman" panose="02020603050405020304" pitchFamily="18" charset="0"/>
              </a:rPr>
              <a:t> {</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err="1" smtClean="0">
                <a:solidFill>
                  <a:srgbClr val="002060"/>
                </a:solidFill>
                <a:latin typeface="Times New Roman" panose="02020603050405020304" pitchFamily="18" charset="0"/>
                <a:cs typeface="Times New Roman" panose="02020603050405020304" pitchFamily="18" charset="0"/>
              </a:rPr>
              <a:t>cout</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a:solidFill>
                  <a:srgbClr val="002060"/>
                </a:solidFill>
                <a:latin typeface="Times New Roman" panose="02020603050405020304" pitchFamily="18" charset="0"/>
                <a:cs typeface="Times New Roman" panose="02020603050405020304" pitchFamily="18" charset="0"/>
              </a:rPr>
              <a:t>&lt;&lt; "Hello, world!" &lt;&lt; </a:t>
            </a:r>
            <a:r>
              <a:rPr lang="en-US" sz="1900" dirty="0" err="1" smtClean="0">
                <a:solidFill>
                  <a:srgbClr val="002060"/>
                </a:solidFill>
                <a:latin typeface="Times New Roman" panose="02020603050405020304" pitchFamily="18" charset="0"/>
                <a:cs typeface="Times New Roman" panose="02020603050405020304" pitchFamily="18" charset="0"/>
              </a:rPr>
              <a:t>endl</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897840" y="1320120"/>
              <a:ext cx="6993720" cy="4849560"/>
            </p14:xfrm>
          </p:contentPart>
        </mc:Choice>
        <mc:Fallback>
          <p:pic>
            <p:nvPicPr>
              <p:cNvPr id="3" name="Ink 2"/>
              <p:cNvPicPr/>
              <p:nvPr/>
            </p:nvPicPr>
            <p:blipFill>
              <a:blip r:embed="rId3"/>
              <a:stretch>
                <a:fillRect/>
              </a:stretch>
            </p:blipFill>
            <p:spPr>
              <a:xfrm>
                <a:off x="890640" y="1313280"/>
                <a:ext cx="7004160" cy="4861800"/>
              </a:xfrm>
              <a:prstGeom prst="rect">
                <a:avLst/>
              </a:prstGeom>
            </p:spPr>
          </p:pic>
        </mc:Fallback>
      </mc:AlternateContent>
    </p:spTree>
    <p:extLst>
      <p:ext uri="{BB962C8B-B14F-4D97-AF65-F5344CB8AC3E}">
        <p14:creationId xmlns:p14="http://schemas.microsoft.com/office/powerpoint/2010/main" val="2436067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9" end="9"/>
                                            </p:txEl>
                                          </p:spTgt>
                                        </p:tgtEl>
                                        <p:attrNameLst>
                                          <p:attrName>style.visibility</p:attrName>
                                        </p:attrNameLst>
                                      </p:cBhvr>
                                      <p:to>
                                        <p:strVal val="visible"/>
                                      </p:to>
                                    </p:set>
                                    <p:animEffect transition="in" filter="fade">
                                      <p:cBhvr>
                                        <p:cTn id="47" dur="500"/>
                                        <p:tgtEl>
                                          <p:spTgt spid="8">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0" end="10"/>
                                            </p:txEl>
                                          </p:spTgt>
                                        </p:tgtEl>
                                        <p:attrNameLst>
                                          <p:attrName>style.visibility</p:attrName>
                                        </p:attrNameLst>
                                      </p:cBhvr>
                                      <p:to>
                                        <p:strVal val="visible"/>
                                      </p:to>
                                    </p:set>
                                    <p:animEffect transition="in" filter="fade">
                                      <p:cBhvr>
                                        <p:cTn id="52" dur="500"/>
                                        <p:tgtEl>
                                          <p:spTgt spid="8">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1" end="11"/>
                                            </p:txEl>
                                          </p:spTgt>
                                        </p:tgtEl>
                                        <p:attrNameLst>
                                          <p:attrName>style.visibility</p:attrName>
                                        </p:attrNameLst>
                                      </p:cBhvr>
                                      <p:to>
                                        <p:strVal val="visible"/>
                                      </p:to>
                                    </p:set>
                                    <p:animEffect transition="in" filter="fade">
                                      <p:cBhvr>
                                        <p:cTn id="57" dur="500"/>
                                        <p:tgtEl>
                                          <p:spTgt spid="8">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2" end="12"/>
                                            </p:txEl>
                                          </p:spTgt>
                                        </p:tgtEl>
                                        <p:attrNameLst>
                                          <p:attrName>style.visibility</p:attrName>
                                        </p:attrNameLst>
                                      </p:cBhvr>
                                      <p:to>
                                        <p:strVal val="visible"/>
                                      </p:to>
                                    </p:set>
                                    <p:animEffect transition="in" filter="fade">
                                      <p:cBhvr>
                                        <p:cTn id="62" dur="500"/>
                                        <p:tgtEl>
                                          <p:spTgt spid="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2">
            <a:no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Example </a:t>
            </a:r>
            <a:r>
              <a:rPr lang="en-US" sz="1900" b="1" dirty="0" smtClean="0">
                <a:solidFill>
                  <a:srgbClr val="002060"/>
                </a:solidFill>
                <a:latin typeface="Times New Roman" panose="02020603050405020304" pitchFamily="18" charset="0"/>
                <a:cs typeface="Times New Roman" panose="02020603050405020304" pitchFamily="18" charset="0"/>
              </a:rPr>
              <a:t>02 (Before main function)</a:t>
            </a:r>
            <a:endParaRPr lang="en-US" sz="19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int </a:t>
            </a:r>
            <a:r>
              <a:rPr lang="en-US" sz="1900" dirty="0">
                <a:solidFill>
                  <a:srgbClr val="002060"/>
                </a:solidFill>
                <a:latin typeface="Times New Roman" panose="02020603050405020304" pitchFamily="18" charset="0"/>
                <a:cs typeface="Times New Roman" panose="02020603050405020304" pitchFamily="18" charset="0"/>
              </a:rPr>
              <a:t>sum(int a, int b)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a + b;</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int </a:t>
            </a:r>
            <a:r>
              <a:rPr lang="en-US" sz="1900" dirty="0">
                <a:solidFill>
                  <a:srgbClr val="002060"/>
                </a:solidFill>
                <a:latin typeface="Times New Roman" panose="02020603050405020304" pitchFamily="18" charset="0"/>
                <a:cs typeface="Times New Roman" panose="02020603050405020304" pitchFamily="18" charset="0"/>
              </a:rPr>
              <a:t>main()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int x = 5;</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int y = 10;</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int result = sum(x, y);</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smtClean="0">
                <a:solidFill>
                  <a:srgbClr val="002060"/>
                </a:solidFill>
                <a:latin typeface="Times New Roman" panose="02020603050405020304" pitchFamily="18" charset="0"/>
                <a:cs typeface="Times New Roman" panose="02020603050405020304" pitchFamily="18" charset="0"/>
              </a:rPr>
              <a:t>cout</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a:solidFill>
                  <a:srgbClr val="002060"/>
                </a:solidFill>
                <a:latin typeface="Times New Roman" panose="02020603050405020304" pitchFamily="18" charset="0"/>
                <a:cs typeface="Times New Roman" panose="02020603050405020304" pitchFamily="18" charset="0"/>
              </a:rPr>
              <a:t>&lt;&lt; "The sum of " &lt;&lt; x &lt;&lt; " and " &lt;&lt; y &lt;&lt; " is " &lt;&lt; result &lt;&lt; </a:t>
            </a:r>
            <a:r>
              <a:rPr lang="en-US" sz="1900" dirty="0" err="1" smtClean="0">
                <a:solidFill>
                  <a:srgbClr val="002060"/>
                </a:solidFill>
                <a:latin typeface="Times New Roman" panose="02020603050405020304" pitchFamily="18" charset="0"/>
                <a:cs typeface="Times New Roman" panose="02020603050405020304" pitchFamily="18" charset="0"/>
              </a:rPr>
              <a:t>endl</a:t>
            </a:r>
            <a:r>
              <a:rPr lang="en-US" sz="19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483480" y="1966680"/>
              <a:ext cx="9817200" cy="3458880"/>
            </p14:xfrm>
          </p:contentPart>
        </mc:Choice>
        <mc:Fallback>
          <p:pic>
            <p:nvPicPr>
              <p:cNvPr id="3" name="Ink 2"/>
              <p:cNvPicPr/>
              <p:nvPr/>
            </p:nvPicPr>
            <p:blipFill>
              <a:blip r:embed="rId3"/>
              <a:stretch>
                <a:fillRect/>
              </a:stretch>
            </p:blipFill>
            <p:spPr>
              <a:xfrm>
                <a:off x="478800" y="1960200"/>
                <a:ext cx="9826920" cy="3472200"/>
              </a:xfrm>
              <a:prstGeom prst="rect">
                <a:avLst/>
              </a:prstGeom>
            </p:spPr>
          </p:pic>
        </mc:Fallback>
      </mc:AlternateContent>
    </p:spTree>
    <p:extLst>
      <p:ext uri="{BB962C8B-B14F-4D97-AF65-F5344CB8AC3E}">
        <p14:creationId xmlns:p14="http://schemas.microsoft.com/office/powerpoint/2010/main" val="248532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9" end="9"/>
                                            </p:txEl>
                                          </p:spTgt>
                                        </p:tgtEl>
                                        <p:attrNameLst>
                                          <p:attrName>style.visibility</p:attrName>
                                        </p:attrNameLst>
                                      </p:cBhvr>
                                      <p:to>
                                        <p:strVal val="visible"/>
                                      </p:to>
                                    </p:set>
                                    <p:animEffect transition="in" filter="fade">
                                      <p:cBhvr>
                                        <p:cTn id="27" dur="500"/>
                                        <p:tgtEl>
                                          <p:spTgt spid="8">
                                            <p:txEl>
                                              <p:pRg st="9" end="9"/>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10" end="10"/>
                                            </p:txEl>
                                          </p:spTgt>
                                        </p:tgtEl>
                                        <p:attrNameLst>
                                          <p:attrName>style.visibility</p:attrName>
                                        </p:attrNameLst>
                                      </p:cBhvr>
                                      <p:to>
                                        <p:strVal val="visible"/>
                                      </p:to>
                                    </p:set>
                                    <p:animEffect transition="in" filter="fade">
                                      <p:cBhvr>
                                        <p:cTn id="32" dur="500"/>
                                        <p:tgtEl>
                                          <p:spTgt spid="8">
                                            <p:txEl>
                                              <p:pRg st="10" end="1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11" end="11"/>
                                            </p:txEl>
                                          </p:spTgt>
                                        </p:tgtEl>
                                        <p:attrNameLst>
                                          <p:attrName>style.visibility</p:attrName>
                                        </p:attrNameLst>
                                      </p:cBhvr>
                                      <p:to>
                                        <p:strVal val="visible"/>
                                      </p:to>
                                    </p:set>
                                    <p:animEffect transition="in" filter="fade">
                                      <p:cBhvr>
                                        <p:cTn id="37" dur="500"/>
                                        <p:tgtEl>
                                          <p:spTgt spid="8">
                                            <p:txEl>
                                              <p:pRg st="11" end="1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12" end="12"/>
                                            </p:txEl>
                                          </p:spTgt>
                                        </p:tgtEl>
                                        <p:attrNameLst>
                                          <p:attrName>style.visibility</p:attrName>
                                        </p:attrNameLst>
                                      </p:cBhvr>
                                      <p:to>
                                        <p:strVal val="visible"/>
                                      </p:to>
                                    </p:set>
                                    <p:animEffect transition="in" filter="fade">
                                      <p:cBhvr>
                                        <p:cTn id="42" dur="500"/>
                                        <p:tgtEl>
                                          <p:spTgt spid="8">
                                            <p:txEl>
                                              <p:pRg st="12" end="1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3" end="13"/>
                                            </p:txEl>
                                          </p:spTgt>
                                        </p:tgtEl>
                                        <p:attrNameLst>
                                          <p:attrName>style.visibility</p:attrName>
                                        </p:attrNameLst>
                                      </p:cBhvr>
                                      <p:to>
                                        <p:strVal val="visible"/>
                                      </p:to>
                                    </p:set>
                                    <p:animEffect transition="in" filter="fade">
                                      <p:cBhvr>
                                        <p:cTn id="47" dur="500"/>
                                        <p:tgtEl>
                                          <p:spTgt spid="8">
                                            <p:txEl>
                                              <p:pRg st="13" end="13"/>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4" end="14"/>
                                            </p:txEl>
                                          </p:spTgt>
                                        </p:tgtEl>
                                        <p:attrNameLst>
                                          <p:attrName>style.visibility</p:attrName>
                                        </p:attrNameLst>
                                      </p:cBhvr>
                                      <p:to>
                                        <p:strVal val="visible"/>
                                      </p:to>
                                    </p:set>
                                    <p:animEffect transition="in" filter="fade">
                                      <p:cBhvr>
                                        <p:cTn id="52" dur="500"/>
                                        <p:tgtEl>
                                          <p:spTgt spid="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Function overloading:</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Function overloading is a feature in C++ that allows a programmer to define multiple functions with the same name but different parameters or arguments. </a:t>
            </a: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Parameter may be different (Number, data type and their order)</a:t>
            </a:r>
            <a:endParaRPr lang="en-US" sz="1900" dirty="0" smtClean="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1883520" y="537120"/>
              <a:ext cx="7380360" cy="4121640"/>
            </p14:xfrm>
          </p:contentPart>
        </mc:Choice>
        <mc:Fallback>
          <p:pic>
            <p:nvPicPr>
              <p:cNvPr id="3" name="Ink 2"/>
              <p:cNvPicPr/>
              <p:nvPr/>
            </p:nvPicPr>
            <p:blipFill>
              <a:blip r:embed="rId3"/>
              <a:stretch>
                <a:fillRect/>
              </a:stretch>
            </p:blipFill>
            <p:spPr>
              <a:xfrm>
                <a:off x="1879200" y="530280"/>
                <a:ext cx="7390800" cy="4135320"/>
              </a:xfrm>
              <a:prstGeom prst="rect">
                <a:avLst/>
              </a:prstGeom>
            </p:spPr>
          </p:pic>
        </mc:Fallback>
      </mc:AlternateContent>
    </p:spTree>
    <p:extLst>
      <p:ext uri="{BB962C8B-B14F-4D97-AF65-F5344CB8AC3E}">
        <p14:creationId xmlns:p14="http://schemas.microsoft.com/office/powerpoint/2010/main" val="3664562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2">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Example 01 </a:t>
            </a:r>
            <a:r>
              <a:rPr lang="en-US" sz="1900" b="1"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int add(int x, int y)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x + y;</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int add(int x, int y, int z)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x + y + z;</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b="1"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Example 02 </a:t>
            </a:r>
            <a:r>
              <a:rPr lang="en-US" sz="1900" b="1"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void </a:t>
            </a:r>
            <a:r>
              <a:rPr lang="en-US" sz="1900" dirty="0">
                <a:solidFill>
                  <a:srgbClr val="002060"/>
                </a:solidFill>
                <a:latin typeface="Times New Roman" panose="02020603050405020304" pitchFamily="18" charset="0"/>
                <a:cs typeface="Times New Roman" panose="02020603050405020304" pitchFamily="18" charset="0"/>
              </a:rPr>
              <a:t>add(int x, int y)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smtClean="0">
                <a:solidFill>
                  <a:srgbClr val="002060"/>
                </a:solidFill>
                <a:latin typeface="Times New Roman" panose="02020603050405020304" pitchFamily="18" charset="0"/>
                <a:cs typeface="Times New Roman" panose="02020603050405020304" pitchFamily="18" charset="0"/>
              </a:rPr>
              <a:t>cout</a:t>
            </a:r>
            <a:r>
              <a:rPr lang="en-US" sz="1900" dirty="0" smtClean="0">
                <a:solidFill>
                  <a:srgbClr val="002060"/>
                </a:solidFill>
                <a:latin typeface="Times New Roman" panose="02020603050405020304" pitchFamily="18" charset="0"/>
                <a:cs typeface="Times New Roman" panose="02020603050405020304" pitchFamily="18" charset="0"/>
              </a:rPr>
              <a:t>&lt;&lt;x </a:t>
            </a:r>
            <a:r>
              <a:rPr lang="en-US" sz="1900" dirty="0">
                <a:solidFill>
                  <a:srgbClr val="002060"/>
                </a:solidFill>
                <a:latin typeface="Times New Roman" panose="02020603050405020304" pitchFamily="18" charset="0"/>
                <a:cs typeface="Times New Roman" panose="02020603050405020304" pitchFamily="18" charset="0"/>
              </a:rPr>
              <a:t>+ y;</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void add(float </a:t>
            </a:r>
            <a:r>
              <a:rPr lang="en-US" sz="1900" dirty="0">
                <a:solidFill>
                  <a:srgbClr val="002060"/>
                </a:solidFill>
                <a:latin typeface="Times New Roman" panose="02020603050405020304" pitchFamily="18" charset="0"/>
                <a:cs typeface="Times New Roman" panose="02020603050405020304" pitchFamily="18" charset="0"/>
              </a:rPr>
              <a:t>x, </a:t>
            </a:r>
            <a:r>
              <a:rPr lang="en-US" sz="1900" dirty="0" smtClean="0">
                <a:solidFill>
                  <a:srgbClr val="002060"/>
                </a:solidFill>
                <a:latin typeface="Times New Roman" panose="02020603050405020304" pitchFamily="18" charset="0"/>
                <a:cs typeface="Times New Roman" panose="02020603050405020304" pitchFamily="18" charset="0"/>
              </a:rPr>
              <a:t>float y,) </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a:t>
            </a:r>
            <a:r>
              <a:rPr lang="en-US" sz="1900" dirty="0" err="1" smtClean="0">
                <a:solidFill>
                  <a:srgbClr val="002060"/>
                </a:solidFill>
                <a:latin typeface="Times New Roman" panose="02020603050405020304" pitchFamily="18" charset="0"/>
                <a:cs typeface="Times New Roman" panose="02020603050405020304" pitchFamily="18" charset="0"/>
              </a:rPr>
              <a:t>cout</a:t>
            </a:r>
            <a:r>
              <a:rPr lang="en-US" sz="1900" dirty="0" smtClean="0">
                <a:solidFill>
                  <a:srgbClr val="002060"/>
                </a:solidFill>
                <a:latin typeface="Times New Roman" panose="02020603050405020304" pitchFamily="18" charset="0"/>
                <a:cs typeface="Times New Roman" panose="02020603050405020304" pitchFamily="18" charset="0"/>
              </a:rPr>
              <a:t>&lt;&lt;x </a:t>
            </a:r>
            <a:r>
              <a:rPr lang="en-US" sz="1900" dirty="0">
                <a:solidFill>
                  <a:srgbClr val="002060"/>
                </a:solidFill>
                <a:latin typeface="Times New Roman" panose="02020603050405020304" pitchFamily="18" charset="0"/>
                <a:cs typeface="Times New Roman" panose="02020603050405020304" pitchFamily="18" charset="0"/>
              </a:rPr>
              <a:t>+ </a:t>
            </a:r>
            <a:r>
              <a:rPr lang="en-US" sz="1900" dirty="0" smtClean="0">
                <a:solidFill>
                  <a:srgbClr val="002060"/>
                </a:solidFill>
                <a:latin typeface="Times New Roman" panose="02020603050405020304" pitchFamily="18" charset="0"/>
                <a:cs typeface="Times New Roman" panose="02020603050405020304" pitchFamily="18" charset="0"/>
              </a:rPr>
              <a:t>y;</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784440" y="316800"/>
              <a:ext cx="7878240" cy="4725000"/>
            </p14:xfrm>
          </p:contentPart>
        </mc:Choice>
        <mc:Fallback>
          <p:pic>
            <p:nvPicPr>
              <p:cNvPr id="3" name="Ink 2"/>
              <p:cNvPicPr/>
              <p:nvPr/>
            </p:nvPicPr>
            <p:blipFill>
              <a:blip r:embed="rId3"/>
              <a:stretch>
                <a:fillRect/>
              </a:stretch>
            </p:blipFill>
            <p:spPr>
              <a:xfrm>
                <a:off x="779040" y="311400"/>
                <a:ext cx="7890840" cy="4738680"/>
              </a:xfrm>
              <a:prstGeom prst="rect">
                <a:avLst/>
              </a:prstGeom>
            </p:spPr>
          </p:pic>
        </mc:Fallback>
      </mc:AlternateContent>
    </p:spTree>
    <p:extLst>
      <p:ext uri="{BB962C8B-B14F-4D97-AF65-F5344CB8AC3E}">
        <p14:creationId xmlns:p14="http://schemas.microsoft.com/office/powerpoint/2010/main" val="3747334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9" end="9"/>
                                            </p:txEl>
                                          </p:spTgt>
                                        </p:tgtEl>
                                        <p:attrNameLst>
                                          <p:attrName>style.visibility</p:attrName>
                                        </p:attrNameLst>
                                      </p:cBhvr>
                                      <p:to>
                                        <p:strVal val="visible"/>
                                      </p:to>
                                    </p:set>
                                    <p:animEffect transition="in" filter="fade">
                                      <p:cBhvr>
                                        <p:cTn id="42" dur="500"/>
                                        <p:tgtEl>
                                          <p:spTgt spid="8">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10" end="10"/>
                                            </p:txEl>
                                          </p:spTgt>
                                        </p:tgtEl>
                                        <p:attrNameLst>
                                          <p:attrName>style.visibility</p:attrName>
                                        </p:attrNameLst>
                                      </p:cBhvr>
                                      <p:to>
                                        <p:strVal val="visible"/>
                                      </p:to>
                                    </p:set>
                                    <p:animEffect transition="in" filter="fade">
                                      <p:cBhvr>
                                        <p:cTn id="47" dur="500"/>
                                        <p:tgtEl>
                                          <p:spTgt spid="8">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11" end="11"/>
                                            </p:txEl>
                                          </p:spTgt>
                                        </p:tgtEl>
                                        <p:attrNameLst>
                                          <p:attrName>style.visibility</p:attrName>
                                        </p:attrNameLst>
                                      </p:cBhvr>
                                      <p:to>
                                        <p:strVal val="visible"/>
                                      </p:to>
                                    </p:set>
                                    <p:animEffect transition="in" filter="fade">
                                      <p:cBhvr>
                                        <p:cTn id="52" dur="500"/>
                                        <p:tgtEl>
                                          <p:spTgt spid="8">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2" end="12"/>
                                            </p:txEl>
                                          </p:spTgt>
                                        </p:tgtEl>
                                        <p:attrNameLst>
                                          <p:attrName>style.visibility</p:attrName>
                                        </p:attrNameLst>
                                      </p:cBhvr>
                                      <p:to>
                                        <p:strVal val="visible"/>
                                      </p:to>
                                    </p:set>
                                    <p:animEffect transition="in" filter="fade">
                                      <p:cBhvr>
                                        <p:cTn id="57" dur="500"/>
                                        <p:tgtEl>
                                          <p:spTgt spid="8">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3" end="13"/>
                                            </p:txEl>
                                          </p:spTgt>
                                        </p:tgtEl>
                                        <p:attrNameLst>
                                          <p:attrName>style.visibility</p:attrName>
                                        </p:attrNameLst>
                                      </p:cBhvr>
                                      <p:to>
                                        <p:strVal val="visible"/>
                                      </p:to>
                                    </p:set>
                                    <p:animEffect transition="in" filter="fade">
                                      <p:cBhvr>
                                        <p:cTn id="62" dur="500"/>
                                        <p:tgtEl>
                                          <p:spTgt spid="8">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8">
                                            <p:txEl>
                                              <p:pRg st="14" end="14"/>
                                            </p:txEl>
                                          </p:spTgt>
                                        </p:tgtEl>
                                        <p:attrNameLst>
                                          <p:attrName>style.visibility</p:attrName>
                                        </p:attrNameLst>
                                      </p:cBhvr>
                                      <p:to>
                                        <p:strVal val="visible"/>
                                      </p:to>
                                    </p:set>
                                    <p:animEffect transition="in" filter="fade">
                                      <p:cBhvr>
                                        <p:cTn id="67" dur="500"/>
                                        <p:tgtEl>
                                          <p:spTgt spid="8">
                                            <p:txEl>
                                              <p:pRg st="14" end="1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8">
                                            <p:txEl>
                                              <p:pRg st="15" end="15"/>
                                            </p:txEl>
                                          </p:spTgt>
                                        </p:tgtEl>
                                        <p:attrNameLst>
                                          <p:attrName>style.visibility</p:attrName>
                                        </p:attrNameLst>
                                      </p:cBhvr>
                                      <p:to>
                                        <p:strVal val="visible"/>
                                      </p:to>
                                    </p:set>
                                    <p:animEffect transition="in" filter="fade">
                                      <p:cBhvr>
                                        <p:cTn id="72" dur="500"/>
                                        <p:tgtEl>
                                          <p:spTgt spid="8">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864702" cy="5040313"/>
          </a:xfrm>
        </p:spPr>
        <p:txBody>
          <a:bodyPr numCol="1">
            <a:normAutofit/>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Introduction:</a:t>
            </a:r>
          </a:p>
          <a:p>
            <a:pPr marL="342900" indent="-342900">
              <a:lnSpc>
                <a:spcPct val="150000"/>
              </a:lnSpc>
              <a:buSzPct val="150000"/>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G</a:t>
            </a:r>
            <a:r>
              <a:rPr lang="en-US" sz="1900" dirty="0" smtClean="0">
                <a:solidFill>
                  <a:srgbClr val="002060"/>
                </a:solidFill>
                <a:latin typeface="Times New Roman" panose="02020603050405020304" pitchFamily="18" charset="0"/>
                <a:cs typeface="Times New Roman" panose="02020603050405020304" pitchFamily="18" charset="0"/>
              </a:rPr>
              <a:t>eneral-purpose</a:t>
            </a:r>
            <a:r>
              <a:rPr lang="en-US" sz="1900" dirty="0">
                <a:solidFill>
                  <a:srgbClr val="002060"/>
                </a:solidFill>
                <a:latin typeface="Times New Roman" panose="02020603050405020304" pitchFamily="18" charset="0"/>
                <a:cs typeface="Times New Roman" panose="02020603050405020304" pitchFamily="18" charset="0"/>
              </a:rPr>
              <a:t>, object-oriented programming </a:t>
            </a:r>
            <a:r>
              <a:rPr lang="en-US" sz="1900" dirty="0" smtClean="0">
                <a:solidFill>
                  <a:srgbClr val="002060"/>
                </a:solidFill>
                <a:latin typeface="Times New Roman" panose="02020603050405020304" pitchFamily="18" charset="0"/>
                <a:cs typeface="Times New Roman" panose="02020603050405020304" pitchFamily="18" charset="0"/>
              </a:rPr>
              <a:t>language, </a:t>
            </a:r>
            <a:r>
              <a:rPr lang="en-US" sz="1900" dirty="0">
                <a:solidFill>
                  <a:srgbClr val="002060"/>
                </a:solidFill>
                <a:latin typeface="Times New Roman" panose="02020603050405020304" pitchFamily="18" charset="0"/>
                <a:cs typeface="Times New Roman" panose="02020603050405020304" pitchFamily="18" charset="0"/>
              </a:rPr>
              <a:t>compiled language</a:t>
            </a:r>
            <a:r>
              <a:rPr lang="en-US" sz="1900" dirty="0" smtClean="0">
                <a:solidFill>
                  <a:srgbClr val="002060"/>
                </a:solidFill>
                <a:latin typeface="Times New Roman" panose="02020603050405020304" pitchFamily="18" charset="0"/>
                <a:cs typeface="Times New Roman" panose="02020603050405020304" pitchFamily="18" charset="0"/>
              </a:rPr>
              <a:t>.</a:t>
            </a:r>
          </a:p>
          <a:p>
            <a:pPr marL="342900" indent="-342900">
              <a:lnSpc>
                <a:spcPct val="150000"/>
              </a:lnSpc>
              <a:buSzPct val="15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Created </a:t>
            </a:r>
            <a:r>
              <a:rPr lang="en-US" sz="1900" dirty="0">
                <a:solidFill>
                  <a:srgbClr val="002060"/>
                </a:solidFill>
                <a:latin typeface="Times New Roman" panose="02020603050405020304" pitchFamily="18" charset="0"/>
                <a:cs typeface="Times New Roman" panose="02020603050405020304" pitchFamily="18" charset="0"/>
              </a:rPr>
              <a:t>in the 1980s by Bjarne </a:t>
            </a:r>
            <a:r>
              <a:rPr lang="en-US" sz="1900" dirty="0" err="1">
                <a:solidFill>
                  <a:srgbClr val="002060"/>
                </a:solidFill>
                <a:latin typeface="Times New Roman" panose="02020603050405020304" pitchFamily="18" charset="0"/>
                <a:cs typeface="Times New Roman" panose="02020603050405020304" pitchFamily="18" charset="0"/>
              </a:rPr>
              <a:t>Stroustrup</a:t>
            </a:r>
            <a:r>
              <a:rPr lang="en-US" sz="1900" dirty="0">
                <a:solidFill>
                  <a:srgbClr val="002060"/>
                </a:solidFill>
                <a:latin typeface="Times New Roman" panose="02020603050405020304" pitchFamily="18" charset="0"/>
                <a:cs typeface="Times New Roman" panose="02020603050405020304" pitchFamily="18" charset="0"/>
              </a:rPr>
              <a:t> as an extension of the C programming language</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marL="342900" indent="-342900">
              <a:lnSpc>
                <a:spcPct val="150000"/>
              </a:lnSpc>
              <a:buSzPct val="15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Cover wide </a:t>
            </a:r>
            <a:r>
              <a:rPr lang="en-US" sz="1900" dirty="0">
                <a:solidFill>
                  <a:srgbClr val="002060"/>
                </a:solidFill>
                <a:latin typeface="Times New Roman" panose="02020603050405020304" pitchFamily="18" charset="0"/>
                <a:cs typeface="Times New Roman" panose="02020603050405020304" pitchFamily="18" charset="0"/>
              </a:rPr>
              <a:t>range of applications, including operating systems, device drivers, video </a:t>
            </a:r>
            <a:r>
              <a:rPr lang="en-US" sz="1900" dirty="0" smtClean="0">
                <a:solidFill>
                  <a:srgbClr val="002060"/>
                </a:solidFill>
                <a:latin typeface="Times New Roman" panose="02020603050405020304" pitchFamily="18" charset="0"/>
                <a:cs typeface="Times New Roman" panose="02020603050405020304" pitchFamily="18" charset="0"/>
              </a:rPr>
              <a:t>games.</a:t>
            </a:r>
          </a:p>
          <a:p>
            <a:pPr marL="342900" indent="-342900">
              <a:lnSpc>
                <a:spcPct val="150000"/>
              </a:lnSpc>
              <a:buSzPct val="15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OOP</a:t>
            </a:r>
          </a:p>
          <a:p>
            <a:pPr marL="342900" indent="-342900">
              <a:lnSpc>
                <a:spcPct val="150000"/>
              </a:lnSpc>
              <a:buSzPct val="15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Large </a:t>
            </a:r>
            <a:r>
              <a:rPr lang="en-US" sz="1900" dirty="0">
                <a:solidFill>
                  <a:srgbClr val="002060"/>
                </a:solidFill>
                <a:latin typeface="Times New Roman" panose="02020603050405020304" pitchFamily="18" charset="0"/>
                <a:cs typeface="Times New Roman" panose="02020603050405020304" pitchFamily="18" charset="0"/>
              </a:rPr>
              <a:t>and active </a:t>
            </a:r>
            <a:r>
              <a:rPr lang="en-US" sz="1900" dirty="0" smtClean="0">
                <a:solidFill>
                  <a:srgbClr val="002060"/>
                </a:solidFill>
                <a:latin typeface="Times New Roman" panose="02020603050405020304" pitchFamily="18" charset="0"/>
                <a:cs typeface="Times New Roman" panose="02020603050405020304" pitchFamily="18" charset="0"/>
              </a:rPr>
              <a:t>community</a:t>
            </a:r>
          </a:p>
          <a:p>
            <a:pPr marL="342900" indent="-342900">
              <a:lnSpc>
                <a:spcPct val="150000"/>
              </a:lnSpc>
              <a:buSzPct val="150000"/>
              <a:buFont typeface="Wingdings" panose="05000000000000000000" pitchFamily="2" charset="2"/>
              <a:buChar char="§"/>
            </a:pPr>
            <a:r>
              <a:rPr lang="en-US" sz="1900" dirty="0" smtClean="0">
                <a:solidFill>
                  <a:srgbClr val="002060"/>
                </a:solidFill>
                <a:latin typeface="Times New Roman" panose="02020603050405020304" pitchFamily="18" charset="0"/>
                <a:cs typeface="Times New Roman" panose="02020603050405020304" pitchFamily="18" charset="0"/>
              </a:rPr>
              <a:t> open-source </a:t>
            </a:r>
            <a:r>
              <a:rPr lang="en-US" sz="1900" dirty="0">
                <a:solidFill>
                  <a:srgbClr val="002060"/>
                </a:solidFill>
                <a:latin typeface="Times New Roman" panose="02020603050405020304" pitchFamily="18" charset="0"/>
                <a:cs typeface="Times New Roman" panose="02020603050405020304" pitchFamily="18" charset="0"/>
              </a:rPr>
              <a:t>libraries and </a:t>
            </a:r>
            <a:r>
              <a:rPr lang="en-US" sz="1900" dirty="0" smtClean="0">
                <a:solidFill>
                  <a:srgbClr val="002060"/>
                </a:solidFill>
                <a:latin typeface="Times New Roman" panose="02020603050405020304" pitchFamily="18" charset="0"/>
                <a:cs typeface="Times New Roman" panose="02020603050405020304" pitchFamily="18" charset="0"/>
              </a:rPr>
              <a:t>frameworks</a:t>
            </a: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1965240" y="332280"/>
              <a:ext cx="9028800" cy="4777560"/>
            </p14:xfrm>
          </p:contentPart>
        </mc:Choice>
        <mc:Fallback xmlns="">
          <p:pic>
            <p:nvPicPr>
              <p:cNvPr id="3" name="Ink 2"/>
              <p:cNvPicPr/>
              <p:nvPr/>
            </p:nvPicPr>
            <p:blipFill>
              <a:blip r:embed="rId3"/>
              <a:stretch>
                <a:fillRect/>
              </a:stretch>
            </p:blipFill>
            <p:spPr>
              <a:xfrm>
                <a:off x="1960560" y="326880"/>
                <a:ext cx="9038520" cy="4788360"/>
              </a:xfrm>
              <a:prstGeom prst="rect">
                <a:avLst/>
              </a:prstGeom>
            </p:spPr>
          </p:pic>
        </mc:Fallback>
      </mc:AlternateContent>
    </p:spTree>
    <p:extLst>
      <p:ext uri="{BB962C8B-B14F-4D97-AF65-F5344CB8AC3E}">
        <p14:creationId xmlns:p14="http://schemas.microsoft.com/office/powerpoint/2010/main" val="1947289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2">
            <a:normAutofit/>
          </a:bodyPr>
          <a:lstStyle/>
          <a:p>
            <a:pPr>
              <a:lnSpc>
                <a:spcPct val="150000"/>
              </a:lnSpc>
              <a:buSzPct val="150000"/>
            </a:pPr>
            <a:r>
              <a:rPr lang="en-US" sz="1900" b="1" dirty="0">
                <a:solidFill>
                  <a:srgbClr val="002060"/>
                </a:solidFill>
                <a:latin typeface="Times New Roman" panose="02020603050405020304" pitchFamily="18" charset="0"/>
                <a:cs typeface="Times New Roman" panose="02020603050405020304" pitchFamily="18" charset="0"/>
              </a:rPr>
              <a:t>Example </a:t>
            </a:r>
            <a:r>
              <a:rPr lang="en-US" sz="1900" b="1" dirty="0" smtClean="0">
                <a:solidFill>
                  <a:srgbClr val="002060"/>
                </a:solidFill>
                <a:latin typeface="Times New Roman" panose="02020603050405020304" pitchFamily="18" charset="0"/>
                <a:cs typeface="Times New Roman" panose="02020603050405020304" pitchFamily="18" charset="0"/>
              </a:rPr>
              <a:t>03 </a:t>
            </a:r>
            <a:r>
              <a:rPr lang="en-US" sz="1900" b="1"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f</a:t>
            </a:r>
            <a:r>
              <a:rPr lang="en-US" sz="1900" dirty="0" smtClean="0">
                <a:solidFill>
                  <a:srgbClr val="002060"/>
                </a:solidFill>
                <a:latin typeface="Times New Roman" panose="02020603050405020304" pitchFamily="18" charset="0"/>
                <a:cs typeface="Times New Roman" panose="02020603050405020304" pitchFamily="18" charset="0"/>
              </a:rPr>
              <a:t>loat add(int </a:t>
            </a:r>
            <a:r>
              <a:rPr lang="en-US" sz="1900" dirty="0">
                <a:solidFill>
                  <a:srgbClr val="002060"/>
                </a:solidFill>
                <a:latin typeface="Times New Roman" panose="02020603050405020304" pitchFamily="18" charset="0"/>
                <a:cs typeface="Times New Roman" panose="02020603050405020304" pitchFamily="18" charset="0"/>
              </a:rPr>
              <a:t>x, </a:t>
            </a:r>
            <a:r>
              <a:rPr lang="en-US" sz="1900" dirty="0" smtClean="0">
                <a:solidFill>
                  <a:srgbClr val="002060"/>
                </a:solidFill>
                <a:latin typeface="Times New Roman" panose="02020603050405020304" pitchFamily="18" charset="0"/>
                <a:cs typeface="Times New Roman" panose="02020603050405020304" pitchFamily="18" charset="0"/>
              </a:rPr>
              <a:t>float </a:t>
            </a:r>
            <a:r>
              <a:rPr lang="en-US" sz="1900" dirty="0">
                <a:solidFill>
                  <a:srgbClr val="002060"/>
                </a:solidFill>
                <a:latin typeface="Times New Roman" panose="02020603050405020304" pitchFamily="18" charset="0"/>
                <a:cs typeface="Times New Roman" panose="02020603050405020304" pitchFamily="18" charset="0"/>
              </a:rPr>
              <a:t>y) {</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x + y;</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float add(float y, </a:t>
            </a:r>
            <a:r>
              <a:rPr lang="en-US" sz="1900" dirty="0">
                <a:solidFill>
                  <a:srgbClr val="002060"/>
                </a:solidFill>
                <a:latin typeface="Times New Roman" panose="02020603050405020304" pitchFamily="18" charset="0"/>
                <a:cs typeface="Times New Roman" panose="02020603050405020304" pitchFamily="18" charset="0"/>
              </a:rPr>
              <a:t>int x</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    return x + y </a:t>
            </a:r>
            <a:r>
              <a:rPr lang="en-US" sz="1900" dirty="0" smtClean="0">
                <a:solidFill>
                  <a:srgbClr val="002060"/>
                </a:solidFill>
                <a:latin typeface="Times New Roman" panose="02020603050405020304" pitchFamily="18" charset="0"/>
                <a:cs typeface="Times New Roman" panose="02020603050405020304" pitchFamily="18" charset="0"/>
              </a:rPr>
              <a:t>;</a:t>
            </a:r>
            <a:endParaRPr lang="en-US" sz="1900"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Evening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836640" y="1498680"/>
              <a:ext cx="4178520" cy="2658240"/>
            </p14:xfrm>
          </p:contentPart>
        </mc:Choice>
        <mc:Fallback>
          <p:pic>
            <p:nvPicPr>
              <p:cNvPr id="3" name="Ink 2"/>
              <p:cNvPicPr/>
              <p:nvPr/>
            </p:nvPicPr>
            <p:blipFill>
              <a:blip r:embed="rId3"/>
              <a:stretch>
                <a:fillRect/>
              </a:stretch>
            </p:blipFill>
            <p:spPr>
              <a:xfrm>
                <a:off x="830880" y="1494000"/>
                <a:ext cx="4190400" cy="2671200"/>
              </a:xfrm>
              <a:prstGeom prst="rect">
                <a:avLst/>
              </a:prstGeom>
            </p:spPr>
          </p:pic>
        </mc:Fallback>
      </mc:AlternateContent>
    </p:spTree>
    <p:extLst>
      <p:ext uri="{BB962C8B-B14F-4D97-AF65-F5344CB8AC3E}">
        <p14:creationId xmlns:p14="http://schemas.microsoft.com/office/powerpoint/2010/main" val="713145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fontScale="92500" lnSpcReduction="10000"/>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Environment Setup:</a:t>
            </a:r>
          </a:p>
          <a:p>
            <a:pPr marL="342900" indent="-342900">
              <a:lnSpc>
                <a:spcPct val="150000"/>
              </a:lnSpc>
              <a:buSzPct val="150000"/>
              <a:buFont typeface="Wingdings" panose="05000000000000000000" pitchFamily="2" charset="2"/>
              <a:buChar char="§"/>
            </a:pPr>
            <a:r>
              <a:rPr lang="en-US" sz="2100" dirty="0">
                <a:solidFill>
                  <a:srgbClr val="002060"/>
                </a:solidFill>
                <a:latin typeface="Times New Roman" panose="02020603050405020304" pitchFamily="18" charset="0"/>
                <a:cs typeface="Times New Roman" panose="02020603050405020304" pitchFamily="18" charset="0"/>
              </a:rPr>
              <a:t>Install a C++ compiler</a:t>
            </a:r>
          </a:p>
          <a:p>
            <a:pPr marL="342900" indent="-342900">
              <a:lnSpc>
                <a:spcPct val="150000"/>
              </a:lnSpc>
              <a:buSzPct val="150000"/>
              <a:buFont typeface="Wingdings" panose="05000000000000000000" pitchFamily="2" charset="2"/>
              <a:buChar char="§"/>
            </a:pPr>
            <a:r>
              <a:rPr lang="en-US" sz="2100" dirty="0">
                <a:solidFill>
                  <a:srgbClr val="002060"/>
                </a:solidFill>
                <a:latin typeface="Times New Roman" panose="02020603050405020304" pitchFamily="18" charset="0"/>
                <a:cs typeface="Times New Roman" panose="02020603050405020304" pitchFamily="18" charset="0"/>
              </a:rPr>
              <a:t>Choose an Integrated Development Environment (IDE)</a:t>
            </a:r>
          </a:p>
          <a:p>
            <a:pPr marL="342900" indent="-342900">
              <a:lnSpc>
                <a:spcPct val="150000"/>
              </a:lnSpc>
              <a:buSzPct val="150000"/>
              <a:buFont typeface="Wingdings" panose="05000000000000000000" pitchFamily="2" charset="2"/>
              <a:buChar char="§"/>
            </a:pPr>
            <a:r>
              <a:rPr lang="en-US" sz="2100" dirty="0">
                <a:solidFill>
                  <a:srgbClr val="002060"/>
                </a:solidFill>
                <a:latin typeface="Times New Roman" panose="02020603050405020304" pitchFamily="18" charset="0"/>
                <a:cs typeface="Times New Roman" panose="02020603050405020304" pitchFamily="18" charset="0"/>
              </a:rPr>
              <a:t>Configure your IDE</a:t>
            </a:r>
          </a:p>
          <a:p>
            <a:pPr marL="342900" indent="-342900">
              <a:lnSpc>
                <a:spcPct val="150000"/>
              </a:lnSpc>
              <a:buSzPct val="150000"/>
              <a:buFont typeface="Wingdings" panose="05000000000000000000" pitchFamily="2" charset="2"/>
              <a:buChar char="§"/>
            </a:pPr>
            <a:r>
              <a:rPr lang="en-US" sz="2100" dirty="0">
                <a:solidFill>
                  <a:srgbClr val="002060"/>
                </a:solidFill>
                <a:latin typeface="Times New Roman" panose="02020603050405020304" pitchFamily="18" charset="0"/>
                <a:cs typeface="Times New Roman" panose="02020603050405020304" pitchFamily="18" charset="0"/>
              </a:rPr>
              <a:t>Create a new project</a:t>
            </a:r>
          </a:p>
          <a:p>
            <a:pPr marL="342900" indent="-342900">
              <a:lnSpc>
                <a:spcPct val="150000"/>
              </a:lnSpc>
              <a:buSzPct val="150000"/>
              <a:buFont typeface="Wingdings" panose="05000000000000000000" pitchFamily="2" charset="2"/>
              <a:buChar char="§"/>
            </a:pPr>
            <a:r>
              <a:rPr lang="en-US" sz="2100" dirty="0">
                <a:solidFill>
                  <a:srgbClr val="002060"/>
                </a:solidFill>
                <a:latin typeface="Times New Roman" panose="02020603050405020304" pitchFamily="18" charset="0"/>
                <a:cs typeface="Times New Roman" panose="02020603050405020304" pitchFamily="18" charset="0"/>
              </a:rPr>
              <a:t>Write your code</a:t>
            </a:r>
          </a:p>
          <a:p>
            <a:pPr marL="342900" indent="-342900">
              <a:lnSpc>
                <a:spcPct val="150000"/>
              </a:lnSpc>
              <a:buSzPct val="150000"/>
              <a:buFont typeface="Wingdings" panose="05000000000000000000" pitchFamily="2" charset="2"/>
              <a:buChar char="§"/>
            </a:pPr>
            <a:r>
              <a:rPr lang="en-US" sz="2100" dirty="0">
                <a:solidFill>
                  <a:srgbClr val="002060"/>
                </a:solidFill>
                <a:latin typeface="Times New Roman" panose="02020603050405020304" pitchFamily="18" charset="0"/>
                <a:cs typeface="Times New Roman" panose="02020603050405020304" pitchFamily="18" charset="0"/>
              </a:rPr>
              <a:t>Build your project</a:t>
            </a:r>
          </a:p>
          <a:p>
            <a:pPr marL="342900" indent="-342900">
              <a:lnSpc>
                <a:spcPct val="150000"/>
              </a:lnSpc>
              <a:buSzPct val="150000"/>
              <a:buFont typeface="Wingdings" panose="05000000000000000000" pitchFamily="2" charset="2"/>
              <a:buChar char="§"/>
            </a:pPr>
            <a:r>
              <a:rPr lang="en-US" sz="2100" dirty="0">
                <a:solidFill>
                  <a:srgbClr val="002060"/>
                </a:solidFill>
                <a:latin typeface="Times New Roman" panose="02020603050405020304" pitchFamily="18" charset="0"/>
                <a:cs typeface="Times New Roman" panose="02020603050405020304" pitchFamily="18" charset="0"/>
              </a:rPr>
              <a:t>Run your program</a:t>
            </a:r>
          </a:p>
          <a:p>
            <a:pPr marL="342900" indent="-342900">
              <a:lnSpc>
                <a:spcPct val="150000"/>
              </a:lnSpc>
              <a:buSzPct val="150000"/>
              <a:buFont typeface="Wingdings" panose="05000000000000000000" pitchFamily="2" charset="2"/>
              <a:buChar char="§"/>
            </a:pPr>
            <a:r>
              <a:rPr lang="en-US" sz="2100" dirty="0">
                <a:solidFill>
                  <a:srgbClr val="002060"/>
                </a:solidFill>
                <a:latin typeface="Times New Roman" panose="02020603050405020304" pitchFamily="18" charset="0"/>
                <a:cs typeface="Times New Roman" panose="02020603050405020304" pitchFamily="18" charset="0"/>
              </a:rPr>
              <a:t>Debugging your code</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2155320" y="1083240"/>
              <a:ext cx="6645600" cy="4245120"/>
            </p14:xfrm>
          </p:contentPart>
        </mc:Choice>
        <mc:Fallback xmlns="">
          <p:pic>
            <p:nvPicPr>
              <p:cNvPr id="3" name="Ink 2"/>
              <p:cNvPicPr/>
              <p:nvPr/>
            </p:nvPicPr>
            <p:blipFill>
              <a:blip r:embed="rId3"/>
              <a:stretch>
                <a:fillRect/>
              </a:stretch>
            </p:blipFill>
            <p:spPr>
              <a:xfrm>
                <a:off x="2151720" y="1076400"/>
                <a:ext cx="6656760" cy="4257360"/>
              </a:xfrm>
              <a:prstGeom prst="rect">
                <a:avLst/>
              </a:prstGeom>
            </p:spPr>
          </p:pic>
        </mc:Fallback>
      </mc:AlternateContent>
    </p:spTree>
    <p:extLst>
      <p:ext uri="{BB962C8B-B14F-4D97-AF65-F5344CB8AC3E}">
        <p14:creationId xmlns:p14="http://schemas.microsoft.com/office/powerpoint/2010/main" val="3638949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00000"/>
            </a:pPr>
            <a:r>
              <a:rPr lang="en-US" sz="1900" b="1" dirty="0" smtClean="0">
                <a:solidFill>
                  <a:srgbClr val="002060"/>
                </a:solidFill>
                <a:latin typeface="Times New Roman" panose="02020603050405020304" pitchFamily="18" charset="0"/>
                <a:cs typeface="Times New Roman" panose="02020603050405020304" pitchFamily="18" charset="0"/>
              </a:rPr>
              <a:t>OR</a:t>
            </a:r>
            <a:endParaRPr lang="en-US" sz="1900" b="1" dirty="0">
              <a:solidFill>
                <a:srgbClr val="002060"/>
              </a:solidFill>
              <a:latin typeface="Times New Roman" panose="02020603050405020304" pitchFamily="18" charset="0"/>
              <a:cs typeface="Times New Roman" panose="02020603050405020304" pitchFamily="18" charset="0"/>
            </a:endParaRPr>
          </a:p>
          <a:p>
            <a:pPr>
              <a:lnSpc>
                <a:spcPct val="150000"/>
              </a:lnSpc>
              <a:buSzPct val="100000"/>
            </a:pPr>
            <a:r>
              <a:rPr lang="en-US" sz="1900" dirty="0">
                <a:solidFill>
                  <a:srgbClr val="002060"/>
                </a:solidFill>
                <a:latin typeface="Times New Roman" panose="02020603050405020304" pitchFamily="18" charset="0"/>
                <a:cs typeface="Times New Roman" panose="02020603050405020304" pitchFamily="18" charset="0"/>
              </a:rPr>
              <a:t>Download C IDE only and write C programming</a:t>
            </a:r>
          </a:p>
          <a:p>
            <a:pPr marL="342900" indent="-342900">
              <a:lnSpc>
                <a:spcPct val="150000"/>
              </a:lnSpc>
              <a:buSzPct val="100000"/>
              <a:buFont typeface="Wingdings" panose="05000000000000000000" pitchFamily="2" charset="2"/>
              <a:buChar char="§"/>
            </a:pPr>
            <a:r>
              <a:rPr lang="en-US" sz="1900" dirty="0">
                <a:solidFill>
                  <a:srgbClr val="002060"/>
                </a:solidFill>
                <a:latin typeface="Times New Roman" panose="02020603050405020304" pitchFamily="18" charset="0"/>
                <a:cs typeface="Times New Roman" panose="02020603050405020304" pitchFamily="18" charset="0"/>
              </a:rPr>
              <a:t>Code::Blocks</a:t>
            </a:r>
          </a:p>
          <a:p>
            <a:pPr marL="342900" indent="-342900">
              <a:lnSpc>
                <a:spcPct val="150000"/>
              </a:lnSpc>
              <a:buSzPct val="100000"/>
              <a:buFont typeface="Wingdings" panose="05000000000000000000" pitchFamily="2" charset="2"/>
              <a:buChar char="§"/>
            </a:pPr>
            <a:r>
              <a:rPr lang="en-US" sz="1900" b="1" dirty="0">
                <a:solidFill>
                  <a:srgbClr val="002060"/>
                </a:solidFill>
                <a:latin typeface="Times New Roman" panose="02020603050405020304" pitchFamily="18" charset="0"/>
                <a:cs typeface="Times New Roman" panose="02020603050405020304" pitchFamily="18" charset="0"/>
              </a:rPr>
              <a:t>Dev-C</a:t>
            </a:r>
            <a:r>
              <a:rPr lang="en-US" sz="1900" b="1" dirty="0" smtClean="0">
                <a:solidFill>
                  <a:srgbClr val="002060"/>
                </a:solidFill>
                <a:latin typeface="Times New Roman" panose="02020603050405020304" pitchFamily="18" charset="0"/>
                <a:cs typeface="Times New Roman" panose="02020603050405020304" pitchFamily="18" charset="0"/>
              </a:rPr>
              <a:t>++</a:t>
            </a:r>
            <a:endParaRPr lang="en-US" sz="1900" b="1" dirty="0">
              <a:solidFill>
                <a:srgbClr val="002060"/>
              </a:solidFill>
              <a:latin typeface="Times New Roman" panose="02020603050405020304" pitchFamily="18" charset="0"/>
              <a:cs typeface="Times New Roman" panose="02020603050405020304" pitchFamily="18" charset="0"/>
            </a:endParaRP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1204920" y="1976040"/>
              <a:ext cx="3290760" cy="1364400"/>
            </p14:xfrm>
          </p:contentPart>
        </mc:Choice>
        <mc:Fallback xmlns="">
          <p:pic>
            <p:nvPicPr>
              <p:cNvPr id="3" name="Ink 2"/>
              <p:cNvPicPr/>
              <p:nvPr/>
            </p:nvPicPr>
            <p:blipFill>
              <a:blip r:embed="rId3"/>
              <a:stretch>
                <a:fillRect/>
              </a:stretch>
            </p:blipFill>
            <p:spPr>
              <a:xfrm>
                <a:off x="1197000" y="1969200"/>
                <a:ext cx="3303720" cy="1379160"/>
              </a:xfrm>
              <a:prstGeom prst="rect">
                <a:avLst/>
              </a:prstGeom>
            </p:spPr>
          </p:pic>
        </mc:Fallback>
      </mc:AlternateContent>
    </p:spTree>
    <p:extLst>
      <p:ext uri="{BB962C8B-B14F-4D97-AF65-F5344CB8AC3E}">
        <p14:creationId xmlns:p14="http://schemas.microsoft.com/office/powerpoint/2010/main" val="3328335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2">
            <a:normAutofit fontScale="70000" lnSpcReduction="20000"/>
          </a:bodyPr>
          <a:lstStyle/>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Program Structure:</a:t>
            </a:r>
          </a:p>
          <a:p>
            <a:pPr>
              <a:lnSpc>
                <a:spcPct val="150000"/>
              </a:lnSpc>
              <a:buSzPct val="150000"/>
            </a:pPr>
            <a:r>
              <a:rPr lang="en-US" dirty="0" smtClean="0">
                <a:solidFill>
                  <a:srgbClr val="FF0000"/>
                </a:solidFill>
                <a:latin typeface="Times New Roman" panose="02020603050405020304" pitchFamily="18" charset="0"/>
                <a:cs typeface="Times New Roman" panose="02020603050405020304" pitchFamily="18" charset="0"/>
              </a:rPr>
              <a:t>#include &lt;</a:t>
            </a:r>
            <a:r>
              <a:rPr lang="en-US" dirty="0" err="1" smtClean="0">
                <a:solidFill>
                  <a:srgbClr val="FF0000"/>
                </a:solidFill>
                <a:latin typeface="Times New Roman" panose="02020603050405020304" pitchFamily="18" charset="0"/>
                <a:cs typeface="Times New Roman" panose="02020603050405020304" pitchFamily="18" charset="0"/>
              </a:rPr>
              <a:t>iostream</a:t>
            </a:r>
            <a:r>
              <a:rPr lang="en-US" dirty="0" smtClean="0">
                <a:solidFill>
                  <a:srgbClr val="FF0000"/>
                </a:solidFill>
                <a:latin typeface="Times New Roman" panose="02020603050405020304" pitchFamily="18" charset="0"/>
                <a:cs typeface="Times New Roman" panose="02020603050405020304" pitchFamily="18" charset="0"/>
              </a:rPr>
              <a:t>&gt;</a:t>
            </a:r>
          </a:p>
          <a:p>
            <a:pPr>
              <a:lnSpc>
                <a:spcPct val="150000"/>
              </a:lnSpc>
              <a:buSzPct val="150000"/>
            </a:pPr>
            <a:r>
              <a:rPr lang="en-US" dirty="0" smtClean="0">
                <a:solidFill>
                  <a:srgbClr val="FF0000"/>
                </a:solidFill>
                <a:latin typeface="Times New Roman" panose="02020603050405020304" pitchFamily="18" charset="0"/>
                <a:cs typeface="Times New Roman" panose="02020603050405020304" pitchFamily="18" charset="0"/>
              </a:rPr>
              <a:t>using </a:t>
            </a:r>
            <a:r>
              <a:rPr lang="en-US" dirty="0">
                <a:solidFill>
                  <a:srgbClr val="FF0000"/>
                </a:solidFill>
                <a:latin typeface="Times New Roman" panose="02020603050405020304" pitchFamily="18" charset="0"/>
                <a:cs typeface="Times New Roman" panose="02020603050405020304" pitchFamily="18" charset="0"/>
              </a:rPr>
              <a:t>namespace </a:t>
            </a:r>
            <a:r>
              <a:rPr lang="en-US" dirty="0" err="1">
                <a:solidFill>
                  <a:srgbClr val="FF0000"/>
                </a:solidFill>
                <a:latin typeface="Times New Roman" panose="02020603050405020304" pitchFamily="18" charset="0"/>
                <a:cs typeface="Times New Roman" panose="02020603050405020304" pitchFamily="18" charset="0"/>
              </a:rPr>
              <a:t>std</a:t>
            </a:r>
            <a:r>
              <a:rPr lang="en-US" dirty="0" smtClean="0">
                <a:solidFill>
                  <a:srgbClr val="FF0000"/>
                </a:solidFill>
                <a:latin typeface="Times New Roman" panose="02020603050405020304" pitchFamily="18" charset="0"/>
                <a:cs typeface="Times New Roman" panose="02020603050405020304" pitchFamily="18" charset="0"/>
              </a:rPr>
              <a:t>;</a:t>
            </a:r>
            <a:endParaRPr lang="en-US" dirty="0">
              <a:solidFill>
                <a:srgbClr val="FF0000"/>
              </a:solidFill>
              <a:latin typeface="Times New Roman" panose="02020603050405020304" pitchFamily="18" charset="0"/>
              <a:cs typeface="Times New Roman" panose="02020603050405020304" pitchFamily="18" charset="0"/>
            </a:endParaRPr>
          </a:p>
          <a:p>
            <a:pPr>
              <a:lnSpc>
                <a:spcPct val="150000"/>
              </a:lnSpc>
              <a:buSzPct val="150000"/>
            </a:pPr>
            <a:r>
              <a:rPr lang="en-US" dirty="0">
                <a:solidFill>
                  <a:srgbClr val="FF0000"/>
                </a:solidFill>
                <a:latin typeface="Times New Roman" panose="02020603050405020304" pitchFamily="18" charset="0"/>
                <a:cs typeface="Times New Roman" panose="02020603050405020304" pitchFamily="18" charset="0"/>
              </a:rPr>
              <a:t>int main() {</a:t>
            </a:r>
          </a:p>
          <a:p>
            <a:pPr>
              <a:lnSpc>
                <a:spcPct val="150000"/>
              </a:lnSpc>
              <a:buSzPct val="150000"/>
            </a:pPr>
            <a:r>
              <a:rPr lang="en-US" dirty="0">
                <a:solidFill>
                  <a:srgbClr val="FF0000"/>
                </a:solidFill>
                <a:latin typeface="Times New Roman" panose="02020603050405020304" pitchFamily="18" charset="0"/>
                <a:cs typeface="Times New Roman" panose="02020603050405020304" pitchFamily="18" charset="0"/>
              </a:rPr>
              <a:t>   // your code here</a:t>
            </a:r>
          </a:p>
          <a:p>
            <a:pPr>
              <a:lnSpc>
                <a:spcPct val="150000"/>
              </a:lnSpc>
              <a:buSzPct val="150000"/>
            </a:pPr>
            <a:r>
              <a:rPr lang="en-US" dirty="0">
                <a:solidFill>
                  <a:srgbClr val="FF0000"/>
                </a:solidFill>
                <a:latin typeface="Times New Roman" panose="02020603050405020304" pitchFamily="18" charset="0"/>
                <a:cs typeface="Times New Roman" panose="02020603050405020304" pitchFamily="18" charset="0"/>
              </a:rPr>
              <a:t>   return 0;</a:t>
            </a:r>
          </a:p>
          <a:p>
            <a:pPr>
              <a:lnSpc>
                <a:spcPct val="150000"/>
              </a:lnSpc>
              <a:buSzPct val="150000"/>
            </a:pPr>
            <a:r>
              <a:rPr lang="en-US" dirty="0" smtClean="0">
                <a:solidFill>
                  <a:srgbClr val="FF0000"/>
                </a:solidFill>
                <a:latin typeface="Times New Roman" panose="02020603050405020304" pitchFamily="18" charset="0"/>
                <a:cs typeface="Times New Roman" panose="02020603050405020304" pitchFamily="18" charset="0"/>
              </a:rPr>
              <a:t>}</a:t>
            </a:r>
            <a:endParaRPr lang="en-US" dirty="0">
              <a:solidFill>
                <a:srgbClr val="FF0000"/>
              </a:solidFill>
              <a:latin typeface="Times New Roman" panose="02020603050405020304" pitchFamily="18" charset="0"/>
              <a:cs typeface="Times New Roman" panose="02020603050405020304" pitchFamily="18" charset="0"/>
            </a:endParaRPr>
          </a:p>
          <a:p>
            <a:pPr>
              <a:lnSpc>
                <a:spcPct val="150000"/>
              </a:lnSpc>
              <a:buSzPct val="150000"/>
            </a:pPr>
            <a:r>
              <a:rPr lang="en-US" b="1" dirty="0">
                <a:solidFill>
                  <a:srgbClr val="002060"/>
                </a:solidFill>
                <a:latin typeface="Times New Roman" panose="02020603050405020304" pitchFamily="18" charset="0"/>
                <a:cs typeface="Times New Roman" panose="02020603050405020304" pitchFamily="18" charset="0"/>
              </a:rPr>
              <a:t>#include &lt;</a:t>
            </a:r>
            <a:r>
              <a:rPr lang="en-US" b="1" dirty="0" err="1">
                <a:solidFill>
                  <a:srgbClr val="002060"/>
                </a:solidFill>
                <a:latin typeface="Times New Roman" panose="02020603050405020304" pitchFamily="18" charset="0"/>
                <a:cs typeface="Times New Roman" panose="02020603050405020304" pitchFamily="18" charset="0"/>
              </a:rPr>
              <a:t>iostream</a:t>
            </a:r>
            <a:r>
              <a:rPr lang="en-US" b="1" dirty="0">
                <a:solidFill>
                  <a:srgbClr val="002060"/>
                </a:solidFill>
                <a:latin typeface="Times New Roman" panose="02020603050405020304" pitchFamily="18" charset="0"/>
                <a:cs typeface="Times New Roman" panose="02020603050405020304" pitchFamily="18" charset="0"/>
              </a:rPr>
              <a:t>&gt;:</a:t>
            </a:r>
            <a:r>
              <a:rPr lang="en-US" dirty="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This is a preprocessor directive that tells the compiler to include the </a:t>
            </a:r>
            <a:r>
              <a:rPr lang="en-US" dirty="0" err="1" smtClean="0">
                <a:solidFill>
                  <a:srgbClr val="002060"/>
                </a:solidFill>
                <a:latin typeface="Times New Roman" panose="02020603050405020304" pitchFamily="18" charset="0"/>
                <a:cs typeface="Times New Roman" panose="02020603050405020304" pitchFamily="18" charset="0"/>
              </a:rPr>
              <a:t>iostream</a:t>
            </a:r>
            <a:r>
              <a:rPr lang="en-US" dirty="0" smtClean="0">
                <a:solidFill>
                  <a:srgbClr val="002060"/>
                </a:solidFill>
                <a:latin typeface="Times New Roman" panose="02020603050405020304" pitchFamily="18" charset="0"/>
                <a:cs typeface="Times New Roman" panose="02020603050405020304" pitchFamily="18" charset="0"/>
              </a:rPr>
              <a:t> header file, which contains input/output stream functions such as </a:t>
            </a:r>
            <a:r>
              <a:rPr lang="en-US" dirty="0" err="1" smtClean="0">
                <a:solidFill>
                  <a:srgbClr val="002060"/>
                </a:solidFill>
                <a:latin typeface="Times New Roman" panose="02020603050405020304" pitchFamily="18" charset="0"/>
                <a:cs typeface="Times New Roman" panose="02020603050405020304" pitchFamily="18" charset="0"/>
              </a:rPr>
              <a:t>cout</a:t>
            </a:r>
            <a:r>
              <a:rPr lang="en-US" dirty="0" smtClean="0">
                <a:solidFill>
                  <a:srgbClr val="002060"/>
                </a:solidFill>
                <a:latin typeface="Times New Roman" panose="02020603050405020304" pitchFamily="18" charset="0"/>
                <a:cs typeface="Times New Roman" panose="02020603050405020304" pitchFamily="18" charset="0"/>
              </a:rPr>
              <a:t> and </a:t>
            </a:r>
            <a:r>
              <a:rPr lang="en-US" dirty="0" err="1" smtClean="0">
                <a:solidFill>
                  <a:srgbClr val="002060"/>
                </a:solidFill>
                <a:latin typeface="Times New Roman" panose="02020603050405020304" pitchFamily="18" charset="0"/>
                <a:cs typeface="Times New Roman" panose="02020603050405020304" pitchFamily="18" charset="0"/>
              </a:rPr>
              <a:t>cin</a:t>
            </a:r>
            <a:r>
              <a:rPr lang="en-US"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using namespace </a:t>
            </a:r>
            <a:r>
              <a:rPr lang="en-US" b="1" dirty="0" err="1" smtClean="0">
                <a:solidFill>
                  <a:srgbClr val="002060"/>
                </a:solidFill>
                <a:latin typeface="Times New Roman" panose="02020603050405020304" pitchFamily="18" charset="0"/>
                <a:cs typeface="Times New Roman" panose="02020603050405020304" pitchFamily="18" charset="0"/>
              </a:rPr>
              <a:t>std</a:t>
            </a:r>
            <a:r>
              <a:rPr lang="en-US" b="1" dirty="0" smtClean="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This line declares that you will be using the </a:t>
            </a:r>
            <a:r>
              <a:rPr lang="en-US" dirty="0" err="1" smtClean="0">
                <a:solidFill>
                  <a:srgbClr val="002060"/>
                </a:solidFill>
                <a:latin typeface="Times New Roman" panose="02020603050405020304" pitchFamily="18" charset="0"/>
                <a:cs typeface="Times New Roman" panose="02020603050405020304" pitchFamily="18" charset="0"/>
              </a:rPr>
              <a:t>std</a:t>
            </a:r>
            <a:r>
              <a:rPr lang="en-US" dirty="0" smtClean="0">
                <a:solidFill>
                  <a:srgbClr val="002060"/>
                </a:solidFill>
                <a:latin typeface="Times New Roman" panose="02020603050405020304" pitchFamily="18" charset="0"/>
                <a:cs typeface="Times New Roman" panose="02020603050405020304" pitchFamily="18" charset="0"/>
              </a:rPr>
              <a:t> namespace in your code. The </a:t>
            </a:r>
            <a:r>
              <a:rPr lang="en-US" dirty="0" err="1" smtClean="0">
                <a:solidFill>
                  <a:srgbClr val="002060"/>
                </a:solidFill>
                <a:latin typeface="Times New Roman" panose="02020603050405020304" pitchFamily="18" charset="0"/>
                <a:cs typeface="Times New Roman" panose="02020603050405020304" pitchFamily="18" charset="0"/>
              </a:rPr>
              <a:t>std</a:t>
            </a:r>
            <a:r>
              <a:rPr lang="en-US" dirty="0" smtClean="0">
                <a:solidFill>
                  <a:srgbClr val="002060"/>
                </a:solidFill>
                <a:latin typeface="Times New Roman" panose="02020603050405020304" pitchFamily="18" charset="0"/>
                <a:cs typeface="Times New Roman" panose="02020603050405020304" pitchFamily="18" charset="0"/>
              </a:rPr>
              <a:t> namespace is where the </a:t>
            </a:r>
            <a:r>
              <a:rPr lang="en-US" dirty="0" err="1" smtClean="0">
                <a:solidFill>
                  <a:srgbClr val="002060"/>
                </a:solidFill>
                <a:latin typeface="Times New Roman" panose="02020603050405020304" pitchFamily="18" charset="0"/>
                <a:cs typeface="Times New Roman" panose="02020603050405020304" pitchFamily="18" charset="0"/>
              </a:rPr>
              <a:t>iostream</a:t>
            </a:r>
            <a:r>
              <a:rPr lang="en-US" dirty="0" smtClean="0">
                <a:solidFill>
                  <a:srgbClr val="002060"/>
                </a:solidFill>
                <a:latin typeface="Times New Roman" panose="02020603050405020304" pitchFamily="18" charset="0"/>
                <a:cs typeface="Times New Roman" panose="02020603050405020304" pitchFamily="18" charset="0"/>
              </a:rPr>
              <a:t> functions are defined.</a:t>
            </a:r>
          </a:p>
          <a:p>
            <a:pP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int </a:t>
            </a:r>
            <a:r>
              <a:rPr lang="en-US" b="1" dirty="0">
                <a:solidFill>
                  <a:srgbClr val="002060"/>
                </a:solidFill>
                <a:latin typeface="Times New Roman" panose="02020603050405020304" pitchFamily="18" charset="0"/>
                <a:cs typeface="Times New Roman" panose="02020603050405020304" pitchFamily="18" charset="0"/>
              </a:rPr>
              <a:t>main() { ... </a:t>
            </a:r>
            <a:r>
              <a:rPr lang="en-US" b="1" dirty="0" smtClean="0">
                <a:solidFill>
                  <a:srgbClr val="002060"/>
                </a:solidFill>
                <a:latin typeface="Times New Roman" panose="02020603050405020304" pitchFamily="18" charset="0"/>
                <a:cs typeface="Times New Roman" panose="02020603050405020304" pitchFamily="18" charset="0"/>
              </a:rPr>
              <a:t>}: </a:t>
            </a:r>
            <a:r>
              <a:rPr lang="en-US" dirty="0" smtClean="0">
                <a:solidFill>
                  <a:srgbClr val="002060"/>
                </a:solidFill>
                <a:latin typeface="Times New Roman" panose="02020603050405020304" pitchFamily="18" charset="0"/>
                <a:cs typeface="Times New Roman" panose="02020603050405020304" pitchFamily="18" charset="0"/>
              </a:rPr>
              <a:t>This is the main function of the program. It is where the program starts running. The int at the beginning indicates that the function will return an integer value. The function takes no arguments, indicated by the empty parentheses.</a:t>
            </a:r>
            <a:endParaRPr lang="en-US"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b="1" dirty="0">
                <a:solidFill>
                  <a:srgbClr val="002060"/>
                </a:solidFill>
                <a:latin typeface="Times New Roman" panose="02020603050405020304" pitchFamily="18" charset="0"/>
                <a:cs typeface="Times New Roman" panose="02020603050405020304" pitchFamily="18" charset="0"/>
              </a:rPr>
              <a:t>// your code here: </a:t>
            </a:r>
            <a:r>
              <a:rPr lang="en-US" dirty="0">
                <a:solidFill>
                  <a:srgbClr val="002060"/>
                </a:solidFill>
                <a:latin typeface="Times New Roman" panose="02020603050405020304" pitchFamily="18" charset="0"/>
                <a:cs typeface="Times New Roman" panose="02020603050405020304" pitchFamily="18" charset="0"/>
              </a:rPr>
              <a:t>This is a placeholder for the code that you will write. This is where you will define variables, write statements to perform calculations, and output results</a:t>
            </a:r>
            <a:r>
              <a:rPr lang="en-US" dirty="0" smtClean="0">
                <a:solidFill>
                  <a:srgbClr val="002060"/>
                </a:solidFill>
                <a:latin typeface="Times New Roman" panose="02020603050405020304" pitchFamily="18" charset="0"/>
                <a:cs typeface="Times New Roman" panose="02020603050405020304" pitchFamily="18" charset="0"/>
              </a:rPr>
              <a:t>.</a:t>
            </a:r>
            <a:endParaRPr lang="en-US" dirty="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b="1" dirty="0">
                <a:solidFill>
                  <a:srgbClr val="002060"/>
                </a:solidFill>
                <a:latin typeface="Times New Roman" panose="02020603050405020304" pitchFamily="18" charset="0"/>
                <a:cs typeface="Times New Roman" panose="02020603050405020304" pitchFamily="18" charset="0"/>
              </a:rPr>
              <a:t>return 0;: </a:t>
            </a:r>
            <a:r>
              <a:rPr lang="en-US" dirty="0">
                <a:solidFill>
                  <a:srgbClr val="002060"/>
                </a:solidFill>
                <a:latin typeface="Times New Roman" panose="02020603050405020304" pitchFamily="18" charset="0"/>
                <a:cs typeface="Times New Roman" panose="02020603050405020304" pitchFamily="18" charset="0"/>
              </a:rPr>
              <a:t>This line ends the main function and returns a value of 0. A return value of 0 indicates that the program ran successfully.</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800640" y="965880"/>
              <a:ext cx="9734760" cy="4811760"/>
            </p14:xfrm>
          </p:contentPart>
        </mc:Choice>
        <mc:Fallback xmlns="">
          <p:pic>
            <p:nvPicPr>
              <p:cNvPr id="3" name="Ink 2"/>
              <p:cNvPicPr/>
              <p:nvPr/>
            </p:nvPicPr>
            <p:blipFill>
              <a:blip r:embed="rId3"/>
              <a:stretch>
                <a:fillRect/>
              </a:stretch>
            </p:blipFill>
            <p:spPr>
              <a:xfrm>
                <a:off x="795240" y="960840"/>
                <a:ext cx="9745560" cy="4819680"/>
              </a:xfrm>
              <a:prstGeom prst="rect">
                <a:avLst/>
              </a:prstGeom>
            </p:spPr>
          </p:pic>
        </mc:Fallback>
      </mc:AlternateContent>
    </p:spTree>
    <p:extLst>
      <p:ext uri="{BB962C8B-B14F-4D97-AF65-F5344CB8AC3E}">
        <p14:creationId xmlns:p14="http://schemas.microsoft.com/office/powerpoint/2010/main" val="39888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fad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fade">
                                      <p:cBhvr>
                                        <p:cTn id="57" dur="500"/>
                                        <p:tgtEl>
                                          <p:spTgt spid="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
                                            <p:txEl>
                                              <p:pRg st="11" end="11"/>
                                            </p:txEl>
                                          </p:spTgt>
                                        </p:tgtEl>
                                        <p:attrNameLst>
                                          <p:attrName>style.visibility</p:attrName>
                                        </p:attrNameLst>
                                      </p:cBhvr>
                                      <p:to>
                                        <p:strVal val="visible"/>
                                      </p:to>
                                    </p:set>
                                    <p:animEffect transition="in" filter="fade">
                                      <p:cBhvr>
                                        <p:cTn id="62" dur="500"/>
                                        <p:tgtEl>
                                          <p:spTgt spid="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49543" y="1428726"/>
            <a:ext cx="10515600" cy="5040313"/>
          </a:xfrm>
        </p:spPr>
        <p:txBody>
          <a:bodyPr numCol="1">
            <a:normAutofit/>
          </a:bodyPr>
          <a:lstStyle/>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“using namespace </a:t>
            </a:r>
            <a:r>
              <a:rPr lang="en-US" sz="1900" b="1" dirty="0" err="1" smtClean="0">
                <a:solidFill>
                  <a:srgbClr val="002060"/>
                </a:solidFill>
                <a:latin typeface="Times New Roman" panose="02020603050405020304" pitchFamily="18" charset="0"/>
                <a:cs typeface="Times New Roman" panose="02020603050405020304" pitchFamily="18" charset="0"/>
              </a:rPr>
              <a:t>std</a:t>
            </a:r>
            <a:r>
              <a:rPr lang="en-US" sz="1900" b="1"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dirty="0" smtClean="0">
                <a:solidFill>
                  <a:srgbClr val="002060"/>
                </a:solidFill>
                <a:latin typeface="Times New Roman" panose="02020603050405020304" pitchFamily="18" charset="0"/>
                <a:cs typeface="Times New Roman" panose="02020603050405020304" pitchFamily="18" charset="0"/>
              </a:rPr>
              <a:t>It brings all the names from the </a:t>
            </a:r>
            <a:r>
              <a:rPr lang="en-US" sz="1900" dirty="0" err="1" smtClean="0">
                <a:solidFill>
                  <a:srgbClr val="002060"/>
                </a:solidFill>
                <a:latin typeface="Times New Roman" panose="02020603050405020304" pitchFamily="18" charset="0"/>
                <a:cs typeface="Times New Roman" panose="02020603050405020304" pitchFamily="18" charset="0"/>
              </a:rPr>
              <a:t>std</a:t>
            </a:r>
            <a:r>
              <a:rPr lang="en-US" sz="1900" dirty="0" smtClean="0">
                <a:solidFill>
                  <a:srgbClr val="002060"/>
                </a:solidFill>
                <a:latin typeface="Times New Roman" panose="02020603050405020304" pitchFamily="18" charset="0"/>
                <a:cs typeface="Times New Roman" panose="02020603050405020304" pitchFamily="18" charset="0"/>
              </a:rPr>
              <a:t> namespace into the current scope, so you can directly use names like </a:t>
            </a:r>
            <a:r>
              <a:rPr lang="en-US" sz="1900" dirty="0" err="1" smtClean="0">
                <a:solidFill>
                  <a:srgbClr val="002060"/>
                </a:solidFill>
                <a:latin typeface="Times New Roman" panose="02020603050405020304" pitchFamily="18" charset="0"/>
                <a:cs typeface="Times New Roman" panose="02020603050405020304" pitchFamily="18" charset="0"/>
              </a:rPr>
              <a:t>cout</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err="1" smtClean="0">
                <a:solidFill>
                  <a:srgbClr val="002060"/>
                </a:solidFill>
                <a:latin typeface="Times New Roman" panose="02020603050405020304" pitchFamily="18" charset="0"/>
                <a:cs typeface="Times New Roman" panose="02020603050405020304" pitchFamily="18" charset="0"/>
              </a:rPr>
              <a:t>cin</a:t>
            </a:r>
            <a:r>
              <a:rPr lang="en-US" sz="1900" dirty="0" smtClean="0">
                <a:solidFill>
                  <a:srgbClr val="002060"/>
                </a:solidFill>
                <a:latin typeface="Times New Roman" panose="02020603050405020304" pitchFamily="18" charset="0"/>
                <a:cs typeface="Times New Roman" panose="02020603050405020304" pitchFamily="18" charset="0"/>
              </a:rPr>
              <a:t>, </a:t>
            </a:r>
            <a:r>
              <a:rPr lang="en-US" sz="1900" dirty="0" err="1" smtClean="0">
                <a:solidFill>
                  <a:srgbClr val="002060"/>
                </a:solidFill>
                <a:latin typeface="Times New Roman" panose="02020603050405020304" pitchFamily="18" charset="0"/>
                <a:cs typeface="Times New Roman" panose="02020603050405020304" pitchFamily="18" charset="0"/>
              </a:rPr>
              <a:t>endl</a:t>
            </a:r>
            <a:r>
              <a:rPr lang="en-US" sz="1900" dirty="0" smtClean="0">
                <a:solidFill>
                  <a:srgbClr val="002060"/>
                </a:solidFill>
                <a:latin typeface="Times New Roman" panose="02020603050405020304" pitchFamily="18" charset="0"/>
                <a:cs typeface="Times New Roman" panose="02020603050405020304" pitchFamily="18" charset="0"/>
              </a:rPr>
              <a:t>, etc., without prefixing them with </a:t>
            </a:r>
            <a:r>
              <a:rPr lang="en-US" sz="1900" dirty="0" err="1" smtClean="0">
                <a:solidFill>
                  <a:srgbClr val="002060"/>
                </a:solidFill>
                <a:latin typeface="Times New Roman" panose="02020603050405020304" pitchFamily="18" charset="0"/>
                <a:cs typeface="Times New Roman" panose="02020603050405020304" pitchFamily="18" charset="0"/>
              </a:rPr>
              <a:t>std</a:t>
            </a:r>
            <a:r>
              <a:rPr lang="en-US" sz="1900"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endParaRPr lang="en-US" sz="1900" dirty="0" smtClean="0">
              <a:solidFill>
                <a:srgbClr val="002060"/>
              </a:solidFill>
              <a:latin typeface="Times New Roman" panose="02020603050405020304" pitchFamily="18" charset="0"/>
              <a:cs typeface="Times New Roman" panose="02020603050405020304" pitchFamily="18" charset="0"/>
            </a:endParaRP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We </a:t>
            </a:r>
            <a:r>
              <a:rPr lang="en-US" sz="1900" b="1" dirty="0">
                <a:solidFill>
                  <a:srgbClr val="002060"/>
                </a:solidFill>
                <a:latin typeface="Times New Roman" panose="02020603050405020304" pitchFamily="18" charset="0"/>
                <a:cs typeface="Times New Roman" panose="02020603050405020304" pitchFamily="18" charset="0"/>
              </a:rPr>
              <a:t>can also </a:t>
            </a:r>
            <a:r>
              <a:rPr lang="en-US" sz="1900" b="1" dirty="0" smtClean="0">
                <a:solidFill>
                  <a:srgbClr val="002060"/>
                </a:solidFill>
                <a:latin typeface="Times New Roman" panose="02020603050405020304" pitchFamily="18" charset="0"/>
                <a:cs typeface="Times New Roman" panose="02020603050405020304" pitchFamily="18" charset="0"/>
              </a:rPr>
              <a:t>take one by one</a:t>
            </a:r>
          </a:p>
          <a:p>
            <a:pPr>
              <a:lnSpc>
                <a:spcPct val="150000"/>
              </a:lnSpc>
              <a:buSzPct val="150000"/>
            </a:pPr>
            <a:r>
              <a:rPr lang="en-US" sz="1900" i="1" dirty="0" smtClean="0">
                <a:solidFill>
                  <a:srgbClr val="002060"/>
                </a:solidFill>
                <a:latin typeface="Times New Roman" panose="02020603050405020304" pitchFamily="18" charset="0"/>
                <a:cs typeface="Times New Roman" panose="02020603050405020304" pitchFamily="18" charset="0"/>
              </a:rPr>
              <a:t>using </a:t>
            </a:r>
            <a:r>
              <a:rPr lang="en-US" sz="1900" i="1" dirty="0" err="1">
                <a:solidFill>
                  <a:srgbClr val="002060"/>
                </a:solidFill>
                <a:latin typeface="Times New Roman" panose="02020603050405020304" pitchFamily="18" charset="0"/>
                <a:cs typeface="Times New Roman" panose="02020603050405020304" pitchFamily="18" charset="0"/>
              </a:rPr>
              <a:t>std</a:t>
            </a:r>
            <a:r>
              <a:rPr lang="en-US" sz="1900" i="1" dirty="0">
                <a:solidFill>
                  <a:srgbClr val="002060"/>
                </a:solidFill>
                <a:latin typeface="Times New Roman" panose="02020603050405020304" pitchFamily="18" charset="0"/>
                <a:cs typeface="Times New Roman" panose="02020603050405020304" pitchFamily="18" charset="0"/>
              </a:rPr>
              <a:t>::</a:t>
            </a:r>
            <a:r>
              <a:rPr lang="en-US" sz="1900" i="1" dirty="0" err="1" smtClean="0">
                <a:solidFill>
                  <a:srgbClr val="002060"/>
                </a:solidFill>
                <a:latin typeface="Times New Roman" panose="02020603050405020304" pitchFamily="18" charset="0"/>
                <a:cs typeface="Times New Roman" panose="02020603050405020304" pitchFamily="18" charset="0"/>
              </a:rPr>
              <a:t>cout</a:t>
            </a:r>
            <a:r>
              <a:rPr lang="en-US" sz="1900" i="1" dirty="0" smtClean="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i="1" dirty="0" smtClean="0">
                <a:solidFill>
                  <a:srgbClr val="002060"/>
                </a:solidFill>
                <a:latin typeface="Times New Roman" panose="02020603050405020304" pitchFamily="18" charset="0"/>
                <a:cs typeface="Times New Roman" panose="02020603050405020304" pitchFamily="18" charset="0"/>
              </a:rPr>
              <a:t>using </a:t>
            </a:r>
            <a:r>
              <a:rPr lang="en-US" sz="1900" i="1" dirty="0" err="1">
                <a:solidFill>
                  <a:srgbClr val="002060"/>
                </a:solidFill>
                <a:latin typeface="Times New Roman" panose="02020603050405020304" pitchFamily="18" charset="0"/>
                <a:cs typeface="Times New Roman" panose="02020603050405020304" pitchFamily="18" charset="0"/>
              </a:rPr>
              <a:t>std</a:t>
            </a:r>
            <a:r>
              <a:rPr lang="en-US" sz="1900" i="1" dirty="0">
                <a:solidFill>
                  <a:srgbClr val="002060"/>
                </a:solidFill>
                <a:latin typeface="Times New Roman" panose="02020603050405020304" pitchFamily="18" charset="0"/>
                <a:cs typeface="Times New Roman" panose="02020603050405020304" pitchFamily="18" charset="0"/>
              </a:rPr>
              <a:t>::</a:t>
            </a:r>
            <a:r>
              <a:rPr lang="en-US" sz="1900" i="1" dirty="0" err="1">
                <a:solidFill>
                  <a:srgbClr val="002060"/>
                </a:solidFill>
                <a:latin typeface="Times New Roman" panose="02020603050405020304" pitchFamily="18" charset="0"/>
                <a:cs typeface="Times New Roman" panose="02020603050405020304" pitchFamily="18" charset="0"/>
              </a:rPr>
              <a:t>endl</a:t>
            </a:r>
            <a:r>
              <a:rPr lang="en-US" sz="1900" i="1" dirty="0">
                <a:solidFill>
                  <a:srgbClr val="002060"/>
                </a:solidFill>
                <a:latin typeface="Times New Roman" panose="02020603050405020304" pitchFamily="18" charset="0"/>
                <a:cs typeface="Times New Roman" panose="02020603050405020304" pitchFamily="18" charset="0"/>
              </a:rPr>
              <a:t>;</a:t>
            </a:r>
          </a:p>
          <a:p>
            <a:pPr>
              <a:lnSpc>
                <a:spcPct val="150000"/>
              </a:lnSpc>
              <a:buSzPct val="150000"/>
            </a:pPr>
            <a:r>
              <a:rPr lang="en-US" sz="1900" b="1" dirty="0" smtClean="0">
                <a:solidFill>
                  <a:srgbClr val="002060"/>
                </a:solidFill>
                <a:latin typeface="Times New Roman" panose="02020603050405020304" pitchFamily="18" charset="0"/>
                <a:cs typeface="Times New Roman" panose="02020603050405020304" pitchFamily="18" charset="0"/>
              </a:rPr>
              <a:t>Taking </a:t>
            </a:r>
            <a:r>
              <a:rPr lang="en-US" sz="1900" b="1" dirty="0">
                <a:solidFill>
                  <a:srgbClr val="002060"/>
                </a:solidFill>
                <a:latin typeface="Times New Roman" panose="02020603050405020304" pitchFamily="18" charset="0"/>
                <a:cs typeface="Times New Roman" panose="02020603050405020304" pitchFamily="18" charset="0"/>
              </a:rPr>
              <a:t>all namespace</a:t>
            </a:r>
          </a:p>
          <a:p>
            <a:pPr>
              <a:lnSpc>
                <a:spcPct val="150000"/>
              </a:lnSpc>
              <a:buSzPct val="150000"/>
            </a:pPr>
            <a:r>
              <a:rPr lang="en-US" sz="1900" dirty="0">
                <a:solidFill>
                  <a:srgbClr val="002060"/>
                </a:solidFill>
                <a:latin typeface="Times New Roman" panose="02020603050405020304" pitchFamily="18" charset="0"/>
                <a:cs typeface="Times New Roman" panose="02020603050405020304" pitchFamily="18" charset="0"/>
              </a:rPr>
              <a:t>using namespace </a:t>
            </a:r>
            <a:r>
              <a:rPr lang="en-US" sz="1900" dirty="0" err="1">
                <a:solidFill>
                  <a:srgbClr val="002060"/>
                </a:solidFill>
                <a:latin typeface="Times New Roman" panose="02020603050405020304" pitchFamily="18" charset="0"/>
                <a:cs typeface="Times New Roman" panose="02020603050405020304" pitchFamily="18" charset="0"/>
              </a:rPr>
              <a:t>std</a:t>
            </a:r>
            <a:r>
              <a:rPr lang="en-US" sz="1900" dirty="0">
                <a:solidFill>
                  <a:srgbClr val="002060"/>
                </a:solidFill>
                <a:latin typeface="Times New Roman" panose="02020603050405020304" pitchFamily="18" charset="0"/>
                <a:cs typeface="Times New Roman" panose="02020603050405020304" pitchFamily="18" charset="0"/>
              </a:rPr>
              <a:t>; </a:t>
            </a:r>
          </a:p>
        </p:txBody>
      </p:sp>
      <p:sp>
        <p:nvSpPr>
          <p:cNvPr id="2" name="Rectangle 1"/>
          <p:cNvSpPr/>
          <p:nvPr/>
        </p:nvSpPr>
        <p:spPr>
          <a:xfrm>
            <a:off x="1405719" y="272955"/>
            <a:ext cx="9859424" cy="133042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r">
              <a:lnSpc>
                <a:spcPct val="150000"/>
              </a:lnSpc>
            </a:pPr>
            <a:r>
              <a:rPr lang="en-US" sz="2400" b="1" dirty="0" smtClean="0">
                <a:solidFill>
                  <a:srgbClr val="002060"/>
                </a:solidFill>
                <a:latin typeface="Times New Roman" panose="02020603050405020304" pitchFamily="18" charset="0"/>
                <a:cs typeface="Times New Roman" panose="02020603050405020304" pitchFamily="18" charset="0"/>
              </a:rPr>
              <a:t>One </a:t>
            </a:r>
            <a:r>
              <a:rPr lang="en-US" sz="2400" b="1" dirty="0">
                <a:solidFill>
                  <a:srgbClr val="002060"/>
                </a:solidFill>
                <a:latin typeface="Times New Roman" panose="02020603050405020304" pitchFamily="18" charset="0"/>
                <a:cs typeface="Times New Roman" panose="02020603050405020304" pitchFamily="18" charset="0"/>
              </a:rPr>
              <a:t>Day </a:t>
            </a:r>
            <a:r>
              <a:rPr lang="en-US" sz="2400" b="1" dirty="0" smtClean="0">
                <a:solidFill>
                  <a:srgbClr val="002060"/>
                </a:solidFill>
                <a:latin typeface="Times New Roman" panose="02020603050405020304" pitchFamily="18" charset="0"/>
                <a:cs typeface="Times New Roman" panose="02020603050405020304" pitchFamily="18" charset="0"/>
              </a:rPr>
              <a:t>C++ </a:t>
            </a:r>
            <a:r>
              <a:rPr lang="en-US" sz="2400" b="1" dirty="0">
                <a:solidFill>
                  <a:srgbClr val="002060"/>
                </a:solidFill>
                <a:latin typeface="Times New Roman" panose="02020603050405020304" pitchFamily="18" charset="0"/>
                <a:cs typeface="Times New Roman" panose="02020603050405020304" pitchFamily="18" charset="0"/>
              </a:rPr>
              <a:t>Programming </a:t>
            </a:r>
            <a:r>
              <a:rPr lang="en-US" sz="2400" b="1" dirty="0" smtClean="0">
                <a:solidFill>
                  <a:srgbClr val="002060"/>
                </a:solidFill>
                <a:latin typeface="Times New Roman" panose="02020603050405020304" pitchFamily="18" charset="0"/>
                <a:cs typeface="Times New Roman" panose="02020603050405020304" pitchFamily="18" charset="0"/>
              </a:rPr>
              <a:t>Lectures</a:t>
            </a:r>
          </a:p>
          <a:p>
            <a:pPr algn="r">
              <a:lnSpc>
                <a:spcPct val="150000"/>
              </a:lnSpc>
            </a:pPr>
            <a:r>
              <a:rPr lang="en-US" sz="2000" b="1" dirty="0">
                <a:solidFill>
                  <a:srgbClr val="002060"/>
                </a:solidFill>
                <a:latin typeface="Times New Roman" panose="02020603050405020304" pitchFamily="18" charset="0"/>
                <a:cs typeface="Times New Roman" panose="02020603050405020304" pitchFamily="18" charset="0"/>
              </a:rPr>
              <a:t>Instructor: Faisal Zamir</a:t>
            </a:r>
          </a:p>
        </p:txBody>
      </p:sp>
      <p:sp>
        <p:nvSpPr>
          <p:cNvPr id="6" name="Rectangle 5"/>
          <p:cNvSpPr/>
          <p:nvPr/>
        </p:nvSpPr>
        <p:spPr>
          <a:xfrm>
            <a:off x="8939283" y="5827594"/>
            <a:ext cx="3070747" cy="64144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70C0"/>
                </a:solidFill>
                <a:latin typeface="Times New Roman" panose="02020603050405020304" pitchFamily="18" charset="0"/>
                <a:cs typeface="Times New Roman" panose="02020603050405020304" pitchFamily="18" charset="0"/>
              </a:rPr>
              <a:t>C++ </a:t>
            </a:r>
            <a:r>
              <a:rPr lang="en-US" b="1" dirty="0">
                <a:solidFill>
                  <a:srgbClr val="0070C0"/>
                </a:solidFill>
                <a:latin typeface="Times New Roman" panose="02020603050405020304" pitchFamily="18" charset="0"/>
                <a:cs typeface="Times New Roman" panose="02020603050405020304" pitchFamily="18" charset="0"/>
              </a:rPr>
              <a:t>Programming</a:t>
            </a:r>
          </a:p>
        </p:txBody>
      </p:sp>
      <p:sp>
        <p:nvSpPr>
          <p:cNvPr id="5" name="Rectangle 4"/>
          <p:cNvSpPr/>
          <p:nvPr/>
        </p:nvSpPr>
        <p:spPr>
          <a:xfrm>
            <a:off x="368490" y="557414"/>
            <a:ext cx="3780429" cy="58685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lnSpc>
                <a:spcPct val="150000"/>
              </a:lnSpc>
              <a:buSzPct val="150000"/>
            </a:pPr>
            <a:r>
              <a:rPr lang="en-US" b="1" dirty="0" smtClean="0">
                <a:solidFill>
                  <a:srgbClr val="002060"/>
                </a:solidFill>
                <a:latin typeface="Times New Roman" panose="02020603050405020304" pitchFamily="18" charset="0"/>
                <a:cs typeface="Times New Roman" panose="02020603050405020304" pitchFamily="18" charset="0"/>
              </a:rPr>
              <a:t>Morning Time Lectures</a:t>
            </a:r>
            <a:endParaRPr lang="en-US" b="1" dirty="0">
              <a:solidFill>
                <a:srgbClr val="002060"/>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1906200" y="1340280"/>
              <a:ext cx="7154640" cy="4617720"/>
            </p14:xfrm>
          </p:contentPart>
        </mc:Choice>
        <mc:Fallback xmlns="">
          <p:pic>
            <p:nvPicPr>
              <p:cNvPr id="3" name="Ink 2"/>
              <p:cNvPicPr/>
              <p:nvPr/>
            </p:nvPicPr>
            <p:blipFill>
              <a:blip r:embed="rId3"/>
              <a:stretch>
                <a:fillRect/>
              </a:stretch>
            </p:blipFill>
            <p:spPr>
              <a:xfrm>
                <a:off x="1902240" y="1332720"/>
                <a:ext cx="7164000" cy="4632120"/>
              </a:xfrm>
              <a:prstGeom prst="rect">
                <a:avLst/>
              </a:prstGeom>
            </p:spPr>
          </p:pic>
        </mc:Fallback>
      </mc:AlternateContent>
    </p:spTree>
    <p:extLst>
      <p:ext uri="{BB962C8B-B14F-4D97-AF65-F5344CB8AC3E}">
        <p14:creationId xmlns:p14="http://schemas.microsoft.com/office/powerpoint/2010/main" val="3461772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fade">
                                      <p:cBhvr>
                                        <p:cTn id="17" dur="500"/>
                                        <p:tgtEl>
                                          <p:spTgt spid="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4" end="4"/>
                                            </p:txEl>
                                          </p:spTgt>
                                        </p:tgtEl>
                                        <p:attrNameLst>
                                          <p:attrName>style.visibility</p:attrName>
                                        </p:attrNameLst>
                                      </p:cBhvr>
                                      <p:to>
                                        <p:strVal val="visible"/>
                                      </p:to>
                                    </p:set>
                                    <p:animEffect transition="in" filter="fade">
                                      <p:cBhvr>
                                        <p:cTn id="22" dur="500"/>
                                        <p:tgtEl>
                                          <p:spTgt spid="8">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animEffect transition="in" filter="fade">
                                      <p:cBhvr>
                                        <p:cTn id="27" dur="500"/>
                                        <p:tgtEl>
                                          <p:spTgt spid="8">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6" end="6"/>
                                            </p:txEl>
                                          </p:spTgt>
                                        </p:tgtEl>
                                        <p:attrNameLst>
                                          <p:attrName>style.visibility</p:attrName>
                                        </p:attrNameLst>
                                      </p:cBhvr>
                                      <p:to>
                                        <p:strVal val="visible"/>
                                      </p:to>
                                    </p:set>
                                    <p:animEffect transition="in" filter="fade">
                                      <p:cBhvr>
                                        <p:cTn id="32" dur="500"/>
                                        <p:tgtEl>
                                          <p:spTgt spid="8">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7" end="7"/>
                                            </p:txEl>
                                          </p:spTgt>
                                        </p:tgtEl>
                                        <p:attrNameLst>
                                          <p:attrName>style.visibility</p:attrName>
                                        </p:attrNameLst>
                                      </p:cBhvr>
                                      <p:to>
                                        <p:strVal val="visible"/>
                                      </p:to>
                                    </p:set>
                                    <p:animEffect transition="in" filter="fade">
                                      <p:cBhvr>
                                        <p:cTn id="37"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17332</TotalTime>
  <Words>4045</Words>
  <Application>Microsoft Office PowerPoint</Application>
  <PresentationFormat>Widescreen</PresentationFormat>
  <Paragraphs>622</Paragraphs>
  <Slides>50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Faisal Zamir</dc:creator>
  <cp:lastModifiedBy>Faisal Zamir</cp:lastModifiedBy>
  <cp:revision>956</cp:revision>
  <dcterms:created xsi:type="dcterms:W3CDTF">2021-11-08T00:20:31Z</dcterms:created>
  <dcterms:modified xsi:type="dcterms:W3CDTF">2023-05-22T12:43:32Z</dcterms:modified>
</cp:coreProperties>
</file>

<file path=docProps/thumbnail.jpeg>
</file>